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a56b50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a56b50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1: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There are 10,127 rows  and 21 columns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charts on the left show the percentage missing per variable.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We removed the “Revolving Balance” variable as over 15% of its contents were missing.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2: </a:t>
            </a:r>
            <a:endParaRPr sz="1200"/>
          </a:p>
          <a:p>
            <a:pPr indent="-30480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We did univariate analysis on the Client Attrition, Card Category, Marital Status, and Income Category variables.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Boxplot  of Age and Histogram of Credit Limit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 3: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Client Attrition by Credit Limit; Age and Income Category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Scatter Plot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Heat Map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3" Type="http://schemas.openxmlformats.org/officeDocument/2006/relationships/image" Target="../media/image9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475" y="60500"/>
            <a:ext cx="8951100" cy="49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3868864"/>
            <a:ext cx="1431601" cy="117371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174" y="60500"/>
            <a:ext cx="2069400" cy="21530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5" y="790051"/>
            <a:ext cx="3443850" cy="74195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75" y="60500"/>
            <a:ext cx="2069400" cy="693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9075" y="60500"/>
            <a:ext cx="1880516" cy="6939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2026" y="2342359"/>
            <a:ext cx="1391750" cy="147551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75" y="1567600"/>
            <a:ext cx="2069400" cy="153886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99075" y="1567625"/>
            <a:ext cx="1355065" cy="741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25870" y="2571750"/>
            <a:ext cx="3992279" cy="2481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45413" y="119013"/>
            <a:ext cx="2739950" cy="203600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4100" y="3199800"/>
            <a:ext cx="3419216" cy="1853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