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28.png" ContentType="image/png"/>
  <Override PartName="/ppt/media/image15.png" ContentType="image/png"/>
  <Override PartName="/ppt/media/image30.png" ContentType="image/png"/>
  <Override PartName="/ppt/media/image25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media/image27.png" ContentType="image/png"/>
  <Override PartName="/ppt/media/image18.png" ContentType="image/png"/>
  <Override PartName="/ppt/media/image3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3280" cy="13438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1280" cy="15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1200" cy="33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5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512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160" cy="10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5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512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160" cy="10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1280" cy="24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000" cy="9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72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160" cy="15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560" cy="8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560" cy="8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160" cy="19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160" cy="19526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520" cy="27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560" cy="25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560" cy="252720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2370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5320" cy="38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600" cy="9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400" cy="194832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600" cy="9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040" cy="34272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920" cy="277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920" cy="27756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840" cy="140580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360" cy="20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1320" cy="29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1320" cy="29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143000" y="1371600"/>
            <a:ext cx="5028120" cy="59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880400" y="186480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086600" y="297180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914600" y="300780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8915400" y="3200400"/>
            <a:ext cx="13705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>
            <a:off x="8073000" y="2057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7243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8071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315200" y="3814200"/>
            <a:ext cx="1685880" cy="1685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459560" y="418716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8157960" y="453600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616160" y="4379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071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323200" y="4724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289000" y="4001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143000" y="1371600"/>
            <a:ext cx="5028120" cy="59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880400" y="186480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086600" y="297180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914600" y="300780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915400" y="3200400"/>
            <a:ext cx="13705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8073000" y="2057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243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8071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7314840" y="3814200"/>
            <a:ext cx="1685880" cy="1685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459200" y="4187160"/>
            <a:ext cx="684720" cy="68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8157600" y="453600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7615800" y="4379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8322840" y="4724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288640" y="4001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1143000" y="1371600"/>
            <a:ext cx="5028120" cy="59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7880400" y="186480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7086600" y="297180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914600" y="300780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915400" y="3200400"/>
            <a:ext cx="13705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8073000" y="2057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243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8071200" y="3176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7314840" y="3814200"/>
            <a:ext cx="1685880" cy="16858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7459200" y="418716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8157600" y="4536000"/>
            <a:ext cx="684720" cy="6847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7615800" y="4379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8322840" y="472428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288640" y="4001400"/>
            <a:ext cx="9133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840" cy="16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720" cy="37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120" cy="41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040" cy="42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560" cy="354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503000" y="1318320"/>
            <a:ext cx="84578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Books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latin typeface="Arial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latin typeface="Arial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444600" y="1371600"/>
            <a:ext cx="926640" cy="133524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4644360" y="4237920"/>
            <a:ext cx="1419480" cy="86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840" cy="16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400"/>
            <a:ext cx="52578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9320" cy="269676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680" cy="14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512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520" cy="8960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520" cy="18277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720" cy="23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2320" cy="22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520" cy="20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2024-04-22T13:38:37Z</dcterms:modified>
  <cp:revision>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