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5.png" ContentType="image/png"/>
  <Override PartName="/ppt/media/image27.png" ContentType="image/png"/>
  <Override PartName="/ppt/media/image15.png" ContentType="image/png"/>
  <Override PartName="/ppt/media/image30.png" ContentType="image/png"/>
  <Override PartName="/ppt/media/image28.png" ContentType="image/png"/>
  <Override PartName="/ppt/media/image19.png" ContentType="image/png"/>
  <Override PartName="/ppt/media/image16.png" ContentType="image/png"/>
  <Override PartName="/ppt/media/image31.png" ContentType="image/png"/>
  <Override PartName="/ppt/media/image10.png" ContentType="image/png"/>
  <Override PartName="/ppt/media/image29.png" ContentType="image/png"/>
  <Override PartName="/ppt/media/image26.png" ContentType="image/png"/>
  <Override PartName="/ppt/media/image17.png" ContentType="image/png"/>
  <Override PartName="/ppt/media/image3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2920" cy="13435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31200" y="1711800"/>
            <a:ext cx="2590920" cy="15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Reduce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64600" y="1769400"/>
            <a:ext cx="9600840" cy="33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779840" y="2038680"/>
            <a:ext cx="5110920" cy="24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6640" cy="9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782000" y="1924560"/>
            <a:ext cx="41133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5800" cy="15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5800" cy="19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5800" cy="19522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2160" cy="27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0200" cy="25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2200" cy="252684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6448680" y="159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4960" cy="38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0040" cy="19479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8680" cy="342684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6808680" y="1668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2480" cy="14054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2000" cy="20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28200" y="2823480"/>
            <a:ext cx="5967000" cy="22806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6808680" y="357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806880" y="321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null]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31520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45956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8157960" y="45360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61616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32320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28900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 flipV="1">
            <a:off x="8229600" y="254916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V="1">
            <a:off x="8229600" y="254952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the Board’s state changes, both the Board component and every child Square re-renders automatically.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Keeping the state of all squares in the Board component will allow it to determine the winner in the future.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4360" cy="370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376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8680" cy="42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2200" cy="35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A.I. Development – 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Further Learning – Resources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503000" y="1318320"/>
            <a:ext cx="845748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Structure and Interpretation of Computer Programs (SICP)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Paradigms of Artificial Intelligence  Programming: Case studies in Common Lisp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(PAIP)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Learning Functional Programming with JavaScript - Anjana Vakil - JSUnconf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Flock of Functions: Lambda Calculus and Combinatory Logic in JavaScript | Gabriel Lebec @ DevTalks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444600" y="1371600"/>
            <a:ext cx="926280" cy="133488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4644360" y="4237920"/>
            <a:ext cx="1419120" cy="8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760"/>
            <a:ext cx="5257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198960" cy="26964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232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476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7160" cy="8956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3160" cy="18273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0360" cy="23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Map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81280" y="1847880"/>
            <a:ext cx="6501960" cy="22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Filter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89000" y="1930680"/>
            <a:ext cx="7886160" cy="20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2024-04-25T11:31:52Z</dcterms:modified>
  <cp:revision>50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