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8.png" ContentType="image/png"/>
  <Override PartName="/ppt/media/image5.png" ContentType="image/png"/>
  <Override PartName="/ppt/media/image20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30.png" ContentType="image/png"/>
  <Override PartName="/ppt/media/image28.png" ContentType="image/png"/>
  <Override PartName="/ppt/media/image19.png" ContentType="image/png"/>
  <Override PartName="/ppt/media/image16.png" ContentType="image/png"/>
  <Override PartName="/ppt/media/image31.png" ContentType="image/png"/>
  <Override PartName="/ppt/media/image10.png" ContentType="image/png"/>
  <Override PartName="/ppt/media/image29.png" ContentType="image/png"/>
  <Override PartName="/ppt/media/image26.png" ContentType="image/png"/>
  <Override PartName="/ppt/media/image17.png" ContentType="image/png"/>
  <Override PartName="/ppt/media/image32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2920" cy="134352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0920" cy="15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Reduce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64600" y="1769400"/>
            <a:ext cx="960084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14400" y="1172520"/>
            <a:ext cx="82281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286000" y="2838960"/>
            <a:ext cx="38847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680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779840" y="2038680"/>
            <a:ext cx="5110920" cy="24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6640" cy="9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82000" y="1924560"/>
            <a:ext cx="411336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580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1960" y="2309760"/>
            <a:ext cx="4120200" cy="8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580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5800" cy="19522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1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200" cy="25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200" cy="2526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>
          <a:xfrm>
            <a:off x="6448680" y="159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4960" cy="38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040" cy="1947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240" cy="9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8680" cy="34268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6808680" y="1668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7560" cy="2775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2480" cy="14054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00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28200" y="2823480"/>
            <a:ext cx="5967000" cy="22806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6808680" y="357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‘X’]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806880" y="3216240"/>
            <a:ext cx="26953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[null, null, null, null, null, null, null, null, null]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31520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45956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8157960" y="45360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61616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32320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28900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V="1">
            <a:off x="8229600" y="254916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 flipV="1">
            <a:off x="8229600" y="2549520"/>
            <a:ext cx="0" cy="458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43000" y="1371600"/>
            <a:ext cx="5486400" cy="38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880400" y="1864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086600" y="2971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914600" y="30078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8915400" y="3200400"/>
            <a:ext cx="13701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8073000" y="2057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43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8071200" y="3176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7314840" y="3814200"/>
            <a:ext cx="1685520" cy="168552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459200" y="418716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8157600" y="4536000"/>
            <a:ext cx="684360" cy="68436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7615800" y="4379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322840" y="472428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288640" y="4001400"/>
            <a:ext cx="912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4360" cy="370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376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8680" cy="429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200" cy="35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683000" y="1318320"/>
            <a:ext cx="84574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Books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(PAIP)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Videos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72600" y="1335600"/>
            <a:ext cx="1119600" cy="16002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91880" y="3288960"/>
            <a:ext cx="14191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7480" cy="16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760"/>
            <a:ext cx="5257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8960" cy="2696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232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47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160" cy="8956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160" cy="182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0360" cy="23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Map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81280" y="1847880"/>
            <a:ext cx="6501960" cy="22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8484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Filter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89000" y="1930680"/>
            <a:ext cx="7886160" cy="208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2024-04-25T11:34:59Z</dcterms:modified>
  <cp:revision>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