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7.png" ContentType="image/png"/>
  <Override PartName="/ppt/media/image25.png" ContentType="image/png"/>
  <Override PartName="/ppt/media/image19.png" ContentType="image/png"/>
  <Override PartName="/ppt/media/image26.png" ContentType="image/png"/>
  <Override PartName="/ppt/media/image28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4000" cy="13446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919200" y="1711800"/>
            <a:ext cx="2592000" cy="15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779840" y="2038680"/>
            <a:ext cx="511200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720" cy="9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782000" y="1924560"/>
            <a:ext cx="41144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880" cy="15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880" cy="19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880" cy="19533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2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280" cy="25279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6448680" y="1596240"/>
            <a:ext cx="22377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04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120" cy="19490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280" cy="25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760" cy="342792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560" cy="14065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308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31520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45956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57960" y="45360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61616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32320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28900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440" cy="37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760" cy="42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280" cy="35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A.I. Development – </a:t>
            </a:r>
            <a:r>
              <a:rPr b="0" lang="en-US" sz="4400" spc="-1" strike="noStrike">
                <a:latin typeface="Arial"/>
              </a:rPr>
              <a:t>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040" cy="269748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340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latin typeface="Arial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84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240" cy="896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240" cy="1828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44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2024-04-22T09:31:18Z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