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0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5.png" ContentType="image/png"/>
  <Override PartName="/ppt/media/image25.png" ContentType="image/png"/>
  <Override PartName="/ppt/media/image19.png" ContentType="image/png"/>
  <Override PartName="/ppt/media/image14.png" ContentType="image/png"/>
  <Override PartName="/ppt/media/image26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2837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</a:t>
            </a:r>
            <a:r>
              <a:rPr b="1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1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 u="sng">
                <a:uFillTx/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779840" y="2038680"/>
            <a:ext cx="5112000" cy="24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</a:t>
            </a:r>
            <a:r>
              <a:rPr b="0" lang="en-US" sz="1000" spc="-1" strike="noStrike">
                <a:latin typeface="Arial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        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</a:t>
            </a:r>
            <a:r>
              <a:rPr b="0" lang="en-US" sz="1000" spc="-1" strike="noStrike">
                <a:latin typeface="Arial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7720" cy="9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782000" y="1924560"/>
            <a:ext cx="41144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6880" cy="15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6880" cy="19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6880" cy="19533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32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3280" cy="252792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6448680" y="1596240"/>
            <a:ext cx="22377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604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1120" cy="194904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280" cy="25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9760" cy="342792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560" cy="140652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308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440" cy="370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48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9760" cy="42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3280" cy="35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286000" y="2129400"/>
            <a:ext cx="4114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2286000" y="3569400"/>
            <a:ext cx="5257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200040" cy="269748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1371600" y="2057400"/>
            <a:ext cx="434340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latin typeface="Arial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371600" y="1146240"/>
            <a:ext cx="3885840" cy="16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br/>
            <a:r>
              <a:rPr b="0" lang="en-US" sz="1400" spc="-1" strike="noStrike">
                <a:latin typeface="Arial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8240" cy="8967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4240" cy="18284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440" cy="23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2024-04-22T08:29:08Z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