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Click to edit the outline text format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2278584A-0570-480A-9CFA-8DF2E426C18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arcus-yeagle/react-tutorial" TargetMode="External"/><Relationship Id="rId2" Type="http://schemas.openxmlformats.org/officeDocument/2006/relationships/hyperlink" Target="https://react.dev/learn/tutorial-tic-tac-toe" TargetMode="External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+ A.I.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283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800" spc="-1" strike="noStrike">
                <a:latin typeface="Arial"/>
              </a:rPr>
              <a:t>Building React components with using LLM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821960" y="1985760"/>
            <a:ext cx="4121640" cy="81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function Square({ 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 }) {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 </a:t>
            </a:r>
            <a:r>
              <a:rPr b="0" lang="en-US" sz="1000" spc="-1" strike="noStrike">
                <a:latin typeface="Arial"/>
              </a:rPr>
              <a:t>return &lt;button className="square"&gt;{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821960" y="2309760"/>
            <a:ext cx="4121640" cy="81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function Square({ 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 }) {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 </a:t>
            </a:r>
            <a:r>
              <a:rPr b="0" lang="en-US" sz="1000" spc="-1" strike="noStrike">
                <a:latin typeface="Arial"/>
              </a:rPr>
              <a:t>return &lt;button className="square"&gt;{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947240" cy="195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706040" y="1143000"/>
            <a:ext cx="6294960" cy="802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import { useState } from 'react';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function Square()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const [value, setValue] = useState(null);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function handleClick()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setValue('X');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return (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&lt;button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</a:t>
            </a:r>
            <a:r>
              <a:rPr b="0" lang="en-US" sz="1400" spc="-1" strike="noStrike">
                <a:latin typeface="Arial"/>
              </a:rPr>
              <a:t>className="square"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</a:t>
            </a:r>
            <a:r>
              <a:rPr b="0" lang="en-US" sz="1400" spc="-1" strike="noStrike">
                <a:latin typeface="Arial"/>
              </a:rPr>
              <a:t>onClick={handleClick}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</a:t>
            </a:r>
            <a:r>
              <a:rPr b="0" lang="en-US" sz="1400" spc="-1" strike="noStrike">
                <a:latin typeface="Arial"/>
              </a:rPr>
              <a:t>{value}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&lt;/button&gt;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export default function Board()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return (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&lt;&gt;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</a:t>
            </a:r>
            <a:r>
              <a:rPr b="0" lang="en-US" sz="1400" spc="-1" strike="noStrike">
                <a:latin typeface="Arial"/>
              </a:rPr>
              <a:t>&lt;div className="board-row"&gt;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&lt;Square /&gt;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&lt;Square /&gt;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&lt;Square /&gt;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</a:t>
            </a:r>
            <a:r>
              <a:rPr b="0" lang="en-US" sz="1400" spc="-1" strike="noStrike">
                <a:latin typeface="Arial"/>
              </a:rPr>
              <a:t>&lt;/div&gt;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</a:t>
            </a:r>
            <a:r>
              <a:rPr b="0" lang="en-US" sz="1400" spc="-1" strike="noStrike">
                <a:latin typeface="Arial"/>
              </a:rPr>
              <a:t>&lt;div className="board-row"&gt;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&lt;Square /&gt;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&lt;Square /&gt;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&lt;Square /&gt;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</a:t>
            </a:r>
            <a:r>
              <a:rPr b="0" lang="en-US" sz="1400" spc="-1" strike="noStrike">
                <a:latin typeface="Arial"/>
              </a:rPr>
              <a:t>&lt;/div&gt;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</a:t>
            </a:r>
            <a:r>
              <a:rPr b="0" lang="en-US" sz="1400" spc="-1" strike="noStrike">
                <a:latin typeface="Arial"/>
              </a:rPr>
              <a:t>&lt;div className="board-row"&gt;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&lt;Square /&gt;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&lt;Square /&gt;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&lt;Square /&gt;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</a:t>
            </a:r>
            <a:r>
              <a:rPr b="0" lang="en-US" sz="1400" spc="-1" strike="noStrike">
                <a:latin typeface="Arial"/>
              </a:rPr>
              <a:t>&lt;/div&gt;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&lt;/&gt;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706040" y="1143000"/>
            <a:ext cx="6294960" cy="802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import { useState } from 'react';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function </a:t>
            </a:r>
            <a:r>
              <a:rPr b="1" lang="en-US" sz="1400" spc="-1" strike="noStrike">
                <a:latin typeface="Arial"/>
              </a:rPr>
              <a:t>Square()</a:t>
            </a:r>
            <a:r>
              <a:rPr b="0" lang="en-US" sz="1400" spc="-1" strike="noStrike">
                <a:latin typeface="Arial"/>
              </a:rPr>
              <a:t>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const [value, setValue] = useState(null);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function </a:t>
            </a:r>
            <a:r>
              <a:rPr b="0" i="1" lang="en-US" sz="1400" spc="-1" strike="noStrike">
                <a:latin typeface="Arial"/>
              </a:rPr>
              <a:t>handleClick</a:t>
            </a:r>
            <a:r>
              <a:rPr b="0" lang="en-US" sz="1400" spc="-1" strike="noStrike">
                <a:latin typeface="Arial"/>
              </a:rPr>
              <a:t>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setValue('X');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 u="sng">
                <a:uFillTx/>
                <a:latin typeface="Arial"/>
              </a:rPr>
              <a:t>return</a:t>
            </a:r>
            <a:r>
              <a:rPr b="0" lang="en-US" sz="1400" spc="-1" strike="noStrike">
                <a:latin typeface="Arial"/>
              </a:rPr>
              <a:t> (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&lt;button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</a:t>
            </a:r>
            <a:r>
              <a:rPr b="0" lang="en-US" sz="1400" spc="-1" strike="noStrike">
                <a:latin typeface="Arial"/>
              </a:rPr>
              <a:t>className="square"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</a:t>
            </a:r>
            <a:r>
              <a:rPr b="0" lang="en-US" sz="1400" spc="-1" strike="noStrike">
                <a:latin typeface="Arial"/>
              </a:rPr>
              <a:t>onClick={handleClick}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</a:t>
            </a:r>
            <a:r>
              <a:rPr b="0" lang="en-US" sz="1400" spc="-1" strike="noStrike">
                <a:latin typeface="Arial"/>
              </a:rPr>
              <a:t>{value}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&lt;/button&gt;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export default function </a:t>
            </a:r>
            <a:r>
              <a:rPr b="1" lang="en-US" sz="1400" spc="-1" strike="noStrike">
                <a:latin typeface="Arial"/>
              </a:rPr>
              <a:t>Board()</a:t>
            </a:r>
            <a:r>
              <a:rPr b="0" lang="en-US" sz="1400" spc="-1" strike="noStrike">
                <a:latin typeface="Arial"/>
              </a:rPr>
              <a:t>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 u="sng">
                <a:uFillTx/>
                <a:latin typeface="Arial"/>
              </a:rPr>
              <a:t>return</a:t>
            </a:r>
            <a:r>
              <a:rPr b="0" lang="en-US" sz="1400" spc="-1" strike="noStrike">
                <a:latin typeface="Arial"/>
              </a:rPr>
              <a:t> (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&lt;&gt;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</a:t>
            </a:r>
            <a:r>
              <a:rPr b="0" lang="en-US" sz="1400" spc="-1" strike="noStrike">
                <a:latin typeface="Arial"/>
              </a:rPr>
              <a:t>&lt;div className="board-row"&gt;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&lt;Square /&gt;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&lt;Square /&gt;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&lt;Square /&gt;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</a:t>
            </a:r>
            <a:r>
              <a:rPr b="0" lang="en-US" sz="1400" spc="-1" strike="noStrike">
                <a:latin typeface="Arial"/>
              </a:rPr>
              <a:t>&lt;/div&gt;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</a:t>
            </a:r>
            <a:r>
              <a:rPr b="0" lang="en-US" sz="1400" spc="-1" strike="noStrike">
                <a:latin typeface="Arial"/>
              </a:rPr>
              <a:t>&lt;div className="board-row"&gt;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&lt;Square /&gt;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&lt;Square /&gt;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&lt;Square /&gt;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</a:t>
            </a:r>
            <a:r>
              <a:rPr b="0" lang="en-US" sz="1400" spc="-1" strike="noStrike">
                <a:latin typeface="Arial"/>
              </a:rPr>
              <a:t>&lt;/div&gt;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</a:t>
            </a:r>
            <a:r>
              <a:rPr b="0" lang="en-US" sz="1400" spc="-1" strike="noStrike">
                <a:latin typeface="Arial"/>
              </a:rPr>
              <a:t>&lt;div className="board-row"&gt;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&lt;Square /&gt;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&lt;Square /&gt;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  </a:t>
            </a:r>
            <a:r>
              <a:rPr b="0" lang="en-US" sz="1400" spc="-1" strike="noStrike">
                <a:latin typeface="Arial"/>
              </a:rPr>
              <a:t>&lt;Square /&gt;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  </a:t>
            </a:r>
            <a:r>
              <a:rPr b="0" lang="en-US" sz="1400" spc="-1" strike="noStrike">
                <a:latin typeface="Arial"/>
              </a:rPr>
              <a:t>&lt;/div&gt;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&lt;/&gt;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5884560" y="1828800"/>
            <a:ext cx="2573640" cy="2528280"/>
          </a:xfrm>
          <a:prstGeom prst="rect">
            <a:avLst/>
          </a:prstGeom>
          <a:ln w="0">
            <a:noFill/>
          </a:ln>
        </p:spPr>
      </p:pic>
      <p:sp>
        <p:nvSpPr>
          <p:cNvPr id="75" name=""/>
          <p:cNvSpPr txBox="1"/>
          <p:nvPr/>
        </p:nvSpPr>
        <p:spPr>
          <a:xfrm>
            <a:off x="5991480" y="1371600"/>
            <a:ext cx="22381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['O', null, 'X', 'X', 'X', 'O', 'O', null, null]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456200" y="2178000"/>
            <a:ext cx="7315200" cy="201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348200" y="2478600"/>
            <a:ext cx="7772400" cy="29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348200" y="2478600"/>
            <a:ext cx="7772400" cy="29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143000" y="1947240"/>
            <a:ext cx="7543800" cy="284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When clicking on a Square, the child Square component now asks the parent Board component to update the state of the board.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When the Board’s state changes, both the Board component and every child Square re-renders automatically.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Keeping the state of all squares in the Board component will allow it to determine the winner in the future.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146680" y="1314720"/>
            <a:ext cx="5168520" cy="394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7793640" cy="354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2057400"/>
            <a:ext cx="9071640" cy="25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hlinkClick r:id="rId1"/>
              </a:rPr>
              <a:t>https://github.com/marcus-yeagle/react-tutorial</a:t>
            </a:r>
            <a:br/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hlinkClick r:id="rId2"/>
              </a:rPr>
              <a:t>https://react.dev/learn/tutorial-tic-tac-toe</a:t>
            </a:r>
            <a:br/>
            <a:r>
              <a:rPr b="0" lang="en-US" sz="1400" spc="-1" strike="noStrike">
                <a:latin typeface="Arial"/>
              </a:rPr>
              <a:t>(source)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2355480" y="1992240"/>
            <a:ext cx="5398920" cy="169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Setup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Ensure you have installed and setup a proper JS runtime environment with node and npm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Copy the Github source code onto your machine: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https://github.com/marcus-yeagle/react-tutorial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  <a:ea typeface="PingFang SC"/>
              </a:rPr>
              <a:t>React 101 </a:t>
            </a:r>
            <a:r>
              <a:rPr b="0" lang="en-US" sz="4400" spc="-1" strike="noStrike">
                <a:latin typeface="Arial"/>
              </a:rPr>
              <a:t>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914400" y="1172520"/>
            <a:ext cx="82296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The code in App.js creates a component. In React, a </a:t>
            </a:r>
            <a:r>
              <a:rPr b="1" lang="en-US" sz="1400" spc="-1" strike="noStrike">
                <a:latin typeface="Arial"/>
              </a:rPr>
              <a:t>component</a:t>
            </a:r>
            <a:r>
              <a:rPr b="0" lang="en-US" sz="1400" spc="-1" strike="noStrike">
                <a:latin typeface="Arial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uFillTx/>
                <a:latin typeface="Arial"/>
              </a:rPr>
              <a:t>render, manage, and update the UI elements</a:t>
            </a:r>
            <a:r>
              <a:rPr b="0" lang="en-US" sz="1400" spc="-1" strike="noStrike">
                <a:latin typeface="Arial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2286000" y="2838960"/>
            <a:ext cx="3886200" cy="96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export default </a:t>
            </a:r>
            <a:r>
              <a:rPr b="0" lang="en-US" sz="1000" spc="-1" strike="noStrike">
                <a:latin typeface="Arial"/>
              </a:rPr>
              <a:t>function Square()</a:t>
            </a:r>
            <a:r>
              <a:rPr b="0" lang="en-US" sz="1000" spc="-1" strike="noStrike">
                <a:latin typeface="Arial"/>
              </a:rPr>
              <a:t> {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</a:t>
            </a:r>
            <a:r>
              <a:rPr b="0" lang="en-US" sz="1000" spc="-1" strike="noStrike">
                <a:latin typeface="Arial"/>
              </a:rPr>
              <a:t>return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&lt;button className="square"&gt;X&lt;/button&gt;;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7088400" y="2851200"/>
            <a:ext cx="1038240" cy="103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914400" y="1172520"/>
            <a:ext cx="82296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The code in App.js creates a component. In React, a </a:t>
            </a:r>
            <a:r>
              <a:rPr b="1" lang="en-US" sz="1400" spc="-1" strike="noStrike">
                <a:latin typeface="Arial"/>
              </a:rPr>
              <a:t>component</a:t>
            </a:r>
            <a:r>
              <a:rPr b="0" lang="en-US" sz="1400" spc="-1" strike="noStrike">
                <a:latin typeface="Arial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uFillTx/>
                <a:latin typeface="Arial"/>
              </a:rPr>
              <a:t>render, manage, and update the UI elements</a:t>
            </a:r>
            <a:r>
              <a:rPr b="0" lang="en-US" sz="1400" spc="-1" strike="noStrike">
                <a:latin typeface="Arial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2286000" y="2838960"/>
            <a:ext cx="3886200" cy="96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export default </a:t>
            </a:r>
            <a:r>
              <a:rPr b="1" lang="en-US" sz="1000" spc="-1" strike="noStrike">
                <a:latin typeface="Arial"/>
              </a:rPr>
              <a:t>function Square()</a:t>
            </a:r>
            <a:r>
              <a:rPr b="0" lang="en-US" sz="1000" spc="-1" strike="noStrike">
                <a:latin typeface="Arial"/>
              </a:rPr>
              <a:t> {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</a:t>
            </a:r>
            <a:r>
              <a:rPr b="1" lang="en-US" sz="1000" spc="-1" strike="noStrike">
                <a:latin typeface="Arial"/>
              </a:rPr>
              <a:t>return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 u="sng">
                <a:uFillTx/>
                <a:latin typeface="Arial"/>
              </a:rPr>
              <a:t>&lt;button className="square"&gt;X&lt;/button&gt;;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7086600" y="2847960"/>
            <a:ext cx="1038240" cy="103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779840" y="2038680"/>
            <a:ext cx="5112360" cy="242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return (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   </a:t>
            </a:r>
            <a:r>
              <a:rPr b="0" lang="en-US" sz="1000" spc="-1" strike="noStrike">
                <a:latin typeface="Arial"/>
              </a:rPr>
              <a:t>&lt;&gt;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           </a:t>
            </a:r>
            <a:r>
              <a:rPr b="0" lang="en-US" sz="1000" spc="-1" strike="noStrike">
                <a:latin typeface="Arial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  </a:t>
            </a:r>
            <a:r>
              <a:rPr b="0" lang="en-US" sz="1000" spc="-1" strike="noStrike">
                <a:latin typeface="Arial"/>
              </a:rPr>
              <a:t>&lt;/&gt;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);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738080" cy="99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782000" y="1924560"/>
            <a:ext cx="4114800" cy="96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function Square({ 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 }) {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 </a:t>
            </a:r>
            <a:r>
              <a:rPr b="0" lang="en-US" sz="1000" spc="-1" strike="noStrike">
                <a:latin typeface="Arial"/>
              </a:rPr>
              <a:t>return &lt;button className="square"&gt;value&lt;/button&gt;;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6510960" y="2300760"/>
            <a:ext cx="1947240" cy="158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LibreOffice/7.2.0.4$MacOSX_X86_64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2024-04-18T16:59:11Z</dcterms:created>
  <dc:creator/>
  <dc:description/>
  <dc:language>en-US</dc:language>
  <cp:lastModifiedBy/>
  <dcterms:modified xsi:type="dcterms:W3CDTF">2024-04-18T18:25:49Z</dcterms:modified>
  <cp:revision>3</cp:revision>
  <dc:subject/>
  <dc:title/>
</cp:coreProperties>
</file>