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2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20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4.png" ContentType="image/png"/>
  <Override PartName="/ppt/media/image5.png" ContentType="image/png"/>
  <Override PartName="/ppt/media/image20.png" ContentType="image/png"/>
  <Override PartName="/ppt/media/image27.png" ContentType="image/png"/>
  <Override PartName="/ppt/media/image25.png" ContentType="image/png"/>
  <Override PartName="/ppt/media/image19.png" ContentType="image/png"/>
  <Override PartName="/ppt/media/image26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Click to edit the outline text format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8AA23FC5-348B-46F7-B358-86237F36B83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30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283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latin typeface="Arial"/>
              </a:rPr>
              <a:t>Building React components using LLMs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914400" y="1172520"/>
            <a:ext cx="82296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286000" y="2838960"/>
            <a:ext cx="3886200" cy="96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export default </a:t>
            </a:r>
            <a:r>
              <a:rPr b="1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</a:t>
            </a:r>
            <a:r>
              <a:rPr b="1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 u="sng">
                <a:uFillTx/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8240" cy="10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779840" y="2038680"/>
            <a:ext cx="5112360" cy="242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  </a:t>
            </a:r>
            <a:r>
              <a:rPr b="0" lang="en-US" sz="1000" spc="-1" strike="noStrike">
                <a:latin typeface="Arial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          </a:t>
            </a:r>
            <a:r>
              <a:rPr b="0" lang="en-US" sz="1000" spc="-1" strike="noStrike">
                <a:latin typeface="Arial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 </a:t>
            </a:r>
            <a:r>
              <a:rPr b="0" lang="en-US" sz="1000" spc="-1" strike="noStrike">
                <a:latin typeface="Arial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);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8080" cy="9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782000" y="1924560"/>
            <a:ext cx="4114800" cy="96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7240" cy="15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821960" y="2309760"/>
            <a:ext cx="4121640" cy="81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821960" y="2309760"/>
            <a:ext cx="4121640" cy="81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function Square({ 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 })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 </a:t>
            </a:r>
            <a:r>
              <a:rPr b="0" lang="en-US" sz="1000" spc="-1" strike="noStrike">
                <a:latin typeface="Arial"/>
              </a:rPr>
              <a:t>return &lt;button className="square"&gt;{</a:t>
            </a:r>
            <a:r>
              <a:rPr b="0" lang="en-US" sz="1000" spc="-1" strike="noStrike" u="sng">
                <a:uFillTx/>
                <a:latin typeface="Arial"/>
              </a:rPr>
              <a:t>value</a:t>
            </a:r>
            <a:r>
              <a:rPr b="0" lang="en-US" sz="1000" spc="-1" strike="noStrike">
                <a:latin typeface="Arial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7240" cy="19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7240" cy="19537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36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3640" cy="252828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 txBox="1"/>
          <p:nvPr/>
        </p:nvSpPr>
        <p:spPr>
          <a:xfrm>
            <a:off x="6448680" y="1596240"/>
            <a:ext cx="22381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640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6680" cy="94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1480" cy="19494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6680" cy="94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20120" cy="34282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9000" cy="277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1640" cy="25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9000" cy="27766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3920" cy="14068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457200" y="3429000"/>
            <a:ext cx="619344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4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4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240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143000" y="1371600"/>
            <a:ext cx="5029200" cy="591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7880400" y="1864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7086600" y="2971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7914600" y="3007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8229600" y="2550600"/>
            <a:ext cx="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 txBox="1"/>
          <p:nvPr/>
        </p:nvSpPr>
        <p:spPr>
          <a:xfrm>
            <a:off x="8915400" y="3200400"/>
            <a:ext cx="13716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 txBox="1"/>
          <p:nvPr/>
        </p:nvSpPr>
        <p:spPr>
          <a:xfrm>
            <a:off x="8073000" y="205740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7243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8071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43000" y="1371600"/>
            <a:ext cx="5029200" cy="591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7880400" y="1864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7086600" y="2971800"/>
            <a:ext cx="685800" cy="685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7914600" y="3007800"/>
            <a:ext cx="685800" cy="6858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8229600" y="2550600"/>
            <a:ext cx="0" cy="457200"/>
          </a:xfrm>
          <a:prstGeom prst="line">
            <a:avLst/>
          </a:prstGeom>
          <a:ln w="0">
            <a:solidFill>
              <a:srgbClr val="3465a4"/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 txBox="1"/>
          <p:nvPr/>
        </p:nvSpPr>
        <p:spPr>
          <a:xfrm>
            <a:off x="8915400" y="3200400"/>
            <a:ext cx="13716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 txBox="1"/>
          <p:nvPr/>
        </p:nvSpPr>
        <p:spPr>
          <a:xfrm>
            <a:off x="8073000" y="205740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243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071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143000" y="1371600"/>
            <a:ext cx="5029200" cy="591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7880400" y="1864800"/>
            <a:ext cx="685800" cy="6858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7086600" y="2971800"/>
            <a:ext cx="685800" cy="6858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7914600" y="3007800"/>
            <a:ext cx="685800" cy="68580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229600" y="2550600"/>
            <a:ext cx="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 txBox="1"/>
          <p:nvPr/>
        </p:nvSpPr>
        <p:spPr>
          <a:xfrm>
            <a:off x="8915400" y="3200400"/>
            <a:ext cx="13716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 txBox="1"/>
          <p:nvPr/>
        </p:nvSpPr>
        <p:spPr>
          <a:xfrm>
            <a:off x="8073000" y="205740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7243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8071200" y="3176280"/>
            <a:ext cx="914400" cy="28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800" cy="370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</a:t>
            </a:r>
            <a:r>
              <a:rPr b="0" lang="en-US" sz="2800" spc="-1" strike="noStrike">
                <a:latin typeface="Arial"/>
              </a:rPr>
              <a:t>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</a:t>
            </a:r>
            <a:r>
              <a:rPr b="0" lang="en-US" sz="2800" spc="-1" strike="noStrike">
                <a:latin typeface="Arial"/>
              </a:rPr>
              <a:t>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</a:t>
            </a:r>
            <a:r>
              <a:rPr b="0" lang="en-US" sz="2800" spc="-1" strike="noStrike">
                <a:latin typeface="Arial"/>
              </a:rPr>
              <a:t>null, null, null … ]; 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520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146680" y="1314720"/>
            <a:ext cx="5168520" cy="39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355480" y="1992240"/>
            <a:ext cx="5398920" cy="169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latin typeface="Arial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3640" cy="35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200400" cy="269784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1371600" y="2057400"/>
            <a:ext cx="3886200" cy="14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- Lambda Calculus   (Church 1930)</a:t>
            </a:r>
            <a:endParaRPr b="0" lang="en-US" sz="1400" spc="-1" strike="noStrike">
              <a:latin typeface="Arial"/>
            </a:endParaRPr>
          </a:p>
          <a:p>
            <a:br/>
            <a:r>
              <a:rPr b="0" lang="en-US" sz="1400" spc="-1" strike="noStrike">
                <a:latin typeface="Arial"/>
              </a:rPr>
              <a:t>- LISP                       (McCarthy 1959)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- Scheme                  (Sussman Steele 1975)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- LiveScript               (Eich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71600" y="1146240"/>
            <a:ext cx="3886200" cy="16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</a:t>
            </a:r>
            <a:br/>
            <a:r>
              <a:rPr b="0" lang="en-US" sz="1400" spc="-1" strike="noStrike">
                <a:latin typeface="Arial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8600" cy="8971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4600" cy="18288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1800" cy="23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  <a:ea typeface="PingFang SC"/>
              </a:rPr>
              <a:t>React 101 </a:t>
            </a:r>
            <a:r>
              <a:rPr b="0" lang="en-US" sz="4400" spc="-1" strike="noStrike">
                <a:latin typeface="Arial"/>
              </a:rPr>
              <a:t>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914400" y="1172520"/>
            <a:ext cx="82296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In React, a </a:t>
            </a:r>
            <a:r>
              <a:rPr b="1" lang="en-US" sz="1400" spc="-1" strike="noStrike">
                <a:latin typeface="Arial"/>
              </a:rPr>
              <a:t>component</a:t>
            </a:r>
            <a:r>
              <a:rPr b="0" lang="en-US" sz="1400" spc="-1" strike="noStrike">
                <a:latin typeface="Arial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uFillTx/>
                <a:latin typeface="Arial"/>
              </a:rPr>
              <a:t>render, manage, and update the UI elements</a:t>
            </a:r>
            <a:r>
              <a:rPr b="0" lang="en-US" sz="1400" spc="-1" strike="noStrike">
                <a:latin typeface="Arial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286000" y="2838960"/>
            <a:ext cx="3886200" cy="96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export default </a:t>
            </a:r>
            <a:r>
              <a:rPr b="0" lang="en-US" sz="1000" spc="-1" strike="noStrike">
                <a:latin typeface="Arial"/>
              </a:rPr>
              <a:t>function Square()</a:t>
            </a:r>
            <a:r>
              <a:rPr b="0" lang="en-US" sz="1000" spc="-1" strike="noStrike">
                <a:latin typeface="Arial"/>
              </a:rPr>
              <a:t> {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  </a:t>
            </a:r>
            <a:r>
              <a:rPr b="0" lang="en-US" sz="1000" spc="-1" strike="noStrike">
                <a:latin typeface="Arial"/>
              </a:rPr>
              <a:t>return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8240" cy="10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2024-04-19T13:25:09Z</dcterms:modified>
  <cp:revision>23</cp:revision>
  <dc:subject/>
  <dc:title/>
</cp:coreProperties>
</file>