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33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5.png" ContentType="image/png"/>
  <Override PartName="/ppt/media/image20.png" ContentType="image/png"/>
  <Override PartName="/ppt/media/image27.png" ContentType="image/png"/>
  <Override PartName="/ppt/media/image25.png" ContentType="image/png"/>
  <Override PartName="/ppt/media/image19.png" ContentType="image/png"/>
  <Override PartName="/ppt/media/image26.png" ContentType="image/png"/>
  <Override PartName="/ppt/media/image28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1990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204012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Building modern Web components using LLMs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43000" y="1818000"/>
            <a:ext cx="2033640" cy="134424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631200" y="1711800"/>
            <a:ext cx="2591640" cy="156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PingFang SC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914400" y="1172520"/>
            <a:ext cx="82288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2286000" y="2838960"/>
            <a:ext cx="3885480" cy="95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7520" cy="103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914400" y="1172520"/>
            <a:ext cx="82288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286000" y="2838960"/>
            <a:ext cx="3885480" cy="95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7520" cy="103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1779840" y="2038680"/>
            <a:ext cx="5111640" cy="24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7360" cy="99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782000" y="1924560"/>
            <a:ext cx="4114080" cy="95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6520" cy="158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1821960" y="2309760"/>
            <a:ext cx="4120920" cy="8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1821960" y="2309760"/>
            <a:ext cx="4120920" cy="8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6520" cy="19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6520" cy="195300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2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2920" cy="252756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6448680" y="1596240"/>
            <a:ext cx="223740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5680" cy="38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5960" cy="93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0760" cy="194868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5960" cy="93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0920" cy="25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19400" cy="342756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8280" cy="277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8280" cy="277596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3200" cy="140616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457200" y="3200400"/>
            <a:ext cx="6192720" cy="205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1680" cy="29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1680" cy="29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1143000" y="1371600"/>
            <a:ext cx="5028480" cy="59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7880400" y="1864800"/>
            <a:ext cx="685080" cy="685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7086600" y="2971800"/>
            <a:ext cx="685080" cy="685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7914600" y="3007800"/>
            <a:ext cx="685080" cy="685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8915400" y="3200400"/>
            <a:ext cx="13708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8073000" y="2057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7243200" y="3176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8071200" y="3176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7315200" y="3814200"/>
            <a:ext cx="1686240" cy="1686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7459560" y="4187160"/>
            <a:ext cx="685080" cy="685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8157960" y="4536000"/>
            <a:ext cx="685080" cy="685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7616160" y="4379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071200" y="3176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8323200" y="4724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8289000" y="4001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143000" y="1371600"/>
            <a:ext cx="5028480" cy="59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7880400" y="1864800"/>
            <a:ext cx="685080" cy="685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7086600" y="2971800"/>
            <a:ext cx="685080" cy="685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7914600" y="3007800"/>
            <a:ext cx="685080" cy="68508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  <a:prstDash val="sysDash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8915400" y="3200400"/>
            <a:ext cx="13708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8073000" y="2057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243200" y="3176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8071200" y="3176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7314840" y="3814200"/>
            <a:ext cx="1686240" cy="1686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459200" y="4187160"/>
            <a:ext cx="685080" cy="685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8157600" y="4536000"/>
            <a:ext cx="685080" cy="68508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7615800" y="4379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322840" y="4724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8288640" y="4001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1143000" y="1371600"/>
            <a:ext cx="5028480" cy="59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When the Board’s state changes, both the Board component and every child Square re-renders automatically.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Keeping the state of all squares in the Board component will allow it to determine the winner in the future.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7880400" y="1864800"/>
            <a:ext cx="685080" cy="68508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7086600" y="2971800"/>
            <a:ext cx="685080" cy="68508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7914600" y="3007800"/>
            <a:ext cx="685080" cy="68508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8915400" y="3200400"/>
            <a:ext cx="13708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8073000" y="2057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7243200" y="3176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8071200" y="3176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7314840" y="3814200"/>
            <a:ext cx="1686240" cy="16862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459200" y="4187160"/>
            <a:ext cx="685080" cy="68508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8157600" y="4536000"/>
            <a:ext cx="685080" cy="68508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7615800" y="4379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8322840" y="4724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8288640" y="4001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5080" cy="370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null, null, null … ];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This includes even the child components that weren’t affected by the change. Although re-rendering is not by itself noticeable to the user (you shouldn’t actively try to avoid it!), you might want to skip re-rendering a part of the tree that clearly wasn’t affected by it for performance reasons.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4480" cy="411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695600" y="1073880"/>
            <a:ext cx="6539400" cy="429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355480" y="1992240"/>
            <a:ext cx="5398200" cy="16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2920" cy="354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A.I. Development – GPT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Further Learning – Resources</a:t>
            </a:r>
            <a:r>
              <a:rPr b="0" lang="en-US" sz="4400" spc="-1" strike="noStrike">
                <a:latin typeface="Arial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143000" y="1318320"/>
            <a:ext cx="845820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Books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Structure and Interpretation of Computer Programs (SCIP) </a:t>
            </a:r>
            <a:endParaRPr b="0" lang="en-US" sz="1800" spc="-1" strike="noStrike">
              <a:latin typeface="Arial"/>
            </a:endParaRPr>
          </a:p>
          <a:p>
            <a:br/>
            <a:r>
              <a:rPr b="0" lang="en-US" sz="1800" spc="-1" strike="noStrike">
                <a:latin typeface="Arial"/>
              </a:rPr>
              <a:t>- Paradigms of Artificial Intelligence  Programming: Case studies in Common Lisp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(PAIP)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Videos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Learning Functional Programming with JavaScript - Anjana Vakil - JSUnconf</a:t>
            </a:r>
            <a:endParaRPr b="0" lang="en-US" sz="1800" spc="-1" strike="noStrike">
              <a:latin typeface="Arial"/>
            </a:endParaRPr>
          </a:p>
          <a:p>
            <a:br/>
            <a:r>
              <a:rPr b="0" lang="en-US" sz="1800" spc="-1" strike="noStrike">
                <a:latin typeface="Arial"/>
              </a:rPr>
              <a:t>- A Flock of Functions: Lambda Calculus and Combinatory Logic in JavaScript | Gabriel Lebec @ DevTalks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355480" y="1992240"/>
            <a:ext cx="5398200" cy="16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286000" y="2129400"/>
            <a:ext cx="41148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2286000" y="3569400"/>
            <a:ext cx="52578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199680" cy="269712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1371600" y="2057400"/>
            <a:ext cx="434304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Lambda Calculus   (Church, Princeton 1930)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LISP                       (McCarthy, Caltech 1959)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Scheme                  (Sussman/Steele, M.I.T. 1975)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LiveScript               (Eich, NetScape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71600" y="1146240"/>
            <a:ext cx="3885480" cy="167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7880" cy="89640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3880" cy="182808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1080" cy="23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2024-04-22T11:59:12Z</dcterms:modified>
  <cp:revision>34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