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143000" y="1371600"/>
            <a:ext cx="5027760" cy="59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143000" y="1371600"/>
            <a:ext cx="5027760" cy="59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027760" cy="59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50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44600" y="1371600"/>
            <a:ext cx="926280" cy="13348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4644360" y="423792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2024-04-25T11:28:54Z</dcterms:modified>
  <cp:revision>47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