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27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2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20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69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65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3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0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01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4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42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84EF-C7EE-41BD-B051-F866B76DAEFA}" type="datetimeFigureOut">
              <a:rPr lang="pt-BR" smtClean="0"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2F7E-4D8F-4063-B2B7-C7FCE8D47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11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vinicius@facape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28192" y="2010906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Groups</a:t>
            </a:r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7047" y="551723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403648" y="2708920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itchFamily="34" charset="0"/>
                <a:cs typeface="Arial" pitchFamily="34" charset="0"/>
              </a:rPr>
              <a:t>FERRAMENTA PARA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EXTRAÇÃO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DE EXPERIÊNCIAS DE APRENDIZAGEM DE GRUPOS DO FACEBOOK</a:t>
            </a:r>
            <a:endParaRPr lang="pt-BR" sz="1400" dirty="0" smtClean="0"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28192" y="49873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Resultados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573325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09674" y="132126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O  processo  ocorreu  de  forma  transparente  para  os  estudantes,  que  utilizaram normalmente a  rede social através da plataforma web e aplicativos móveis;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2377747"/>
            <a:ext cx="8604448" cy="31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28192" y="49873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Resultados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573325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76456" cy="38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907704" y="2730986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Obrigado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573325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28192" y="49873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Facebook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573325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1520" y="162880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Statista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em 2015, revela  que  a rede social 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 teve  1,49  bilhões  de  usuários  ativos  mensais;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s brasileiros são os internautas que mais passam tempo on-line por mês;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disponibilizou um Guia para Educadores;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Tende cada vez mais fazer parte do cotidiano das pessoas, em especial dos estudantes;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28192" y="49873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FaceLearning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573325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23528" y="1844824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/>
              <a:t>Desenvolvida para analisar a participação e desempenho de estudantes em atividades educacionais.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/>
              <a:t>Não utiliza um padrão de comunicação que possibilite a integração das experiências de aprendizagem geradas pelos estudantes com ferramentas de analíticas de aprendizagem ou de visualização de dados de terceiros.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1484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28192" y="49873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Groups</a:t>
            </a:r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573325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23528" y="184482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/>
              <a:t>É</a:t>
            </a:r>
            <a:r>
              <a:rPr lang="pt-BR" sz="2000" dirty="0" smtClean="0"/>
              <a:t> </a:t>
            </a:r>
            <a:r>
              <a:rPr lang="pt-BR" sz="2000" dirty="0"/>
              <a:t>capaz de perceber interações dos alunos em grupos do </a:t>
            </a:r>
            <a:r>
              <a:rPr lang="pt-BR" sz="2000" dirty="0" err="1" smtClean="0"/>
              <a:t>Facebook</a:t>
            </a:r>
            <a:r>
              <a:rPr lang="pt-BR" sz="2000" dirty="0" smtClean="0"/>
              <a:t>;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Trabalha sobre um modelo de dados padronizado;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Permite interoperabilidade de modo a manter a independência destas plataformas;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Extrair </a:t>
            </a:r>
            <a:r>
              <a:rPr lang="pt-BR" sz="2000" dirty="0"/>
              <a:t>dados no formato Experience API (</a:t>
            </a:r>
            <a:r>
              <a:rPr lang="pt-BR" sz="2000" dirty="0" err="1" smtClean="0"/>
              <a:t>xAPI</a:t>
            </a:r>
            <a:r>
              <a:rPr lang="pt-BR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931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63588" y="498738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Exprerience</a:t>
            </a:r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API (</a:t>
            </a:r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xAPI</a:t>
            </a:r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/ API </a:t>
            </a:r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Tin</a:t>
            </a:r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573325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23528" y="184482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Especificação desenvolvida para se coletar e armazenar as experiências dos alunos no contexto educacional;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API </a:t>
            </a:r>
            <a:r>
              <a:rPr lang="pt-BR" sz="2000" dirty="0" err="1" smtClean="0"/>
              <a:t>Tin</a:t>
            </a:r>
            <a:r>
              <a:rPr lang="pt-BR" sz="2000" dirty="0" smtClean="0"/>
              <a:t> </a:t>
            </a:r>
            <a:r>
              <a:rPr lang="pt-BR" sz="2000" dirty="0" err="1" smtClean="0"/>
              <a:t>Can</a:t>
            </a:r>
            <a:r>
              <a:rPr lang="pt-BR" sz="2000" dirty="0" smtClean="0"/>
              <a:t>, desenvolvida pela empresa </a:t>
            </a:r>
            <a:r>
              <a:rPr lang="pt-BR" sz="2000" dirty="0" err="1" smtClean="0"/>
              <a:t>Rustici</a:t>
            </a:r>
            <a:r>
              <a:rPr lang="pt-BR" sz="2000" dirty="0" smtClean="0"/>
              <a:t>  Software,  que  implementou  a  especificação  </a:t>
            </a:r>
            <a:r>
              <a:rPr lang="pt-BR" sz="2000" dirty="0" err="1" smtClean="0"/>
              <a:t>xAPI</a:t>
            </a:r>
            <a:r>
              <a:rPr lang="pt-BR" sz="2000" dirty="0"/>
              <a:t>;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API </a:t>
            </a:r>
            <a:r>
              <a:rPr lang="pt-BR" sz="2000" dirty="0" err="1" smtClean="0"/>
              <a:t>Tin</a:t>
            </a:r>
            <a:r>
              <a:rPr lang="pt-BR" sz="2000" dirty="0" smtClean="0"/>
              <a:t> </a:t>
            </a:r>
            <a:r>
              <a:rPr lang="pt-BR" sz="2000" dirty="0" err="1" smtClean="0"/>
              <a:t>Can</a:t>
            </a:r>
            <a:r>
              <a:rPr lang="pt-BR" sz="2000" dirty="0" smtClean="0"/>
              <a:t>, é  um  protocolo  que  serve  ao rastreio e acompanhamento do progresso da aprendizagem suportado por tecnologias;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1900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28192" y="49873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Estratégia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573325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23528" y="1556792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Na  comunicação  baseada  no  protocolo 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Tin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 há  geralmente  três  agentes envolvidos sendo eles: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LRS (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Learning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Record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Store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uma base de dados de registros de aprendizagem, neste trabalho utilizamos 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SmartLAK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Objeto de Aprendizagem (AO)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é um objeto com suporte ao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Tin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no nosso caso, são os eventos capturados no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posts, comentários e curtidas.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Ambiente  Analítico  de  Aprendizagem  (AAA)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 cujo  papel  é  fornecer  serviços inteligentes de analíticas de aprendizagem no qual utilizamos 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SmartLAK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2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28192" y="49873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Funcionamento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573325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09674" y="1321264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erviço em nuvem associada com a rede social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para extração de atividades efetivadas pelos alunos em grupo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Conforme o aluno avança no conteúdo disponibilizado no grupo o serviço captura as atividades processa-as mapeando para o formata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Tin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e as envia para o LRS;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3075590"/>
            <a:ext cx="6886575" cy="26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28192" y="49873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Funcionamento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573325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09674" y="132126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Arquitetura Java EE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31285"/>
            <a:ext cx="8496944" cy="341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2905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594871"/>
            <a:ext cx="9144000" cy="2905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28192" y="49873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Resultados</a:t>
            </a:r>
            <a:endParaRPr lang="pt-BR" sz="3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573325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Marcus Vinicius –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marcus.vinicius@facape.br</a:t>
            </a: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Ciência da Computação</a:t>
            </a:r>
          </a:p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Faculdade de Ciências Aplicadas e Sociais de Petrolina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– FACAPE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08" y="6021288"/>
            <a:ext cx="1835696" cy="5760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09674" y="132126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Utilizado na extração das experiências de aprendizagem de estudantes da turma de Tecnologias Web do curso de Ciência da Computação da FACAPE no segundo semestre de 2015;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2" y="2348880"/>
            <a:ext cx="8011144" cy="32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624</Words>
  <Application>Microsoft Office PowerPoint</Application>
  <PresentationFormat>Apresentação na tela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</dc:creator>
  <cp:lastModifiedBy>Marcus Vinicius</cp:lastModifiedBy>
  <cp:revision>17</cp:revision>
  <dcterms:created xsi:type="dcterms:W3CDTF">2015-12-15T16:35:10Z</dcterms:created>
  <dcterms:modified xsi:type="dcterms:W3CDTF">2016-02-15T20:01:53Z</dcterms:modified>
</cp:coreProperties>
</file>