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310" r:id="rId3"/>
    <p:sldId id="257" r:id="rId4"/>
    <p:sldId id="308" r:id="rId5"/>
    <p:sldId id="309" r:id="rId6"/>
    <p:sldId id="317" r:id="rId7"/>
    <p:sldId id="320" r:id="rId8"/>
    <p:sldId id="318" r:id="rId9"/>
    <p:sldId id="322" r:id="rId10"/>
    <p:sldId id="319" r:id="rId11"/>
    <p:sldId id="315" r:id="rId12"/>
    <p:sldId id="312" r:id="rId13"/>
    <p:sldId id="313" r:id="rId14"/>
    <p:sldId id="316" r:id="rId15"/>
    <p:sldId id="321" r:id="rId16"/>
  </p:sldIdLst>
  <p:sldSz cx="9144000" cy="5143500" type="screen16x9"/>
  <p:notesSz cx="6858000" cy="9144000"/>
  <p:embeddedFontLst>
    <p:embeddedFont>
      <p:font typeface="Alata" panose="020B0604020202020204" charset="0"/>
      <p:regular r:id="rId18"/>
    </p:embeddedFont>
    <p:embeddedFont>
      <p:font typeface="Livvic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Ubuntu" panose="020B0504030602030204" pitchFamily="34" charset="0"/>
      <p:regular r:id="rId25"/>
      <p:bold r:id="rId26"/>
      <p:italic r:id="rId27"/>
      <p:boldItalic r:id="rId28"/>
    </p:embeddedFont>
    <p:embeddedFont>
      <p:font typeface="Zilla Slab" panose="020B0604020202020204" charset="0"/>
      <p:regular r:id="rId29"/>
      <p:bold r:id="rId30"/>
      <p:italic r:id="rId31"/>
    </p:embeddedFont>
    <p:embeddedFont>
      <p:font typeface="Zilla Slab SemiBold" panose="020B0604020202020204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E1DB21-772B-4D25-BD87-19B21B6ACABF}">
  <a:tblStyle styleId="{9CE1DB21-772B-4D25-BD87-19B21B6ACA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Entrevistados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D08-4BDC-844C-6114078F6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D08-4BDC-844C-6114078F6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D08-4BDC-844C-6114078F6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0F3-4A62-BC52-A5B3DD70E4A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D08-4BDC-844C-6114078F6D5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08-4BDC-844C-6114078F6D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08-4BDC-844C-6114078F6D5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g8e2cf62466_0_27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5" name="Google Shape;3465;g8e2cf62466_0_27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363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23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97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756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57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15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22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827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61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330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8e2cf62466_0_2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8e2cf62466_0_2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41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0" name="Google Shape;10;p2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0" y="5250"/>
            <a:ext cx="9144000" cy="5138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 flipH="1">
            <a:off x="0" y="2219125"/>
            <a:ext cx="9144000" cy="2924100"/>
          </a:xfrm>
          <a:prstGeom prst="snip1Rect">
            <a:avLst>
              <a:gd name="adj" fmla="val 2958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659400" y="2456075"/>
            <a:ext cx="47028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700" b="1">
              <a:solidFill>
                <a:srgbClr val="FFFFFF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0" y="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 rot="5400000">
            <a:off x="50" y="0"/>
            <a:ext cx="1645500" cy="1645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ctrTitle"/>
          </p:nvPr>
        </p:nvSpPr>
        <p:spPr>
          <a:xfrm>
            <a:off x="659400" y="2456075"/>
            <a:ext cx="47028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ubTitle" idx="1"/>
          </p:nvPr>
        </p:nvSpPr>
        <p:spPr>
          <a:xfrm>
            <a:off x="659400" y="3965800"/>
            <a:ext cx="47028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1">
  <p:cSld name="ONE_COLUMN_TEXT_2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14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147" name="Google Shape;1147;p14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14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4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4"/>
          <p:cNvSpPr/>
          <p:nvPr/>
        </p:nvSpPr>
        <p:spPr>
          <a:xfrm rot="5400000" flipH="1">
            <a:off x="6265650" y="2267250"/>
            <a:ext cx="51456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4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4"/>
          <p:cNvSpPr txBox="1">
            <a:spLocks noGrp="1"/>
          </p:cNvSpPr>
          <p:nvPr>
            <p:ph type="body" idx="1"/>
          </p:nvPr>
        </p:nvSpPr>
        <p:spPr>
          <a:xfrm>
            <a:off x="628350" y="1036225"/>
            <a:ext cx="7618800" cy="3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200">
                <a:solidFill>
                  <a:schemeClr val="dk1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7" name="Google Shape;1257;p14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4593"/>
              </a:buClr>
              <a:buSzPts val="1800"/>
              <a:buFont typeface="Ubuntu"/>
              <a:buChar char="●"/>
              <a:defRPr sz="1800"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chart" Target="../charts/char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p35"/>
          <p:cNvSpPr txBox="1">
            <a:spLocks noGrp="1"/>
          </p:cNvSpPr>
          <p:nvPr>
            <p:ph type="ctrTitle"/>
          </p:nvPr>
        </p:nvSpPr>
        <p:spPr>
          <a:xfrm>
            <a:off x="659400" y="2456075"/>
            <a:ext cx="47028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SGG</a:t>
            </a:r>
            <a:endParaRPr dirty="0"/>
          </a:p>
        </p:txBody>
      </p:sp>
      <p:sp>
        <p:nvSpPr>
          <p:cNvPr id="3520" name="Google Shape;3520;p35"/>
          <p:cNvSpPr txBox="1">
            <a:spLocks noGrp="1"/>
          </p:cNvSpPr>
          <p:nvPr>
            <p:ph type="subTitle" idx="1"/>
          </p:nvPr>
        </p:nvSpPr>
        <p:spPr>
          <a:xfrm>
            <a:off x="95693" y="3965800"/>
            <a:ext cx="5266507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Breno Camarô, Djennifer Kneip, Marcus Neves, Matheus Oliveira e Igor Ayres.</a:t>
            </a:r>
            <a:endParaRPr sz="1800" dirty="0"/>
          </a:p>
        </p:txBody>
      </p:sp>
      <p:grpSp>
        <p:nvGrpSpPr>
          <p:cNvPr id="2" name="Google Shape;191;p31">
            <a:extLst>
              <a:ext uri="{FF2B5EF4-FFF2-40B4-BE49-F238E27FC236}">
                <a16:creationId xmlns:a16="http://schemas.microsoft.com/office/drawing/2014/main" id="{7902AC9A-72A0-65E2-C202-FC7BC35135F7}"/>
              </a:ext>
            </a:extLst>
          </p:cNvPr>
          <p:cNvGrpSpPr/>
          <p:nvPr/>
        </p:nvGrpSpPr>
        <p:grpSpPr>
          <a:xfrm>
            <a:off x="5146860" y="1033332"/>
            <a:ext cx="4149162" cy="3756438"/>
            <a:chOff x="1389500" y="680050"/>
            <a:chExt cx="4947725" cy="4479950"/>
          </a:xfrm>
        </p:grpSpPr>
        <p:sp>
          <p:nvSpPr>
            <p:cNvPr id="3" name="Google Shape;192;p31">
              <a:extLst>
                <a:ext uri="{FF2B5EF4-FFF2-40B4-BE49-F238E27FC236}">
                  <a16:creationId xmlns:a16="http://schemas.microsoft.com/office/drawing/2014/main" id="{6D2D5CAE-E7CD-BE36-3052-830BCA233968}"/>
                </a:ext>
              </a:extLst>
            </p:cNvPr>
            <p:cNvSpPr/>
            <p:nvPr/>
          </p:nvSpPr>
          <p:spPr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3;p31">
              <a:extLst>
                <a:ext uri="{FF2B5EF4-FFF2-40B4-BE49-F238E27FC236}">
                  <a16:creationId xmlns:a16="http://schemas.microsoft.com/office/drawing/2014/main" id="{AFA1AD01-9BF0-9B03-3AF2-ADF5E56F424A}"/>
                </a:ext>
              </a:extLst>
            </p:cNvPr>
            <p:cNvSpPr/>
            <p:nvPr/>
          </p:nvSpPr>
          <p:spPr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4;p31">
              <a:extLst>
                <a:ext uri="{FF2B5EF4-FFF2-40B4-BE49-F238E27FC236}">
                  <a16:creationId xmlns:a16="http://schemas.microsoft.com/office/drawing/2014/main" id="{98417AB9-4C43-48BC-3A23-EE92A5187A54}"/>
                </a:ext>
              </a:extLst>
            </p:cNvPr>
            <p:cNvSpPr/>
            <p:nvPr/>
          </p:nvSpPr>
          <p:spPr>
            <a:xfrm>
              <a:off x="1720575" y="2481375"/>
              <a:ext cx="1231725" cy="1711250"/>
            </a:xfrm>
            <a:custGeom>
              <a:avLst/>
              <a:gdLst/>
              <a:ahLst/>
              <a:cxnLst/>
              <a:rect l="l" t="t" r="r" b="b"/>
              <a:pathLst>
                <a:path w="49269" h="68450" fill="none" extrusionOk="0">
                  <a:moveTo>
                    <a:pt x="11375" y="1"/>
                  </a:moveTo>
                  <a:lnTo>
                    <a:pt x="9140" y="1"/>
                  </a:lnTo>
                  <a:cubicBezTo>
                    <a:pt x="4070" y="1"/>
                    <a:pt x="0" y="4070"/>
                    <a:pt x="0" y="9141"/>
                  </a:cubicBezTo>
                  <a:lnTo>
                    <a:pt x="0" y="59310"/>
                  </a:lnTo>
                  <a:cubicBezTo>
                    <a:pt x="0" y="64380"/>
                    <a:pt x="4070" y="68450"/>
                    <a:pt x="9140" y="68450"/>
                  </a:cubicBezTo>
                  <a:lnTo>
                    <a:pt x="40129" y="68450"/>
                  </a:lnTo>
                  <a:cubicBezTo>
                    <a:pt x="45199" y="68450"/>
                    <a:pt x="49269" y="64380"/>
                    <a:pt x="49269" y="59310"/>
                  </a:cubicBezTo>
                  <a:lnTo>
                    <a:pt x="49269" y="5931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5;p31">
              <a:extLst>
                <a:ext uri="{FF2B5EF4-FFF2-40B4-BE49-F238E27FC236}">
                  <a16:creationId xmlns:a16="http://schemas.microsoft.com/office/drawing/2014/main" id="{AAEB50C1-10FD-D117-382C-5EAA18287E06}"/>
                </a:ext>
              </a:extLst>
            </p:cNvPr>
            <p:cNvSpPr/>
            <p:nvPr/>
          </p:nvSpPr>
          <p:spPr>
            <a:xfrm>
              <a:off x="2888900" y="909425"/>
              <a:ext cx="1288450" cy="387800"/>
            </a:xfrm>
            <a:custGeom>
              <a:avLst/>
              <a:gdLst/>
              <a:ahLst/>
              <a:cxnLst/>
              <a:rect l="l" t="t" r="r" b="b"/>
              <a:pathLst>
                <a:path w="51538" h="15512" fill="none" extrusionOk="0">
                  <a:moveTo>
                    <a:pt x="34" y="15512"/>
                  </a:moveTo>
                  <a:lnTo>
                    <a:pt x="34" y="5605"/>
                  </a:lnTo>
                  <a:cubicBezTo>
                    <a:pt x="1" y="2536"/>
                    <a:pt x="2502" y="34"/>
                    <a:pt x="5605" y="1"/>
                  </a:cubicBezTo>
                  <a:lnTo>
                    <a:pt x="45933" y="1"/>
                  </a:lnTo>
                  <a:cubicBezTo>
                    <a:pt x="49002" y="1"/>
                    <a:pt x="51537" y="2536"/>
                    <a:pt x="51537" y="5605"/>
                  </a:cubicBezTo>
                  <a:lnTo>
                    <a:pt x="51537" y="5605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6;p31">
              <a:extLst>
                <a:ext uri="{FF2B5EF4-FFF2-40B4-BE49-F238E27FC236}">
                  <a16:creationId xmlns:a16="http://schemas.microsoft.com/office/drawing/2014/main" id="{E41CDEE2-E365-4C5C-EE3C-152D8E40BB68}"/>
                </a:ext>
              </a:extLst>
            </p:cNvPr>
            <p:cNvSpPr/>
            <p:nvPr/>
          </p:nvSpPr>
          <p:spPr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7;p31">
              <a:extLst>
                <a:ext uri="{FF2B5EF4-FFF2-40B4-BE49-F238E27FC236}">
                  <a16:creationId xmlns:a16="http://schemas.microsoft.com/office/drawing/2014/main" id="{685A31D9-0985-0965-B01D-FA6B9238E235}"/>
                </a:ext>
              </a:extLst>
            </p:cNvPr>
            <p:cNvSpPr/>
            <p:nvPr/>
          </p:nvSpPr>
          <p:spPr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;p31">
              <a:extLst>
                <a:ext uri="{FF2B5EF4-FFF2-40B4-BE49-F238E27FC236}">
                  <a16:creationId xmlns:a16="http://schemas.microsoft.com/office/drawing/2014/main" id="{5C79C09E-3173-F4AB-8053-680C70E1DE52}"/>
                </a:ext>
              </a:extLst>
            </p:cNvPr>
            <p:cNvSpPr/>
            <p:nvPr/>
          </p:nvSpPr>
          <p:spPr>
            <a:xfrm>
              <a:off x="1914050" y="1398950"/>
              <a:ext cx="3764375" cy="2339200"/>
            </a:xfrm>
            <a:custGeom>
              <a:avLst/>
              <a:gdLst/>
              <a:ahLst/>
              <a:cxnLst/>
              <a:rect l="l" t="t" r="r" b="b"/>
              <a:pathLst>
                <a:path w="150575" h="93568" extrusionOk="0">
                  <a:moveTo>
                    <a:pt x="9273" y="0"/>
                  </a:moveTo>
                  <a:cubicBezTo>
                    <a:pt x="4403" y="0"/>
                    <a:pt x="367" y="3736"/>
                    <a:pt x="33" y="8606"/>
                  </a:cubicBezTo>
                  <a:cubicBezTo>
                    <a:pt x="0" y="8840"/>
                    <a:pt x="0" y="9007"/>
                    <a:pt x="0" y="9240"/>
                  </a:cubicBezTo>
                  <a:lnTo>
                    <a:pt x="0" y="84327"/>
                  </a:lnTo>
                  <a:cubicBezTo>
                    <a:pt x="0" y="89431"/>
                    <a:pt x="4136" y="93567"/>
                    <a:pt x="9273" y="93567"/>
                  </a:cubicBezTo>
                  <a:lnTo>
                    <a:pt x="141301" y="93567"/>
                  </a:lnTo>
                  <a:cubicBezTo>
                    <a:pt x="146438" y="93567"/>
                    <a:pt x="150574" y="89431"/>
                    <a:pt x="150574" y="84327"/>
                  </a:cubicBezTo>
                  <a:lnTo>
                    <a:pt x="150574" y="9240"/>
                  </a:lnTo>
                  <a:cubicBezTo>
                    <a:pt x="150574" y="9040"/>
                    <a:pt x="150574" y="8807"/>
                    <a:pt x="150541" y="8606"/>
                  </a:cubicBezTo>
                  <a:cubicBezTo>
                    <a:pt x="150207" y="3770"/>
                    <a:pt x="146171" y="0"/>
                    <a:pt x="141301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9;p31">
              <a:extLst>
                <a:ext uri="{FF2B5EF4-FFF2-40B4-BE49-F238E27FC236}">
                  <a16:creationId xmlns:a16="http://schemas.microsoft.com/office/drawing/2014/main" id="{7EAD3DDB-67BA-8421-BDD2-2BD0FE65B17F}"/>
                </a:ext>
              </a:extLst>
            </p:cNvPr>
            <p:cNvSpPr/>
            <p:nvPr/>
          </p:nvSpPr>
          <p:spPr>
            <a:xfrm>
              <a:off x="2026625" y="1700825"/>
              <a:ext cx="3550875" cy="1950600"/>
            </a:xfrm>
            <a:custGeom>
              <a:avLst/>
              <a:gdLst/>
              <a:ahLst/>
              <a:cxnLst/>
              <a:rect l="l" t="t" r="r" b="b"/>
              <a:pathLst>
                <a:path w="142035" h="78024" extrusionOk="0">
                  <a:moveTo>
                    <a:pt x="0" y="1"/>
                  </a:moveTo>
                  <a:lnTo>
                    <a:pt x="0" y="69350"/>
                  </a:lnTo>
                  <a:cubicBezTo>
                    <a:pt x="0" y="74120"/>
                    <a:pt x="3903" y="78023"/>
                    <a:pt x="8673" y="78023"/>
                  </a:cubicBezTo>
                  <a:lnTo>
                    <a:pt x="133362" y="78023"/>
                  </a:lnTo>
                  <a:cubicBezTo>
                    <a:pt x="138132" y="78023"/>
                    <a:pt x="142035" y="74120"/>
                    <a:pt x="142035" y="69350"/>
                  </a:cubicBezTo>
                  <a:lnTo>
                    <a:pt x="14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0;p31">
              <a:extLst>
                <a:ext uri="{FF2B5EF4-FFF2-40B4-BE49-F238E27FC236}">
                  <a16:creationId xmlns:a16="http://schemas.microsoft.com/office/drawing/2014/main" id="{13122E42-047A-933F-BAF4-8D280F5EA1A3}"/>
                </a:ext>
              </a:extLst>
            </p:cNvPr>
            <p:cNvSpPr/>
            <p:nvPr/>
          </p:nvSpPr>
          <p:spPr>
            <a:xfrm>
              <a:off x="2025775" y="1700825"/>
              <a:ext cx="3552575" cy="1950600"/>
            </a:xfrm>
            <a:custGeom>
              <a:avLst/>
              <a:gdLst/>
              <a:ahLst/>
              <a:cxnLst/>
              <a:rect l="l" t="t" r="r" b="b"/>
              <a:pathLst>
                <a:path w="142103" h="78024" extrusionOk="0">
                  <a:moveTo>
                    <a:pt x="34" y="1"/>
                  </a:moveTo>
                  <a:lnTo>
                    <a:pt x="34" y="69350"/>
                  </a:lnTo>
                  <a:cubicBezTo>
                    <a:pt x="1" y="74087"/>
                    <a:pt x="3870" y="77990"/>
                    <a:pt x="8607" y="78023"/>
                  </a:cubicBezTo>
                  <a:lnTo>
                    <a:pt x="133496" y="78023"/>
                  </a:lnTo>
                  <a:cubicBezTo>
                    <a:pt x="138266" y="77990"/>
                    <a:pt x="142102" y="74087"/>
                    <a:pt x="142069" y="69350"/>
                  </a:cubicBezTo>
                  <a:lnTo>
                    <a:pt x="14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;p31">
              <a:extLst>
                <a:ext uri="{FF2B5EF4-FFF2-40B4-BE49-F238E27FC236}">
                  <a16:creationId xmlns:a16="http://schemas.microsoft.com/office/drawing/2014/main" id="{2F3569A8-0660-4ABE-4FE2-73EC71BFC0C6}"/>
                </a:ext>
              </a:extLst>
            </p:cNvPr>
            <p:cNvSpPr/>
            <p:nvPr/>
          </p:nvSpPr>
          <p:spPr>
            <a:xfrm>
              <a:off x="1914875" y="1398950"/>
              <a:ext cx="3762700" cy="215175"/>
            </a:xfrm>
            <a:custGeom>
              <a:avLst/>
              <a:gdLst/>
              <a:ahLst/>
              <a:cxnLst/>
              <a:rect l="l" t="t" r="r" b="b"/>
              <a:pathLst>
                <a:path w="150508" h="8607" extrusionOk="0">
                  <a:moveTo>
                    <a:pt x="9240" y="0"/>
                  </a:moveTo>
                  <a:cubicBezTo>
                    <a:pt x="4370" y="0"/>
                    <a:pt x="334" y="3770"/>
                    <a:pt x="0" y="8606"/>
                  </a:cubicBezTo>
                  <a:lnTo>
                    <a:pt x="150508" y="8606"/>
                  </a:lnTo>
                  <a:cubicBezTo>
                    <a:pt x="150174" y="3770"/>
                    <a:pt x="146138" y="0"/>
                    <a:pt x="141268" y="0"/>
                  </a:cubicBezTo>
                  <a:close/>
                </a:path>
              </a:pathLst>
            </a:custGeom>
            <a:solidFill>
              <a:schemeClr val="tx1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2;p31">
              <a:extLst>
                <a:ext uri="{FF2B5EF4-FFF2-40B4-BE49-F238E27FC236}">
                  <a16:creationId xmlns:a16="http://schemas.microsoft.com/office/drawing/2014/main" id="{31986568-E0F8-3F20-E846-94131F3B349C}"/>
                </a:ext>
              </a:extLst>
            </p:cNvPr>
            <p:cNvSpPr/>
            <p:nvPr/>
          </p:nvSpPr>
          <p:spPr>
            <a:xfrm>
              <a:off x="2281800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169" y="0"/>
                  </a:moveTo>
                  <a:cubicBezTo>
                    <a:pt x="734" y="0"/>
                    <a:pt x="1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3;p31">
              <a:extLst>
                <a:ext uri="{FF2B5EF4-FFF2-40B4-BE49-F238E27FC236}">
                  <a16:creationId xmlns:a16="http://schemas.microsoft.com/office/drawing/2014/main" id="{61752986-D89C-8E79-4B12-5CDC7E88CAAE}"/>
                </a:ext>
              </a:extLst>
            </p:cNvPr>
            <p:cNvSpPr/>
            <p:nvPr/>
          </p:nvSpPr>
          <p:spPr>
            <a:xfrm>
              <a:off x="2454425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202" y="0"/>
                  </a:moveTo>
                  <a:cubicBezTo>
                    <a:pt x="734" y="0"/>
                    <a:pt x="0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4;p31">
              <a:extLst>
                <a:ext uri="{FF2B5EF4-FFF2-40B4-BE49-F238E27FC236}">
                  <a16:creationId xmlns:a16="http://schemas.microsoft.com/office/drawing/2014/main" id="{AACFF06F-FB67-A69C-C1FD-F0A556186834}"/>
                </a:ext>
              </a:extLst>
            </p:cNvPr>
            <p:cNvSpPr/>
            <p:nvPr/>
          </p:nvSpPr>
          <p:spPr>
            <a:xfrm>
              <a:off x="2642050" y="14648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69"/>
                    <a:pt x="735" y="3303"/>
                    <a:pt x="1635" y="3303"/>
                  </a:cubicBezTo>
                  <a:cubicBezTo>
                    <a:pt x="2536" y="3303"/>
                    <a:pt x="3270" y="2569"/>
                    <a:pt x="3270" y="1635"/>
                  </a:cubicBezTo>
                  <a:cubicBezTo>
                    <a:pt x="3270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5;p31">
              <a:extLst>
                <a:ext uri="{FF2B5EF4-FFF2-40B4-BE49-F238E27FC236}">
                  <a16:creationId xmlns:a16="http://schemas.microsoft.com/office/drawing/2014/main" id="{87A74ED4-0FF0-7AF9-F6A7-FCE4E8A42838}"/>
                </a:ext>
              </a:extLst>
            </p:cNvPr>
            <p:cNvSpPr/>
            <p:nvPr/>
          </p:nvSpPr>
          <p:spPr>
            <a:xfrm>
              <a:off x="2027450" y="1700825"/>
              <a:ext cx="3550050" cy="1950600"/>
            </a:xfrm>
            <a:custGeom>
              <a:avLst/>
              <a:gdLst/>
              <a:ahLst/>
              <a:cxnLst/>
              <a:rect l="l" t="t" r="r" b="b"/>
              <a:pathLst>
                <a:path w="142002" h="78024" fill="none" extrusionOk="0">
                  <a:moveTo>
                    <a:pt x="142002" y="1"/>
                  </a:moveTo>
                  <a:lnTo>
                    <a:pt x="142002" y="69350"/>
                  </a:lnTo>
                  <a:cubicBezTo>
                    <a:pt x="142002" y="74120"/>
                    <a:pt x="138099" y="78023"/>
                    <a:pt x="133329" y="78023"/>
                  </a:cubicBezTo>
                  <a:lnTo>
                    <a:pt x="8640" y="78023"/>
                  </a:lnTo>
                  <a:cubicBezTo>
                    <a:pt x="4504" y="78023"/>
                    <a:pt x="935" y="75088"/>
                    <a:pt x="134" y="71018"/>
                  </a:cubicBezTo>
                  <a:lnTo>
                    <a:pt x="134" y="70985"/>
                  </a:lnTo>
                  <a:cubicBezTo>
                    <a:pt x="34" y="70451"/>
                    <a:pt x="1" y="69884"/>
                    <a:pt x="1" y="6931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;p31">
              <a:extLst>
                <a:ext uri="{FF2B5EF4-FFF2-40B4-BE49-F238E27FC236}">
                  <a16:creationId xmlns:a16="http://schemas.microsoft.com/office/drawing/2014/main" id="{E8AC097C-3B65-E681-B2C5-0EDFC64653F4}"/>
                </a:ext>
              </a:extLst>
            </p:cNvPr>
            <p:cNvSpPr/>
            <p:nvPr/>
          </p:nvSpPr>
          <p:spPr>
            <a:xfrm>
              <a:off x="5163025" y="1861775"/>
              <a:ext cx="414475" cy="602950"/>
            </a:xfrm>
            <a:custGeom>
              <a:avLst/>
              <a:gdLst/>
              <a:ahLst/>
              <a:cxnLst/>
              <a:rect l="l" t="t" r="r" b="b"/>
              <a:pathLst>
                <a:path w="16579" h="24118" extrusionOk="0">
                  <a:moveTo>
                    <a:pt x="12081" y="7805"/>
                  </a:moveTo>
                  <a:cubicBezTo>
                    <a:pt x="14277" y="7805"/>
                    <a:pt x="16379" y="9507"/>
                    <a:pt x="16379" y="12076"/>
                  </a:cubicBezTo>
                  <a:cubicBezTo>
                    <a:pt x="16379" y="14444"/>
                    <a:pt x="14444" y="16379"/>
                    <a:pt x="12076" y="16379"/>
                  </a:cubicBezTo>
                  <a:cubicBezTo>
                    <a:pt x="8273" y="16346"/>
                    <a:pt x="6372" y="11742"/>
                    <a:pt x="9074" y="9074"/>
                  </a:cubicBezTo>
                  <a:cubicBezTo>
                    <a:pt x="9950" y="8197"/>
                    <a:pt x="11026" y="7805"/>
                    <a:pt x="12081" y="7805"/>
                  </a:cubicBezTo>
                  <a:close/>
                  <a:moveTo>
                    <a:pt x="10441" y="0"/>
                  </a:moveTo>
                  <a:lnTo>
                    <a:pt x="9641" y="3470"/>
                  </a:lnTo>
                  <a:cubicBezTo>
                    <a:pt x="8974" y="3670"/>
                    <a:pt x="8340" y="3937"/>
                    <a:pt x="7706" y="4270"/>
                  </a:cubicBezTo>
                  <a:lnTo>
                    <a:pt x="4737" y="2369"/>
                  </a:lnTo>
                  <a:lnTo>
                    <a:pt x="2402" y="4704"/>
                  </a:lnTo>
                  <a:lnTo>
                    <a:pt x="4270" y="7673"/>
                  </a:lnTo>
                  <a:cubicBezTo>
                    <a:pt x="3937" y="8273"/>
                    <a:pt x="3670" y="8940"/>
                    <a:pt x="3470" y="9607"/>
                  </a:cubicBezTo>
                  <a:lnTo>
                    <a:pt x="0" y="10375"/>
                  </a:lnTo>
                  <a:lnTo>
                    <a:pt x="0" y="13677"/>
                  </a:lnTo>
                  <a:lnTo>
                    <a:pt x="3470" y="14478"/>
                  </a:lnTo>
                  <a:cubicBezTo>
                    <a:pt x="3670" y="15145"/>
                    <a:pt x="3937" y="15812"/>
                    <a:pt x="4270" y="16412"/>
                  </a:cubicBezTo>
                  <a:lnTo>
                    <a:pt x="2369" y="19414"/>
                  </a:lnTo>
                  <a:lnTo>
                    <a:pt x="4704" y="21749"/>
                  </a:lnTo>
                  <a:lnTo>
                    <a:pt x="7706" y="19848"/>
                  </a:lnTo>
                  <a:cubicBezTo>
                    <a:pt x="8306" y="20182"/>
                    <a:pt x="8974" y="20482"/>
                    <a:pt x="9641" y="20649"/>
                  </a:cubicBezTo>
                  <a:lnTo>
                    <a:pt x="10408" y="24118"/>
                  </a:lnTo>
                  <a:lnTo>
                    <a:pt x="13710" y="24118"/>
                  </a:lnTo>
                  <a:lnTo>
                    <a:pt x="14477" y="20649"/>
                  </a:lnTo>
                  <a:cubicBezTo>
                    <a:pt x="15145" y="20448"/>
                    <a:pt x="15812" y="20182"/>
                    <a:pt x="16412" y="19848"/>
                  </a:cubicBezTo>
                  <a:lnTo>
                    <a:pt x="16579" y="19948"/>
                  </a:lnTo>
                  <a:lnTo>
                    <a:pt x="16579" y="4204"/>
                  </a:lnTo>
                  <a:lnTo>
                    <a:pt x="16446" y="4270"/>
                  </a:lnTo>
                  <a:cubicBezTo>
                    <a:pt x="15845" y="3937"/>
                    <a:pt x="15178" y="3670"/>
                    <a:pt x="14511" y="3470"/>
                  </a:cubicBezTo>
                  <a:lnTo>
                    <a:pt x="137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7;p31">
              <a:extLst>
                <a:ext uri="{FF2B5EF4-FFF2-40B4-BE49-F238E27FC236}">
                  <a16:creationId xmlns:a16="http://schemas.microsoft.com/office/drawing/2014/main" id="{6DBC1F6B-C986-7CE9-5CCB-DF60BFCAC703}"/>
                </a:ext>
              </a:extLst>
            </p:cNvPr>
            <p:cNvSpPr/>
            <p:nvPr/>
          </p:nvSpPr>
          <p:spPr>
            <a:xfrm>
              <a:off x="2809675" y="1700825"/>
              <a:ext cx="1272600" cy="900675"/>
            </a:xfrm>
            <a:custGeom>
              <a:avLst/>
              <a:gdLst/>
              <a:ahLst/>
              <a:cxnLst/>
              <a:rect l="l" t="t" r="r" b="b"/>
              <a:pathLst>
                <a:path w="50904" h="36027" extrusionOk="0">
                  <a:moveTo>
                    <a:pt x="25412" y="1546"/>
                  </a:moveTo>
                  <a:cubicBezTo>
                    <a:pt x="30051" y="1546"/>
                    <a:pt x="34492" y="5137"/>
                    <a:pt x="34492" y="10575"/>
                  </a:cubicBezTo>
                  <a:cubicBezTo>
                    <a:pt x="34492" y="15545"/>
                    <a:pt x="30456" y="19581"/>
                    <a:pt x="25485" y="19581"/>
                  </a:cubicBezTo>
                  <a:cubicBezTo>
                    <a:pt x="17446" y="19581"/>
                    <a:pt x="13410" y="9874"/>
                    <a:pt x="19081" y="4204"/>
                  </a:cubicBezTo>
                  <a:cubicBezTo>
                    <a:pt x="20927" y="2368"/>
                    <a:pt x="23192" y="1546"/>
                    <a:pt x="25412" y="1546"/>
                  </a:cubicBezTo>
                  <a:close/>
                  <a:moveTo>
                    <a:pt x="8140" y="1"/>
                  </a:moveTo>
                  <a:lnTo>
                    <a:pt x="9007" y="1335"/>
                  </a:lnTo>
                  <a:cubicBezTo>
                    <a:pt x="8273" y="2636"/>
                    <a:pt x="7706" y="4003"/>
                    <a:pt x="7339" y="5404"/>
                  </a:cubicBezTo>
                  <a:lnTo>
                    <a:pt x="1" y="7039"/>
                  </a:lnTo>
                  <a:lnTo>
                    <a:pt x="1" y="14044"/>
                  </a:lnTo>
                  <a:lnTo>
                    <a:pt x="7339" y="15678"/>
                  </a:lnTo>
                  <a:cubicBezTo>
                    <a:pt x="7706" y="17113"/>
                    <a:pt x="8273" y="18480"/>
                    <a:pt x="9007" y="19781"/>
                  </a:cubicBezTo>
                  <a:lnTo>
                    <a:pt x="4971" y="26119"/>
                  </a:lnTo>
                  <a:lnTo>
                    <a:pt x="9908" y="31056"/>
                  </a:lnTo>
                  <a:lnTo>
                    <a:pt x="16246" y="27020"/>
                  </a:lnTo>
                  <a:cubicBezTo>
                    <a:pt x="17513" y="27754"/>
                    <a:pt x="18881" y="28321"/>
                    <a:pt x="20315" y="28721"/>
                  </a:cubicBezTo>
                  <a:lnTo>
                    <a:pt x="21950" y="36026"/>
                  </a:lnTo>
                  <a:lnTo>
                    <a:pt x="28921" y="36026"/>
                  </a:lnTo>
                  <a:lnTo>
                    <a:pt x="30556" y="28688"/>
                  </a:lnTo>
                  <a:cubicBezTo>
                    <a:pt x="31957" y="28287"/>
                    <a:pt x="33324" y="27720"/>
                    <a:pt x="34625" y="27020"/>
                  </a:cubicBezTo>
                  <a:lnTo>
                    <a:pt x="40963" y="31056"/>
                  </a:lnTo>
                  <a:lnTo>
                    <a:pt x="45900" y="26119"/>
                  </a:lnTo>
                  <a:lnTo>
                    <a:pt x="41897" y="19781"/>
                  </a:lnTo>
                  <a:cubicBezTo>
                    <a:pt x="42598" y="18480"/>
                    <a:pt x="43165" y="17113"/>
                    <a:pt x="43565" y="15712"/>
                  </a:cubicBezTo>
                  <a:lnTo>
                    <a:pt x="50904" y="14077"/>
                  </a:lnTo>
                  <a:lnTo>
                    <a:pt x="50904" y="7072"/>
                  </a:lnTo>
                  <a:lnTo>
                    <a:pt x="43565" y="5471"/>
                  </a:lnTo>
                  <a:cubicBezTo>
                    <a:pt x="43165" y="4037"/>
                    <a:pt x="42598" y="2669"/>
                    <a:pt x="41897" y="1368"/>
                  </a:cubicBezTo>
                  <a:lnTo>
                    <a:pt x="427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8;p31">
              <a:extLst>
                <a:ext uri="{FF2B5EF4-FFF2-40B4-BE49-F238E27FC236}">
                  <a16:creationId xmlns:a16="http://schemas.microsoft.com/office/drawing/2014/main" id="{3AE46AB8-E13F-854F-715C-949127B894D0}"/>
                </a:ext>
              </a:extLst>
            </p:cNvPr>
            <p:cNvSpPr/>
            <p:nvPr/>
          </p:nvSpPr>
          <p:spPr>
            <a:xfrm>
              <a:off x="2026625" y="2646500"/>
              <a:ext cx="905675" cy="1017425"/>
            </a:xfrm>
            <a:custGeom>
              <a:avLst/>
              <a:gdLst/>
              <a:ahLst/>
              <a:cxnLst/>
              <a:rect l="l" t="t" r="r" b="b"/>
              <a:pathLst>
                <a:path w="36227" h="40697" extrusionOk="0">
                  <a:moveTo>
                    <a:pt x="14144" y="1"/>
                  </a:moveTo>
                  <a:lnTo>
                    <a:pt x="12543" y="5738"/>
                  </a:lnTo>
                  <a:cubicBezTo>
                    <a:pt x="11408" y="6005"/>
                    <a:pt x="10308" y="6405"/>
                    <a:pt x="9274" y="6906"/>
                  </a:cubicBezTo>
                  <a:lnTo>
                    <a:pt x="4403" y="3436"/>
                  </a:lnTo>
                  <a:lnTo>
                    <a:pt x="267" y="7172"/>
                  </a:lnTo>
                  <a:lnTo>
                    <a:pt x="3203" y="12376"/>
                  </a:lnTo>
                  <a:cubicBezTo>
                    <a:pt x="2569" y="13344"/>
                    <a:pt x="2068" y="14411"/>
                    <a:pt x="1701" y="15512"/>
                  </a:cubicBezTo>
                  <a:lnTo>
                    <a:pt x="34" y="15812"/>
                  </a:lnTo>
                  <a:lnTo>
                    <a:pt x="34" y="23317"/>
                  </a:lnTo>
                  <a:lnTo>
                    <a:pt x="1234" y="23651"/>
                  </a:lnTo>
                  <a:cubicBezTo>
                    <a:pt x="1501" y="24785"/>
                    <a:pt x="1868" y="25886"/>
                    <a:pt x="2402" y="26953"/>
                  </a:cubicBezTo>
                  <a:lnTo>
                    <a:pt x="0" y="30289"/>
                  </a:lnTo>
                  <a:lnTo>
                    <a:pt x="167" y="33158"/>
                  </a:lnTo>
                  <a:lnTo>
                    <a:pt x="167" y="33191"/>
                  </a:lnTo>
                  <a:lnTo>
                    <a:pt x="2635" y="35926"/>
                  </a:lnTo>
                  <a:lnTo>
                    <a:pt x="7839" y="32991"/>
                  </a:lnTo>
                  <a:cubicBezTo>
                    <a:pt x="8840" y="33625"/>
                    <a:pt x="9907" y="34158"/>
                    <a:pt x="11008" y="34525"/>
                  </a:cubicBezTo>
                  <a:lnTo>
                    <a:pt x="12009" y="40163"/>
                  </a:lnTo>
                  <a:lnTo>
                    <a:pt x="12042" y="40430"/>
                  </a:lnTo>
                  <a:lnTo>
                    <a:pt x="17579" y="40696"/>
                  </a:lnTo>
                  <a:lnTo>
                    <a:pt x="17713" y="40163"/>
                  </a:lnTo>
                  <a:lnTo>
                    <a:pt x="19181" y="34959"/>
                  </a:lnTo>
                  <a:cubicBezTo>
                    <a:pt x="20315" y="34692"/>
                    <a:pt x="21449" y="34292"/>
                    <a:pt x="22483" y="33791"/>
                  </a:cubicBezTo>
                  <a:lnTo>
                    <a:pt x="27353" y="37261"/>
                  </a:lnTo>
                  <a:lnTo>
                    <a:pt x="31489" y="33525"/>
                  </a:lnTo>
                  <a:lnTo>
                    <a:pt x="28554" y="28321"/>
                  </a:lnTo>
                  <a:cubicBezTo>
                    <a:pt x="29188" y="27354"/>
                    <a:pt x="29688" y="26286"/>
                    <a:pt x="30055" y="25185"/>
                  </a:cubicBezTo>
                  <a:lnTo>
                    <a:pt x="35926" y="24185"/>
                  </a:lnTo>
                  <a:lnTo>
                    <a:pt x="36226" y="18614"/>
                  </a:lnTo>
                  <a:lnTo>
                    <a:pt x="30489" y="17013"/>
                  </a:lnTo>
                  <a:cubicBezTo>
                    <a:pt x="30222" y="15879"/>
                    <a:pt x="29822" y="14778"/>
                    <a:pt x="29288" y="13710"/>
                  </a:cubicBezTo>
                  <a:lnTo>
                    <a:pt x="32757" y="8840"/>
                  </a:lnTo>
                  <a:lnTo>
                    <a:pt x="29054" y="4737"/>
                  </a:lnTo>
                  <a:lnTo>
                    <a:pt x="23851" y="7639"/>
                  </a:lnTo>
                  <a:cubicBezTo>
                    <a:pt x="22850" y="7006"/>
                    <a:pt x="21782" y="6505"/>
                    <a:pt x="20682" y="6138"/>
                  </a:cubicBezTo>
                  <a:lnTo>
                    <a:pt x="19681" y="234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9;p31">
              <a:extLst>
                <a:ext uri="{FF2B5EF4-FFF2-40B4-BE49-F238E27FC236}">
                  <a16:creationId xmlns:a16="http://schemas.microsoft.com/office/drawing/2014/main" id="{03100DD7-DAF2-DAE0-369B-2D8A19E5705C}"/>
                </a:ext>
              </a:extLst>
            </p:cNvPr>
            <p:cNvSpPr/>
            <p:nvPr/>
          </p:nvSpPr>
          <p:spPr>
            <a:xfrm>
              <a:off x="3376750" y="2593975"/>
              <a:ext cx="763075" cy="763050"/>
            </a:xfrm>
            <a:custGeom>
              <a:avLst/>
              <a:gdLst/>
              <a:ahLst/>
              <a:cxnLst/>
              <a:rect l="l" t="t" r="r" b="b"/>
              <a:pathLst>
                <a:path w="30523" h="30522" extrusionOk="0">
                  <a:moveTo>
                    <a:pt x="15185" y="9818"/>
                  </a:moveTo>
                  <a:cubicBezTo>
                    <a:pt x="17479" y="9818"/>
                    <a:pt x="19758" y="11230"/>
                    <a:pt x="20448" y="13843"/>
                  </a:cubicBezTo>
                  <a:cubicBezTo>
                    <a:pt x="21249" y="16712"/>
                    <a:pt x="19548" y="19681"/>
                    <a:pt x="16679" y="20448"/>
                  </a:cubicBezTo>
                  <a:cubicBezTo>
                    <a:pt x="16165" y="20591"/>
                    <a:pt x="15661" y="20658"/>
                    <a:pt x="15173" y="20658"/>
                  </a:cubicBezTo>
                  <a:cubicBezTo>
                    <a:pt x="11227" y="20658"/>
                    <a:pt x="8370" y="16283"/>
                    <a:pt x="10508" y="12542"/>
                  </a:cubicBezTo>
                  <a:cubicBezTo>
                    <a:pt x="11566" y="10692"/>
                    <a:pt x="13380" y="9818"/>
                    <a:pt x="15185" y="9818"/>
                  </a:cubicBezTo>
                  <a:close/>
                  <a:moveTo>
                    <a:pt x="13277" y="0"/>
                  </a:moveTo>
                  <a:lnTo>
                    <a:pt x="9240" y="1101"/>
                  </a:lnTo>
                  <a:lnTo>
                    <a:pt x="9474" y="5604"/>
                  </a:lnTo>
                  <a:cubicBezTo>
                    <a:pt x="8707" y="6038"/>
                    <a:pt x="8006" y="6605"/>
                    <a:pt x="7372" y="7205"/>
                  </a:cubicBezTo>
                  <a:lnTo>
                    <a:pt x="3069" y="5871"/>
                  </a:lnTo>
                  <a:lnTo>
                    <a:pt x="1001" y="9507"/>
                  </a:lnTo>
                  <a:lnTo>
                    <a:pt x="4337" y="12542"/>
                  </a:lnTo>
                  <a:cubicBezTo>
                    <a:pt x="4103" y="13376"/>
                    <a:pt x="4003" y="14277"/>
                    <a:pt x="4003" y="15144"/>
                  </a:cubicBezTo>
                  <a:lnTo>
                    <a:pt x="0" y="17212"/>
                  </a:lnTo>
                  <a:lnTo>
                    <a:pt x="1101" y="21249"/>
                  </a:lnTo>
                  <a:lnTo>
                    <a:pt x="5604" y="21049"/>
                  </a:lnTo>
                  <a:cubicBezTo>
                    <a:pt x="6038" y="21816"/>
                    <a:pt x="6605" y="22516"/>
                    <a:pt x="7206" y="23150"/>
                  </a:cubicBezTo>
                  <a:lnTo>
                    <a:pt x="5871" y="27420"/>
                  </a:lnTo>
                  <a:lnTo>
                    <a:pt x="9507" y="29488"/>
                  </a:lnTo>
                  <a:lnTo>
                    <a:pt x="12509" y="26219"/>
                  </a:lnTo>
                  <a:cubicBezTo>
                    <a:pt x="13377" y="26419"/>
                    <a:pt x="14244" y="26552"/>
                    <a:pt x="15145" y="26552"/>
                  </a:cubicBezTo>
                  <a:lnTo>
                    <a:pt x="17246" y="30522"/>
                  </a:lnTo>
                  <a:lnTo>
                    <a:pt x="21282" y="29421"/>
                  </a:lnTo>
                  <a:lnTo>
                    <a:pt x="21082" y="25585"/>
                  </a:lnTo>
                  <a:lnTo>
                    <a:pt x="21049" y="24918"/>
                  </a:lnTo>
                  <a:cubicBezTo>
                    <a:pt x="21816" y="24484"/>
                    <a:pt x="22517" y="23951"/>
                    <a:pt x="23184" y="23317"/>
                  </a:cubicBezTo>
                  <a:lnTo>
                    <a:pt x="27453" y="24651"/>
                  </a:lnTo>
                  <a:lnTo>
                    <a:pt x="29255" y="21549"/>
                  </a:lnTo>
                  <a:lnTo>
                    <a:pt x="29555" y="21015"/>
                  </a:lnTo>
                  <a:lnTo>
                    <a:pt x="26219" y="18013"/>
                  </a:lnTo>
                  <a:cubicBezTo>
                    <a:pt x="26419" y="17146"/>
                    <a:pt x="26519" y="16278"/>
                    <a:pt x="26553" y="15378"/>
                  </a:cubicBezTo>
                  <a:lnTo>
                    <a:pt x="30522" y="13310"/>
                  </a:lnTo>
                  <a:lnTo>
                    <a:pt x="29421" y="9273"/>
                  </a:lnTo>
                  <a:lnTo>
                    <a:pt x="24918" y="9474"/>
                  </a:lnTo>
                  <a:cubicBezTo>
                    <a:pt x="24485" y="8706"/>
                    <a:pt x="23918" y="8006"/>
                    <a:pt x="23317" y="7372"/>
                  </a:cubicBezTo>
                  <a:lnTo>
                    <a:pt x="24651" y="3069"/>
                  </a:lnTo>
                  <a:lnTo>
                    <a:pt x="21015" y="1001"/>
                  </a:lnTo>
                  <a:lnTo>
                    <a:pt x="17980" y="4303"/>
                  </a:lnTo>
                  <a:cubicBezTo>
                    <a:pt x="17113" y="4103"/>
                    <a:pt x="16245" y="4003"/>
                    <a:pt x="15378" y="3970"/>
                  </a:cubicBezTo>
                  <a:lnTo>
                    <a:pt x="132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;p31">
              <a:extLst>
                <a:ext uri="{FF2B5EF4-FFF2-40B4-BE49-F238E27FC236}">
                  <a16:creationId xmlns:a16="http://schemas.microsoft.com/office/drawing/2014/main" id="{3D1378B0-1D11-1C5E-8101-EA0BF84169D8}"/>
                </a:ext>
              </a:extLst>
            </p:cNvPr>
            <p:cNvSpPr/>
            <p:nvPr/>
          </p:nvSpPr>
          <p:spPr>
            <a:xfrm>
              <a:off x="4174825" y="2551425"/>
              <a:ext cx="1034100" cy="1033275"/>
            </a:xfrm>
            <a:custGeom>
              <a:avLst/>
              <a:gdLst/>
              <a:ahLst/>
              <a:cxnLst/>
              <a:rect l="l" t="t" r="r" b="b"/>
              <a:pathLst>
                <a:path w="41364" h="41331" extrusionOk="0">
                  <a:moveTo>
                    <a:pt x="20699" y="13402"/>
                  </a:moveTo>
                  <a:cubicBezTo>
                    <a:pt x="22868" y="13402"/>
                    <a:pt x="25060" y="14360"/>
                    <a:pt x="26553" y="16446"/>
                  </a:cubicBezTo>
                  <a:cubicBezTo>
                    <a:pt x="28888" y="19682"/>
                    <a:pt x="28154" y="24218"/>
                    <a:pt x="24885" y="26553"/>
                  </a:cubicBezTo>
                  <a:cubicBezTo>
                    <a:pt x="23553" y="27512"/>
                    <a:pt x="22095" y="27939"/>
                    <a:pt x="20677" y="27939"/>
                  </a:cubicBezTo>
                  <a:cubicBezTo>
                    <a:pt x="16519" y="27939"/>
                    <a:pt x="12714" y="24258"/>
                    <a:pt x="13510" y="19482"/>
                  </a:cubicBezTo>
                  <a:cubicBezTo>
                    <a:pt x="14135" y="15632"/>
                    <a:pt x="17389" y="13402"/>
                    <a:pt x="20699" y="13402"/>
                  </a:cubicBezTo>
                  <a:close/>
                  <a:moveTo>
                    <a:pt x="21282" y="1"/>
                  </a:moveTo>
                  <a:lnTo>
                    <a:pt x="18980" y="5605"/>
                  </a:lnTo>
                  <a:cubicBezTo>
                    <a:pt x="17813" y="5738"/>
                    <a:pt x="16645" y="6005"/>
                    <a:pt x="15545" y="6405"/>
                  </a:cubicBezTo>
                  <a:lnTo>
                    <a:pt x="11041" y="2369"/>
                  </a:lnTo>
                  <a:lnTo>
                    <a:pt x="6472" y="5638"/>
                  </a:lnTo>
                  <a:lnTo>
                    <a:pt x="8840" y="11209"/>
                  </a:lnTo>
                  <a:cubicBezTo>
                    <a:pt x="8173" y="12010"/>
                    <a:pt x="7606" y="12877"/>
                    <a:pt x="7139" y="13811"/>
                  </a:cubicBezTo>
                  <a:cubicBezTo>
                    <a:pt x="7072" y="13944"/>
                    <a:pt x="7005" y="14078"/>
                    <a:pt x="6972" y="14211"/>
                  </a:cubicBezTo>
                  <a:lnTo>
                    <a:pt x="934" y="14545"/>
                  </a:lnTo>
                  <a:lnTo>
                    <a:pt x="0" y="20082"/>
                  </a:lnTo>
                  <a:lnTo>
                    <a:pt x="901" y="20449"/>
                  </a:lnTo>
                  <a:lnTo>
                    <a:pt x="5604" y="22350"/>
                  </a:lnTo>
                  <a:cubicBezTo>
                    <a:pt x="5738" y="23518"/>
                    <a:pt x="6005" y="24685"/>
                    <a:pt x="6405" y="25786"/>
                  </a:cubicBezTo>
                  <a:lnTo>
                    <a:pt x="2369" y="30323"/>
                  </a:lnTo>
                  <a:lnTo>
                    <a:pt x="5638" y="34893"/>
                  </a:lnTo>
                  <a:lnTo>
                    <a:pt x="11208" y="32524"/>
                  </a:lnTo>
                  <a:cubicBezTo>
                    <a:pt x="12142" y="33291"/>
                    <a:pt x="13143" y="33925"/>
                    <a:pt x="14210" y="34426"/>
                  </a:cubicBezTo>
                  <a:lnTo>
                    <a:pt x="14544" y="40430"/>
                  </a:lnTo>
                  <a:lnTo>
                    <a:pt x="20081" y="41330"/>
                  </a:lnTo>
                  <a:lnTo>
                    <a:pt x="22350" y="35793"/>
                  </a:lnTo>
                  <a:cubicBezTo>
                    <a:pt x="23517" y="35660"/>
                    <a:pt x="24685" y="35393"/>
                    <a:pt x="25785" y="34993"/>
                  </a:cubicBezTo>
                  <a:lnTo>
                    <a:pt x="30289" y="39029"/>
                  </a:lnTo>
                  <a:lnTo>
                    <a:pt x="34892" y="35760"/>
                  </a:lnTo>
                  <a:lnTo>
                    <a:pt x="32523" y="30189"/>
                  </a:lnTo>
                  <a:cubicBezTo>
                    <a:pt x="33257" y="29255"/>
                    <a:pt x="33891" y="28254"/>
                    <a:pt x="34425" y="27154"/>
                  </a:cubicBezTo>
                  <a:lnTo>
                    <a:pt x="40462" y="26820"/>
                  </a:lnTo>
                  <a:lnTo>
                    <a:pt x="41363" y="21283"/>
                  </a:lnTo>
                  <a:lnTo>
                    <a:pt x="35759" y="19015"/>
                  </a:lnTo>
                  <a:cubicBezTo>
                    <a:pt x="35626" y="17847"/>
                    <a:pt x="35359" y="16680"/>
                    <a:pt x="34959" y="15545"/>
                  </a:cubicBezTo>
                  <a:lnTo>
                    <a:pt x="38995" y="11042"/>
                  </a:lnTo>
                  <a:lnTo>
                    <a:pt x="35726" y="6472"/>
                  </a:lnTo>
                  <a:lnTo>
                    <a:pt x="30155" y="8841"/>
                  </a:lnTo>
                  <a:cubicBezTo>
                    <a:pt x="29221" y="8107"/>
                    <a:pt x="28220" y="7473"/>
                    <a:pt x="27153" y="6973"/>
                  </a:cubicBezTo>
                  <a:lnTo>
                    <a:pt x="26819" y="935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1;p31">
              <a:extLst>
                <a:ext uri="{FF2B5EF4-FFF2-40B4-BE49-F238E27FC236}">
                  <a16:creationId xmlns:a16="http://schemas.microsoft.com/office/drawing/2014/main" id="{B8E884A7-4F3D-47A5-6462-BE0EC2184942}"/>
                </a:ext>
              </a:extLst>
            </p:cNvPr>
            <p:cNvSpPr/>
            <p:nvPr/>
          </p:nvSpPr>
          <p:spPr>
            <a:xfrm>
              <a:off x="2080000" y="2195350"/>
              <a:ext cx="1363500" cy="1782975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;p31">
              <a:extLst>
                <a:ext uri="{FF2B5EF4-FFF2-40B4-BE49-F238E27FC236}">
                  <a16:creationId xmlns:a16="http://schemas.microsoft.com/office/drawing/2014/main" id="{678D6B4C-E823-BF48-1CFE-6A73BBE16A4A}"/>
                </a:ext>
              </a:extLst>
            </p:cNvPr>
            <p:cNvSpPr/>
            <p:nvPr/>
          </p:nvSpPr>
          <p:spPr>
            <a:xfrm>
              <a:off x="2080000" y="2195350"/>
              <a:ext cx="1363500" cy="1782975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;p31">
              <a:extLst>
                <a:ext uri="{FF2B5EF4-FFF2-40B4-BE49-F238E27FC236}">
                  <a16:creationId xmlns:a16="http://schemas.microsoft.com/office/drawing/2014/main" id="{E7E8DCB5-895B-8084-981A-5CFCD16E6650}"/>
                </a:ext>
              </a:extLst>
            </p:cNvPr>
            <p:cNvSpPr/>
            <p:nvPr/>
          </p:nvSpPr>
          <p:spPr>
            <a:xfrm>
              <a:off x="2207575" y="2330450"/>
              <a:ext cx="1363500" cy="1782125"/>
            </a:xfrm>
            <a:custGeom>
              <a:avLst/>
              <a:gdLst/>
              <a:ahLst/>
              <a:cxnLst/>
              <a:rect l="l" t="t" r="r" b="b"/>
              <a:pathLst>
                <a:path w="54540" h="71285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65814"/>
                  </a:lnTo>
                  <a:cubicBezTo>
                    <a:pt x="1" y="68850"/>
                    <a:pt x="2436" y="71285"/>
                    <a:pt x="5438" y="71285"/>
                  </a:cubicBezTo>
                  <a:lnTo>
                    <a:pt x="49069" y="71285"/>
                  </a:lnTo>
                  <a:cubicBezTo>
                    <a:pt x="52071" y="71285"/>
                    <a:pt x="54540" y="68850"/>
                    <a:pt x="54540" y="65814"/>
                  </a:cubicBez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4;p31">
              <a:extLst>
                <a:ext uri="{FF2B5EF4-FFF2-40B4-BE49-F238E27FC236}">
                  <a16:creationId xmlns:a16="http://schemas.microsoft.com/office/drawing/2014/main" id="{92980B03-7FEB-F1B7-BF48-CE34076A7CC8}"/>
                </a:ext>
              </a:extLst>
            </p:cNvPr>
            <p:cNvSpPr/>
            <p:nvPr/>
          </p:nvSpPr>
          <p:spPr>
            <a:xfrm>
              <a:off x="2207575" y="2330450"/>
              <a:ext cx="1363500" cy="216850"/>
            </a:xfrm>
            <a:custGeom>
              <a:avLst/>
              <a:gdLst/>
              <a:ahLst/>
              <a:cxnLst/>
              <a:rect l="l" t="t" r="r" b="b"/>
              <a:pathLst>
                <a:path w="54540" h="8674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8673"/>
                  </a:lnTo>
                  <a:lnTo>
                    <a:pt x="54540" y="8673"/>
                  </a:ln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chemeClr val="tx1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15;p31">
              <a:extLst>
                <a:ext uri="{FF2B5EF4-FFF2-40B4-BE49-F238E27FC236}">
                  <a16:creationId xmlns:a16="http://schemas.microsoft.com/office/drawing/2014/main" id="{EFEC9107-187F-EE2C-8990-57CA54F1F581}"/>
                </a:ext>
              </a:extLst>
            </p:cNvPr>
            <p:cNvSpPr/>
            <p:nvPr/>
          </p:nvSpPr>
          <p:spPr>
            <a:xfrm>
              <a:off x="2335175" y="2641500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6;p31">
              <a:extLst>
                <a:ext uri="{FF2B5EF4-FFF2-40B4-BE49-F238E27FC236}">
                  <a16:creationId xmlns:a16="http://schemas.microsoft.com/office/drawing/2014/main" id="{0757C4F4-F6A3-C3A5-BC88-831DC69F128F}"/>
                </a:ext>
              </a:extLst>
            </p:cNvPr>
            <p:cNvSpPr/>
            <p:nvPr/>
          </p:nvSpPr>
          <p:spPr>
            <a:xfrm>
              <a:off x="2335175" y="3146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13443" y="2236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;p31">
              <a:extLst>
                <a:ext uri="{FF2B5EF4-FFF2-40B4-BE49-F238E27FC236}">
                  <a16:creationId xmlns:a16="http://schemas.microsoft.com/office/drawing/2014/main" id="{52B887DF-4F1F-3440-16CA-0DE87EE5E4CB}"/>
                </a:ext>
              </a:extLst>
            </p:cNvPr>
            <p:cNvSpPr/>
            <p:nvPr/>
          </p:nvSpPr>
          <p:spPr>
            <a:xfrm>
              <a:off x="2335175" y="3603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8;p31">
              <a:extLst>
                <a:ext uri="{FF2B5EF4-FFF2-40B4-BE49-F238E27FC236}">
                  <a16:creationId xmlns:a16="http://schemas.microsoft.com/office/drawing/2014/main" id="{5922C201-39E4-02BB-7BB6-614E63153D0D}"/>
                </a:ext>
              </a:extLst>
            </p:cNvPr>
            <p:cNvSpPr/>
            <p:nvPr/>
          </p:nvSpPr>
          <p:spPr>
            <a:xfrm>
              <a:off x="2335175" y="2780775"/>
              <a:ext cx="953200" cy="40875"/>
            </a:xfrm>
            <a:custGeom>
              <a:avLst/>
              <a:gdLst/>
              <a:ahLst/>
              <a:cxnLst/>
              <a:rect l="l" t="t" r="r" b="b"/>
              <a:pathLst>
                <a:path w="38128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8128" y="1635"/>
                  </a:lnTo>
                  <a:lnTo>
                    <a:pt x="381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9;p31">
              <a:extLst>
                <a:ext uri="{FF2B5EF4-FFF2-40B4-BE49-F238E27FC236}">
                  <a16:creationId xmlns:a16="http://schemas.microsoft.com/office/drawing/2014/main" id="{39D9996C-4879-49B3-10DB-ACD36F887A61}"/>
                </a:ext>
              </a:extLst>
            </p:cNvPr>
            <p:cNvSpPr/>
            <p:nvPr/>
          </p:nvSpPr>
          <p:spPr>
            <a:xfrm>
              <a:off x="2335175" y="285915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0;p31">
              <a:extLst>
                <a:ext uri="{FF2B5EF4-FFF2-40B4-BE49-F238E27FC236}">
                  <a16:creationId xmlns:a16="http://schemas.microsoft.com/office/drawing/2014/main" id="{1E77793D-3F76-E8D9-EDFE-F74C4D2ED3FF}"/>
                </a:ext>
              </a:extLst>
            </p:cNvPr>
            <p:cNvSpPr/>
            <p:nvPr/>
          </p:nvSpPr>
          <p:spPr>
            <a:xfrm>
              <a:off x="2335175" y="2937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1;p31">
              <a:extLst>
                <a:ext uri="{FF2B5EF4-FFF2-40B4-BE49-F238E27FC236}">
                  <a16:creationId xmlns:a16="http://schemas.microsoft.com/office/drawing/2014/main" id="{D727DD6A-10AC-8A22-1FBC-44B06383D858}"/>
                </a:ext>
              </a:extLst>
            </p:cNvPr>
            <p:cNvSpPr/>
            <p:nvPr/>
          </p:nvSpPr>
          <p:spPr>
            <a:xfrm>
              <a:off x="2335175" y="30142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31">
              <a:extLst>
                <a:ext uri="{FF2B5EF4-FFF2-40B4-BE49-F238E27FC236}">
                  <a16:creationId xmlns:a16="http://schemas.microsoft.com/office/drawing/2014/main" id="{B3BB2DF3-51BF-E3F0-89AD-8502ECE26C49}"/>
                </a:ext>
              </a:extLst>
            </p:cNvPr>
            <p:cNvSpPr/>
            <p:nvPr/>
          </p:nvSpPr>
          <p:spPr>
            <a:xfrm>
              <a:off x="2335175" y="3237750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31">
              <a:extLst>
                <a:ext uri="{FF2B5EF4-FFF2-40B4-BE49-F238E27FC236}">
                  <a16:creationId xmlns:a16="http://schemas.microsoft.com/office/drawing/2014/main" id="{81ADE895-01E9-E96B-E29E-3AF882F59125}"/>
                </a:ext>
              </a:extLst>
            </p:cNvPr>
            <p:cNvSpPr/>
            <p:nvPr/>
          </p:nvSpPr>
          <p:spPr>
            <a:xfrm>
              <a:off x="2335175" y="3316975"/>
              <a:ext cx="781425" cy="40050"/>
            </a:xfrm>
            <a:custGeom>
              <a:avLst/>
              <a:gdLst/>
              <a:ahLst/>
              <a:cxnLst/>
              <a:rect l="l" t="t" r="r" b="b"/>
              <a:pathLst>
                <a:path w="3125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31256" y="1602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31">
              <a:extLst>
                <a:ext uri="{FF2B5EF4-FFF2-40B4-BE49-F238E27FC236}">
                  <a16:creationId xmlns:a16="http://schemas.microsoft.com/office/drawing/2014/main" id="{B3F7E0C6-99EC-738D-FEA5-B2295585EE10}"/>
                </a:ext>
              </a:extLst>
            </p:cNvPr>
            <p:cNvSpPr/>
            <p:nvPr/>
          </p:nvSpPr>
          <p:spPr>
            <a:xfrm>
              <a:off x="2335175" y="3394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5;p31">
              <a:extLst>
                <a:ext uri="{FF2B5EF4-FFF2-40B4-BE49-F238E27FC236}">
                  <a16:creationId xmlns:a16="http://schemas.microsoft.com/office/drawing/2014/main" id="{A54CA15D-56C7-D202-E1AC-3ADCAE612906}"/>
                </a:ext>
              </a:extLst>
            </p:cNvPr>
            <p:cNvSpPr/>
            <p:nvPr/>
          </p:nvSpPr>
          <p:spPr>
            <a:xfrm>
              <a:off x="2335175" y="3739775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;p31">
              <a:extLst>
                <a:ext uri="{FF2B5EF4-FFF2-40B4-BE49-F238E27FC236}">
                  <a16:creationId xmlns:a16="http://schemas.microsoft.com/office/drawing/2014/main" id="{B9351D76-B463-D882-7D09-DC362CFBDB57}"/>
                </a:ext>
              </a:extLst>
            </p:cNvPr>
            <p:cNvSpPr/>
            <p:nvPr/>
          </p:nvSpPr>
          <p:spPr>
            <a:xfrm>
              <a:off x="2335175" y="381900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7;p31">
              <a:extLst>
                <a:ext uri="{FF2B5EF4-FFF2-40B4-BE49-F238E27FC236}">
                  <a16:creationId xmlns:a16="http://schemas.microsoft.com/office/drawing/2014/main" id="{3069F9F0-2931-9242-FB2C-B2967DCA04CF}"/>
                </a:ext>
              </a:extLst>
            </p:cNvPr>
            <p:cNvSpPr/>
            <p:nvPr/>
          </p:nvSpPr>
          <p:spPr>
            <a:xfrm>
              <a:off x="2335175" y="38965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8;p31">
              <a:extLst>
                <a:ext uri="{FF2B5EF4-FFF2-40B4-BE49-F238E27FC236}">
                  <a16:creationId xmlns:a16="http://schemas.microsoft.com/office/drawing/2014/main" id="{8085354D-16FE-DA9F-1755-E8BC369F09CB}"/>
                </a:ext>
              </a:extLst>
            </p:cNvPr>
            <p:cNvSpPr/>
            <p:nvPr/>
          </p:nvSpPr>
          <p:spPr>
            <a:xfrm>
              <a:off x="3375925" y="1120400"/>
              <a:ext cx="1731250" cy="936550"/>
            </a:xfrm>
            <a:custGeom>
              <a:avLst/>
              <a:gdLst/>
              <a:ahLst/>
              <a:cxnLst/>
              <a:rect l="l" t="t" r="r" b="b"/>
              <a:pathLst>
                <a:path w="69250" h="37462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30923"/>
                  </a:lnTo>
                  <a:cubicBezTo>
                    <a:pt x="0" y="34526"/>
                    <a:pt x="2936" y="37461"/>
                    <a:pt x="6538" y="37461"/>
                  </a:cubicBezTo>
                  <a:lnTo>
                    <a:pt x="62745" y="37461"/>
                  </a:lnTo>
                  <a:cubicBezTo>
                    <a:pt x="66347" y="37461"/>
                    <a:pt x="69250" y="34526"/>
                    <a:pt x="69250" y="30923"/>
                  </a:cubicBez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FFFFFF"/>
            </a:solidFill>
            <a:ln w="11675" cap="flat" cmpd="sng">
              <a:solidFill>
                <a:srgbClr val="22222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9;p31">
              <a:extLst>
                <a:ext uri="{FF2B5EF4-FFF2-40B4-BE49-F238E27FC236}">
                  <a16:creationId xmlns:a16="http://schemas.microsoft.com/office/drawing/2014/main" id="{DD8C545C-178C-FE9C-5BC2-266A3975736F}"/>
                </a:ext>
              </a:extLst>
            </p:cNvPr>
            <p:cNvSpPr/>
            <p:nvPr/>
          </p:nvSpPr>
          <p:spPr>
            <a:xfrm>
              <a:off x="3375925" y="1120400"/>
              <a:ext cx="1731250" cy="176825"/>
            </a:xfrm>
            <a:custGeom>
              <a:avLst/>
              <a:gdLst/>
              <a:ahLst/>
              <a:cxnLst/>
              <a:rect l="l" t="t" r="r" b="b"/>
              <a:pathLst>
                <a:path w="69250" h="7073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7073"/>
                  </a:lnTo>
                  <a:lnTo>
                    <a:pt x="69250" y="7073"/>
                  </a:ln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chemeClr val="tx1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0;p31">
              <a:extLst>
                <a:ext uri="{FF2B5EF4-FFF2-40B4-BE49-F238E27FC236}">
                  <a16:creationId xmlns:a16="http://schemas.microsoft.com/office/drawing/2014/main" id="{D29C73AD-E3F2-1EA5-001C-42A7E0BB5E67}"/>
                </a:ext>
              </a:extLst>
            </p:cNvPr>
            <p:cNvSpPr/>
            <p:nvPr/>
          </p:nvSpPr>
          <p:spPr>
            <a:xfrm>
              <a:off x="3587725" y="1195450"/>
              <a:ext cx="52575" cy="50075"/>
            </a:xfrm>
            <a:custGeom>
              <a:avLst/>
              <a:gdLst/>
              <a:ahLst/>
              <a:cxnLst/>
              <a:rect l="l" t="t" r="r" b="b"/>
              <a:pathLst>
                <a:path w="2103" h="2003" extrusionOk="0">
                  <a:moveTo>
                    <a:pt x="994" y="1"/>
                  </a:moveTo>
                  <a:cubicBezTo>
                    <a:pt x="484" y="1"/>
                    <a:pt x="1" y="396"/>
                    <a:pt x="1" y="1002"/>
                  </a:cubicBezTo>
                  <a:cubicBezTo>
                    <a:pt x="1" y="1608"/>
                    <a:pt x="484" y="2003"/>
                    <a:pt x="994" y="2003"/>
                  </a:cubicBezTo>
                  <a:cubicBezTo>
                    <a:pt x="1241" y="2003"/>
                    <a:pt x="1495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5" y="94"/>
                    <a:pt x="1241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1;p31">
              <a:extLst>
                <a:ext uri="{FF2B5EF4-FFF2-40B4-BE49-F238E27FC236}">
                  <a16:creationId xmlns:a16="http://schemas.microsoft.com/office/drawing/2014/main" id="{FFD77BAB-C421-B094-6ACC-6D5262337A65}"/>
                </a:ext>
              </a:extLst>
            </p:cNvPr>
            <p:cNvSpPr/>
            <p:nvPr/>
          </p:nvSpPr>
          <p:spPr>
            <a:xfrm>
              <a:off x="3703650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;p31">
              <a:extLst>
                <a:ext uri="{FF2B5EF4-FFF2-40B4-BE49-F238E27FC236}">
                  <a16:creationId xmlns:a16="http://schemas.microsoft.com/office/drawing/2014/main" id="{38248717-780F-AF4C-FB7C-9BDFBBE6C72C}"/>
                </a:ext>
              </a:extLst>
            </p:cNvPr>
            <p:cNvSpPr/>
            <p:nvPr/>
          </p:nvSpPr>
          <p:spPr>
            <a:xfrm>
              <a:off x="3819575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1" y="1702"/>
                  </a:cubicBezTo>
                  <a:cubicBezTo>
                    <a:pt x="2102" y="1335"/>
                    <a:pt x="2102" y="702"/>
                    <a:pt x="1701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3;p31">
              <a:extLst>
                <a:ext uri="{FF2B5EF4-FFF2-40B4-BE49-F238E27FC236}">
                  <a16:creationId xmlns:a16="http://schemas.microsoft.com/office/drawing/2014/main" id="{2D2335F0-445A-6BA3-DA82-A6FEFC6325C7}"/>
                </a:ext>
              </a:extLst>
            </p:cNvPr>
            <p:cNvSpPr/>
            <p:nvPr/>
          </p:nvSpPr>
          <p:spPr>
            <a:xfrm>
              <a:off x="3486825" y="1409775"/>
              <a:ext cx="565425" cy="488725"/>
            </a:xfrm>
            <a:custGeom>
              <a:avLst/>
              <a:gdLst/>
              <a:ahLst/>
              <a:cxnLst/>
              <a:rect l="l" t="t" r="r" b="b"/>
              <a:pathLst>
                <a:path w="22617" h="19549" fill="none" extrusionOk="0">
                  <a:moveTo>
                    <a:pt x="1" y="1"/>
                  </a:moveTo>
                  <a:lnTo>
                    <a:pt x="22617" y="1"/>
                  </a:lnTo>
                  <a:lnTo>
                    <a:pt x="22617" y="19548"/>
                  </a:lnTo>
                  <a:lnTo>
                    <a:pt x="1" y="19548"/>
                  </a:ln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4;p31">
              <a:extLst>
                <a:ext uri="{FF2B5EF4-FFF2-40B4-BE49-F238E27FC236}">
                  <a16:creationId xmlns:a16="http://schemas.microsoft.com/office/drawing/2014/main" id="{54179895-59FC-B559-89F0-8F2DC93054E5}"/>
                </a:ext>
              </a:extLst>
            </p:cNvPr>
            <p:cNvSpPr/>
            <p:nvPr/>
          </p:nvSpPr>
          <p:spPr>
            <a:xfrm>
              <a:off x="4139800" y="1409775"/>
              <a:ext cx="651325" cy="34225"/>
            </a:xfrm>
            <a:custGeom>
              <a:avLst/>
              <a:gdLst/>
              <a:ahLst/>
              <a:cxnLst/>
              <a:rect l="l" t="t" r="r" b="b"/>
              <a:pathLst>
                <a:path w="26053" h="1369" extrusionOk="0">
                  <a:moveTo>
                    <a:pt x="0" y="1"/>
                  </a:moveTo>
                  <a:lnTo>
                    <a:pt x="0" y="1369"/>
                  </a:lnTo>
                  <a:lnTo>
                    <a:pt x="26052" y="1369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5;p31">
              <a:extLst>
                <a:ext uri="{FF2B5EF4-FFF2-40B4-BE49-F238E27FC236}">
                  <a16:creationId xmlns:a16="http://schemas.microsoft.com/office/drawing/2014/main" id="{F4B150AC-3078-EE59-9C80-119489E87299}"/>
                </a:ext>
              </a:extLst>
            </p:cNvPr>
            <p:cNvSpPr/>
            <p:nvPr/>
          </p:nvSpPr>
          <p:spPr>
            <a:xfrm>
              <a:off x="4139800" y="1480675"/>
              <a:ext cx="499550" cy="34200"/>
            </a:xfrm>
            <a:custGeom>
              <a:avLst/>
              <a:gdLst/>
              <a:ahLst/>
              <a:cxnLst/>
              <a:rect l="l" t="t" r="r" b="b"/>
              <a:pathLst>
                <a:path w="19982" h="1368" extrusionOk="0">
                  <a:moveTo>
                    <a:pt x="0" y="0"/>
                  </a:moveTo>
                  <a:lnTo>
                    <a:pt x="0" y="1368"/>
                  </a:lnTo>
                  <a:lnTo>
                    <a:pt x="19981" y="1368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6;p31">
              <a:extLst>
                <a:ext uri="{FF2B5EF4-FFF2-40B4-BE49-F238E27FC236}">
                  <a16:creationId xmlns:a16="http://schemas.microsoft.com/office/drawing/2014/main" id="{58CD8F77-C0DF-887F-A865-12EBC35E7596}"/>
                </a:ext>
              </a:extLst>
            </p:cNvPr>
            <p:cNvSpPr/>
            <p:nvPr/>
          </p:nvSpPr>
          <p:spPr>
            <a:xfrm>
              <a:off x="4139800" y="1551550"/>
              <a:ext cx="743875" cy="35050"/>
            </a:xfrm>
            <a:custGeom>
              <a:avLst/>
              <a:gdLst/>
              <a:ahLst/>
              <a:cxnLst/>
              <a:rect l="l" t="t" r="r" b="b"/>
              <a:pathLst>
                <a:path w="29755" h="1402" extrusionOk="0">
                  <a:moveTo>
                    <a:pt x="0" y="1"/>
                  </a:moveTo>
                  <a:lnTo>
                    <a:pt x="0" y="1402"/>
                  </a:lnTo>
                  <a:lnTo>
                    <a:pt x="29755" y="1402"/>
                  </a:lnTo>
                  <a:lnTo>
                    <a:pt x="297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7;p31">
              <a:extLst>
                <a:ext uri="{FF2B5EF4-FFF2-40B4-BE49-F238E27FC236}">
                  <a16:creationId xmlns:a16="http://schemas.microsoft.com/office/drawing/2014/main" id="{4AF96114-F0E0-B667-DCA5-B2286D77DA63}"/>
                </a:ext>
              </a:extLst>
            </p:cNvPr>
            <p:cNvSpPr/>
            <p:nvPr/>
          </p:nvSpPr>
          <p:spPr>
            <a:xfrm>
              <a:off x="4139800" y="1620775"/>
              <a:ext cx="632975" cy="35050"/>
            </a:xfrm>
            <a:custGeom>
              <a:avLst/>
              <a:gdLst/>
              <a:ahLst/>
              <a:cxnLst/>
              <a:rect l="l" t="t" r="r" b="b"/>
              <a:pathLst>
                <a:path w="253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25318" y="1401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;p31">
              <a:extLst>
                <a:ext uri="{FF2B5EF4-FFF2-40B4-BE49-F238E27FC236}">
                  <a16:creationId xmlns:a16="http://schemas.microsoft.com/office/drawing/2014/main" id="{9433E560-4332-5C88-ED66-AC770BC73309}"/>
                </a:ext>
              </a:extLst>
            </p:cNvPr>
            <p:cNvSpPr/>
            <p:nvPr/>
          </p:nvSpPr>
          <p:spPr>
            <a:xfrm>
              <a:off x="4767750" y="2797450"/>
              <a:ext cx="455350" cy="322750"/>
            </a:xfrm>
            <a:custGeom>
              <a:avLst/>
              <a:gdLst/>
              <a:ahLst/>
              <a:cxnLst/>
              <a:rect l="l" t="t" r="r" b="b"/>
              <a:pathLst>
                <a:path w="18214" h="12910" extrusionOk="0">
                  <a:moveTo>
                    <a:pt x="2735" y="0"/>
                  </a:moveTo>
                  <a:cubicBezTo>
                    <a:pt x="1234" y="0"/>
                    <a:pt x="0" y="1235"/>
                    <a:pt x="0" y="2736"/>
                  </a:cubicBezTo>
                  <a:lnTo>
                    <a:pt x="0" y="10208"/>
                  </a:lnTo>
                  <a:cubicBezTo>
                    <a:pt x="0" y="11709"/>
                    <a:pt x="1234" y="12910"/>
                    <a:pt x="2735" y="12910"/>
                  </a:cubicBezTo>
                  <a:lnTo>
                    <a:pt x="15478" y="12910"/>
                  </a:lnTo>
                  <a:cubicBezTo>
                    <a:pt x="16979" y="12910"/>
                    <a:pt x="18213" y="11709"/>
                    <a:pt x="18213" y="10208"/>
                  </a:cubicBezTo>
                  <a:lnTo>
                    <a:pt x="18213" y="2736"/>
                  </a:lnTo>
                  <a:cubicBezTo>
                    <a:pt x="18213" y="1235"/>
                    <a:pt x="16979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9;p31">
              <a:extLst>
                <a:ext uri="{FF2B5EF4-FFF2-40B4-BE49-F238E27FC236}">
                  <a16:creationId xmlns:a16="http://schemas.microsoft.com/office/drawing/2014/main" id="{8C2546A6-B453-2A7B-C643-D438CFEEC969}"/>
                </a:ext>
              </a:extLst>
            </p:cNvPr>
            <p:cNvSpPr/>
            <p:nvPr/>
          </p:nvSpPr>
          <p:spPr>
            <a:xfrm>
              <a:off x="4826950" y="2895025"/>
              <a:ext cx="87600" cy="126775"/>
            </a:xfrm>
            <a:custGeom>
              <a:avLst/>
              <a:gdLst/>
              <a:ahLst/>
              <a:cxnLst/>
              <a:rect l="l" t="t" r="r" b="b"/>
              <a:pathLst>
                <a:path w="3504" h="5071" fill="none" extrusionOk="0">
                  <a:moveTo>
                    <a:pt x="3503" y="0"/>
                  </a:moveTo>
                  <a:lnTo>
                    <a:pt x="1" y="2168"/>
                  </a:lnTo>
                  <a:lnTo>
                    <a:pt x="3270" y="507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0;p31">
              <a:extLst>
                <a:ext uri="{FF2B5EF4-FFF2-40B4-BE49-F238E27FC236}">
                  <a16:creationId xmlns:a16="http://schemas.microsoft.com/office/drawing/2014/main" id="{F6215A30-1EB2-F097-4A0D-5BC70FA23A1A}"/>
                </a:ext>
              </a:extLst>
            </p:cNvPr>
            <p:cNvSpPr/>
            <p:nvPr/>
          </p:nvSpPr>
          <p:spPr>
            <a:xfrm>
              <a:off x="5062125" y="290002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fill="none" extrusionOk="0">
                  <a:moveTo>
                    <a:pt x="467" y="5071"/>
                  </a:moveTo>
                  <a:lnTo>
                    <a:pt x="3636" y="2402"/>
                  </a:lnTo>
                  <a:lnTo>
                    <a:pt x="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1;p31">
              <a:extLst>
                <a:ext uri="{FF2B5EF4-FFF2-40B4-BE49-F238E27FC236}">
                  <a16:creationId xmlns:a16="http://schemas.microsoft.com/office/drawing/2014/main" id="{FB34F052-15FD-42B5-3AED-5242DBA263A3}"/>
                </a:ext>
              </a:extLst>
            </p:cNvPr>
            <p:cNvSpPr/>
            <p:nvPr/>
          </p:nvSpPr>
          <p:spPr>
            <a:xfrm>
              <a:off x="4957050" y="2865825"/>
              <a:ext cx="65075" cy="201850"/>
            </a:xfrm>
            <a:custGeom>
              <a:avLst/>
              <a:gdLst/>
              <a:ahLst/>
              <a:cxnLst/>
              <a:rect l="l" t="t" r="r" b="b"/>
              <a:pathLst>
                <a:path w="2603" h="8074" fill="none" extrusionOk="0">
                  <a:moveTo>
                    <a:pt x="0" y="8073"/>
                  </a:moveTo>
                  <a:lnTo>
                    <a:pt x="2602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2;p31">
              <a:extLst>
                <a:ext uri="{FF2B5EF4-FFF2-40B4-BE49-F238E27FC236}">
                  <a16:creationId xmlns:a16="http://schemas.microsoft.com/office/drawing/2014/main" id="{99F529C4-75EF-E36B-2D32-E69FF12DEB3B}"/>
                </a:ext>
              </a:extLst>
            </p:cNvPr>
            <p:cNvSpPr/>
            <p:nvPr/>
          </p:nvSpPr>
          <p:spPr>
            <a:xfrm>
              <a:off x="3561875" y="4712150"/>
              <a:ext cx="723050" cy="259975"/>
            </a:xfrm>
            <a:custGeom>
              <a:avLst/>
              <a:gdLst/>
              <a:ahLst/>
              <a:cxnLst/>
              <a:rect l="l" t="t" r="r" b="b"/>
              <a:pathLst>
                <a:path w="28922" h="10399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6725" y="10370"/>
                    <a:pt x="7164" y="10398"/>
                    <a:pt x="7613" y="10398"/>
                  </a:cubicBezTo>
                  <a:cubicBezTo>
                    <a:pt x="10511" y="10398"/>
                    <a:pt x="13816" y="9236"/>
                    <a:pt x="15145" y="8773"/>
                  </a:cubicBezTo>
                  <a:cubicBezTo>
                    <a:pt x="16813" y="8173"/>
                    <a:pt x="28921" y="4704"/>
                    <a:pt x="28921" y="4704"/>
                  </a:cubicBezTo>
                  <a:lnTo>
                    <a:pt x="14845" y="568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;p31">
              <a:extLst>
                <a:ext uri="{FF2B5EF4-FFF2-40B4-BE49-F238E27FC236}">
                  <a16:creationId xmlns:a16="http://schemas.microsoft.com/office/drawing/2014/main" id="{386079A1-C76C-E748-D38F-AEA5F9A78740}"/>
                </a:ext>
              </a:extLst>
            </p:cNvPr>
            <p:cNvSpPr/>
            <p:nvPr/>
          </p:nvSpPr>
          <p:spPr>
            <a:xfrm>
              <a:off x="3561875" y="4712150"/>
              <a:ext cx="371125" cy="257700"/>
            </a:xfrm>
            <a:custGeom>
              <a:avLst/>
              <a:gdLst/>
              <a:ahLst/>
              <a:cxnLst/>
              <a:rect l="l" t="t" r="r" b="b"/>
              <a:pathLst>
                <a:path w="14845" h="10308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5271" y="9541"/>
                    <a:pt x="4037" y="8440"/>
                    <a:pt x="3570" y="7306"/>
                  </a:cubicBezTo>
                  <a:cubicBezTo>
                    <a:pt x="2703" y="5137"/>
                    <a:pt x="3403" y="3570"/>
                    <a:pt x="4871" y="2702"/>
                  </a:cubicBezTo>
                  <a:cubicBezTo>
                    <a:pt x="6339" y="1868"/>
                    <a:pt x="13043" y="1401"/>
                    <a:pt x="14845" y="568"/>
                  </a:cubicBezTo>
                  <a:lnTo>
                    <a:pt x="12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4;p31">
              <a:extLst>
                <a:ext uri="{FF2B5EF4-FFF2-40B4-BE49-F238E27FC236}">
                  <a16:creationId xmlns:a16="http://schemas.microsoft.com/office/drawing/2014/main" id="{48D7DA5A-C146-DD04-8A86-A7C71E40DA76}"/>
                </a:ext>
              </a:extLst>
            </p:cNvPr>
            <p:cNvSpPr/>
            <p:nvPr/>
          </p:nvSpPr>
          <p:spPr>
            <a:xfrm>
              <a:off x="3537700" y="4717150"/>
              <a:ext cx="701350" cy="275225"/>
            </a:xfrm>
            <a:custGeom>
              <a:avLst/>
              <a:gdLst/>
              <a:ahLst/>
              <a:cxnLst/>
              <a:rect l="l" t="t" r="r" b="b"/>
              <a:pathLst>
                <a:path w="28054" h="11009" fill="none" extrusionOk="0">
                  <a:moveTo>
                    <a:pt x="28054" y="5004"/>
                  </a:moveTo>
                  <a:cubicBezTo>
                    <a:pt x="28054" y="5004"/>
                    <a:pt x="18981" y="7339"/>
                    <a:pt x="15378" y="8840"/>
                  </a:cubicBezTo>
                  <a:cubicBezTo>
                    <a:pt x="11775" y="10341"/>
                    <a:pt x="4904" y="11008"/>
                    <a:pt x="2469" y="7906"/>
                  </a:cubicBezTo>
                  <a:cubicBezTo>
                    <a:pt x="0" y="4804"/>
                    <a:pt x="2169" y="2135"/>
                    <a:pt x="4604" y="1535"/>
                  </a:cubicBezTo>
                  <a:cubicBezTo>
                    <a:pt x="7072" y="935"/>
                    <a:pt x="12009" y="1"/>
                    <a:pt x="14711" y="3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5;p31">
              <a:extLst>
                <a:ext uri="{FF2B5EF4-FFF2-40B4-BE49-F238E27FC236}">
                  <a16:creationId xmlns:a16="http://schemas.microsoft.com/office/drawing/2014/main" id="{3A2F81AD-777C-5726-189E-009FBA667298}"/>
                </a:ext>
              </a:extLst>
            </p:cNvPr>
            <p:cNvSpPr/>
            <p:nvPr/>
          </p:nvSpPr>
          <p:spPr>
            <a:xfrm>
              <a:off x="3608575" y="4726325"/>
              <a:ext cx="296900" cy="239375"/>
            </a:xfrm>
            <a:custGeom>
              <a:avLst/>
              <a:gdLst/>
              <a:ahLst/>
              <a:cxnLst/>
              <a:rect l="l" t="t" r="r" b="b"/>
              <a:pathLst>
                <a:path w="11876" h="9575" fill="none" extrusionOk="0">
                  <a:moveTo>
                    <a:pt x="4637" y="9574"/>
                  </a:moveTo>
                  <a:cubicBezTo>
                    <a:pt x="4637" y="9574"/>
                    <a:pt x="1" y="7039"/>
                    <a:pt x="1535" y="3503"/>
                  </a:cubicBezTo>
                  <a:cubicBezTo>
                    <a:pt x="2669" y="868"/>
                    <a:pt x="8840" y="1435"/>
                    <a:pt x="11876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6;p31">
              <a:extLst>
                <a:ext uri="{FF2B5EF4-FFF2-40B4-BE49-F238E27FC236}">
                  <a16:creationId xmlns:a16="http://schemas.microsoft.com/office/drawing/2014/main" id="{E8E6F800-F668-73E5-904D-8CE4B9AAAE29}"/>
                </a:ext>
              </a:extLst>
            </p:cNvPr>
            <p:cNvSpPr/>
            <p:nvPr/>
          </p:nvSpPr>
          <p:spPr>
            <a:xfrm>
              <a:off x="4575100" y="4706300"/>
              <a:ext cx="635475" cy="376150"/>
            </a:xfrm>
            <a:custGeom>
              <a:avLst/>
              <a:gdLst/>
              <a:ahLst/>
              <a:cxnLst/>
              <a:rect l="l" t="t" r="r" b="b"/>
              <a:pathLst>
                <a:path w="25419" h="15046" extrusionOk="0">
                  <a:moveTo>
                    <a:pt x="4971" y="1"/>
                  </a:moveTo>
                  <a:lnTo>
                    <a:pt x="3903" y="1669"/>
                  </a:lnTo>
                  <a:lnTo>
                    <a:pt x="1" y="7840"/>
                  </a:lnTo>
                  <a:lnTo>
                    <a:pt x="7473" y="11943"/>
                  </a:lnTo>
                  <a:cubicBezTo>
                    <a:pt x="7473" y="11943"/>
                    <a:pt x="15445" y="14978"/>
                    <a:pt x="19681" y="15045"/>
                  </a:cubicBezTo>
                  <a:cubicBezTo>
                    <a:pt x="21383" y="15045"/>
                    <a:pt x="22583" y="14778"/>
                    <a:pt x="23417" y="14278"/>
                  </a:cubicBezTo>
                  <a:cubicBezTo>
                    <a:pt x="24652" y="13544"/>
                    <a:pt x="25085" y="12376"/>
                    <a:pt x="25219" y="11109"/>
                  </a:cubicBezTo>
                  <a:cubicBezTo>
                    <a:pt x="25419" y="9041"/>
                    <a:pt x="24018" y="7340"/>
                    <a:pt x="22050" y="5772"/>
                  </a:cubicBezTo>
                  <a:cubicBezTo>
                    <a:pt x="20082" y="4204"/>
                    <a:pt x="14544" y="3970"/>
                    <a:pt x="12243" y="2936"/>
                  </a:cubicBezTo>
                  <a:cubicBezTo>
                    <a:pt x="9974" y="1902"/>
                    <a:pt x="7706" y="635"/>
                    <a:pt x="7706" y="635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7;p31">
              <a:extLst>
                <a:ext uri="{FF2B5EF4-FFF2-40B4-BE49-F238E27FC236}">
                  <a16:creationId xmlns:a16="http://schemas.microsoft.com/office/drawing/2014/main" id="{71C1ED60-4CD5-3697-F271-017A9921D33C}"/>
                </a:ext>
              </a:extLst>
            </p:cNvPr>
            <p:cNvSpPr/>
            <p:nvPr/>
          </p:nvSpPr>
          <p:spPr>
            <a:xfrm>
              <a:off x="4672675" y="4706300"/>
              <a:ext cx="537900" cy="356950"/>
            </a:xfrm>
            <a:custGeom>
              <a:avLst/>
              <a:gdLst/>
              <a:ahLst/>
              <a:cxnLst/>
              <a:rect l="l" t="t" r="r" b="b"/>
              <a:pathLst>
                <a:path w="21516" h="14278" extrusionOk="0">
                  <a:moveTo>
                    <a:pt x="1068" y="1"/>
                  </a:moveTo>
                  <a:lnTo>
                    <a:pt x="0" y="1669"/>
                  </a:lnTo>
                  <a:cubicBezTo>
                    <a:pt x="968" y="2203"/>
                    <a:pt x="3336" y="3470"/>
                    <a:pt x="4437" y="4037"/>
                  </a:cubicBezTo>
                  <a:cubicBezTo>
                    <a:pt x="5871" y="4804"/>
                    <a:pt x="8607" y="6472"/>
                    <a:pt x="12176" y="6739"/>
                  </a:cubicBezTo>
                  <a:cubicBezTo>
                    <a:pt x="15745" y="7006"/>
                    <a:pt x="18447" y="8674"/>
                    <a:pt x="19281" y="10542"/>
                  </a:cubicBezTo>
                  <a:cubicBezTo>
                    <a:pt x="19781" y="11709"/>
                    <a:pt x="19848" y="13044"/>
                    <a:pt x="19514" y="14278"/>
                  </a:cubicBezTo>
                  <a:cubicBezTo>
                    <a:pt x="20749" y="13544"/>
                    <a:pt x="21182" y="12376"/>
                    <a:pt x="21316" y="11109"/>
                  </a:cubicBezTo>
                  <a:cubicBezTo>
                    <a:pt x="21516" y="9041"/>
                    <a:pt x="20115" y="7340"/>
                    <a:pt x="18147" y="5772"/>
                  </a:cubicBezTo>
                  <a:cubicBezTo>
                    <a:pt x="16179" y="4204"/>
                    <a:pt x="10641" y="3970"/>
                    <a:pt x="8340" y="2936"/>
                  </a:cubicBezTo>
                  <a:cubicBezTo>
                    <a:pt x="6071" y="1902"/>
                    <a:pt x="3803" y="635"/>
                    <a:pt x="3803" y="6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8;p31">
              <a:extLst>
                <a:ext uri="{FF2B5EF4-FFF2-40B4-BE49-F238E27FC236}">
                  <a16:creationId xmlns:a16="http://schemas.microsoft.com/office/drawing/2014/main" id="{92E4403B-3E8A-67CA-B3D4-890DE7C7C5E4}"/>
                </a:ext>
              </a:extLst>
            </p:cNvPr>
            <p:cNvSpPr/>
            <p:nvPr/>
          </p:nvSpPr>
          <p:spPr>
            <a:xfrm>
              <a:off x="4597625" y="4763025"/>
              <a:ext cx="569600" cy="321925"/>
            </a:xfrm>
            <a:custGeom>
              <a:avLst/>
              <a:gdLst/>
              <a:ahLst/>
              <a:cxnLst/>
              <a:rect l="l" t="t" r="r" b="b"/>
              <a:pathLst>
                <a:path w="22784" h="12877" fill="none" extrusionOk="0">
                  <a:moveTo>
                    <a:pt x="768" y="6705"/>
                  </a:moveTo>
                  <a:cubicBezTo>
                    <a:pt x="6138" y="9841"/>
                    <a:pt x="12076" y="11875"/>
                    <a:pt x="18247" y="12676"/>
                  </a:cubicBezTo>
                  <a:cubicBezTo>
                    <a:pt x="19581" y="12843"/>
                    <a:pt x="21182" y="12876"/>
                    <a:pt x="22083" y="11842"/>
                  </a:cubicBezTo>
                  <a:cubicBezTo>
                    <a:pt x="22583" y="11242"/>
                    <a:pt x="22783" y="10474"/>
                    <a:pt x="22717" y="9707"/>
                  </a:cubicBezTo>
                  <a:cubicBezTo>
                    <a:pt x="22550" y="7806"/>
                    <a:pt x="20949" y="6271"/>
                    <a:pt x="19181" y="5504"/>
                  </a:cubicBezTo>
                  <a:cubicBezTo>
                    <a:pt x="17413" y="4770"/>
                    <a:pt x="15445" y="4570"/>
                    <a:pt x="13577" y="4170"/>
                  </a:cubicBezTo>
                  <a:cubicBezTo>
                    <a:pt x="11709" y="3736"/>
                    <a:pt x="9874" y="3069"/>
                    <a:pt x="8206" y="2202"/>
                  </a:cubicBezTo>
                  <a:cubicBezTo>
                    <a:pt x="6839" y="1501"/>
                    <a:pt x="5538" y="634"/>
                    <a:pt x="4037" y="300"/>
                  </a:cubicBezTo>
                  <a:cubicBezTo>
                    <a:pt x="2569" y="0"/>
                    <a:pt x="801" y="367"/>
                    <a:pt x="0" y="16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9;p31">
              <a:extLst>
                <a:ext uri="{FF2B5EF4-FFF2-40B4-BE49-F238E27FC236}">
                  <a16:creationId xmlns:a16="http://schemas.microsoft.com/office/drawing/2014/main" id="{5E843CC6-19AC-8395-95DC-A8437E170BF3}"/>
                </a:ext>
              </a:extLst>
            </p:cNvPr>
            <p:cNvSpPr/>
            <p:nvPr/>
          </p:nvSpPr>
          <p:spPr>
            <a:xfrm>
              <a:off x="4692700" y="4707150"/>
              <a:ext cx="519550" cy="365275"/>
            </a:xfrm>
            <a:custGeom>
              <a:avLst/>
              <a:gdLst/>
              <a:ahLst/>
              <a:cxnLst/>
              <a:rect l="l" t="t" r="r" b="b"/>
              <a:pathLst>
                <a:path w="20782" h="14611" fill="none" extrusionOk="0">
                  <a:moveTo>
                    <a:pt x="17779" y="14611"/>
                  </a:moveTo>
                  <a:cubicBezTo>
                    <a:pt x="19180" y="13910"/>
                    <a:pt x="20214" y="12609"/>
                    <a:pt x="20515" y="11075"/>
                  </a:cubicBezTo>
                  <a:cubicBezTo>
                    <a:pt x="20782" y="9274"/>
                    <a:pt x="19747" y="7439"/>
                    <a:pt x="18313" y="6338"/>
                  </a:cubicBezTo>
                  <a:cubicBezTo>
                    <a:pt x="16845" y="5237"/>
                    <a:pt x="15044" y="4704"/>
                    <a:pt x="13243" y="4337"/>
                  </a:cubicBezTo>
                  <a:cubicBezTo>
                    <a:pt x="11475" y="3970"/>
                    <a:pt x="9640" y="3703"/>
                    <a:pt x="7939" y="3036"/>
                  </a:cubicBezTo>
                  <a:cubicBezTo>
                    <a:pt x="5304" y="2002"/>
                    <a:pt x="2735" y="0"/>
                    <a:pt x="0" y="70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0;p31">
              <a:extLst>
                <a:ext uri="{FF2B5EF4-FFF2-40B4-BE49-F238E27FC236}">
                  <a16:creationId xmlns:a16="http://schemas.microsoft.com/office/drawing/2014/main" id="{95F5B8C0-6DA9-3B90-70BD-12A7E5988658}"/>
                </a:ext>
              </a:extLst>
            </p:cNvPr>
            <p:cNvSpPr/>
            <p:nvPr/>
          </p:nvSpPr>
          <p:spPr>
            <a:xfrm>
              <a:off x="3686125" y="3060775"/>
              <a:ext cx="1461075" cy="1271925"/>
            </a:xfrm>
            <a:custGeom>
              <a:avLst/>
              <a:gdLst/>
              <a:ahLst/>
              <a:cxnLst/>
              <a:rect l="l" t="t" r="r" b="b"/>
              <a:pathLst>
                <a:path w="58443" h="50877" extrusionOk="0">
                  <a:moveTo>
                    <a:pt x="13511" y="25660"/>
                  </a:moveTo>
                  <a:lnTo>
                    <a:pt x="15178" y="33165"/>
                  </a:lnTo>
                  <a:cubicBezTo>
                    <a:pt x="15178" y="33165"/>
                    <a:pt x="14769" y="33135"/>
                    <a:pt x="14212" y="33135"/>
                  </a:cubicBezTo>
                  <a:cubicBezTo>
                    <a:pt x="13331" y="33135"/>
                    <a:pt x="12082" y="33210"/>
                    <a:pt x="11509" y="33599"/>
                  </a:cubicBezTo>
                  <a:cubicBezTo>
                    <a:pt x="10609" y="34266"/>
                    <a:pt x="11109" y="36835"/>
                    <a:pt x="11109" y="36835"/>
                  </a:cubicBezTo>
                  <a:lnTo>
                    <a:pt x="9541" y="35434"/>
                  </a:lnTo>
                  <a:lnTo>
                    <a:pt x="13511" y="25660"/>
                  </a:lnTo>
                  <a:close/>
                  <a:moveTo>
                    <a:pt x="42631" y="24125"/>
                  </a:moveTo>
                  <a:cubicBezTo>
                    <a:pt x="42631" y="24125"/>
                    <a:pt x="47535" y="32565"/>
                    <a:pt x="48402" y="35534"/>
                  </a:cubicBezTo>
                  <a:cubicBezTo>
                    <a:pt x="48402" y="35534"/>
                    <a:pt x="43065" y="39803"/>
                    <a:pt x="43265" y="39803"/>
                  </a:cubicBezTo>
                  <a:cubicBezTo>
                    <a:pt x="43255" y="39809"/>
                    <a:pt x="43245" y="39812"/>
                    <a:pt x="43237" y="39812"/>
                  </a:cubicBezTo>
                  <a:cubicBezTo>
                    <a:pt x="42912" y="39812"/>
                    <a:pt x="44513" y="35308"/>
                    <a:pt x="43732" y="34299"/>
                  </a:cubicBezTo>
                  <a:cubicBezTo>
                    <a:pt x="43058" y="33400"/>
                    <a:pt x="41248" y="33330"/>
                    <a:pt x="40694" y="33330"/>
                  </a:cubicBezTo>
                  <a:cubicBezTo>
                    <a:pt x="40590" y="33330"/>
                    <a:pt x="40530" y="33332"/>
                    <a:pt x="40530" y="33332"/>
                  </a:cubicBezTo>
                  <a:lnTo>
                    <a:pt x="40730" y="32031"/>
                  </a:lnTo>
                  <a:lnTo>
                    <a:pt x="42164" y="24693"/>
                  </a:lnTo>
                  <a:lnTo>
                    <a:pt x="42631" y="24125"/>
                  </a:lnTo>
                  <a:close/>
                  <a:moveTo>
                    <a:pt x="26477" y="0"/>
                  </a:moveTo>
                  <a:cubicBezTo>
                    <a:pt x="24578" y="0"/>
                    <a:pt x="22384" y="976"/>
                    <a:pt x="22384" y="976"/>
                  </a:cubicBezTo>
                  <a:cubicBezTo>
                    <a:pt x="22384" y="976"/>
                    <a:pt x="22095" y="924"/>
                    <a:pt x="21667" y="924"/>
                  </a:cubicBezTo>
                  <a:cubicBezTo>
                    <a:pt x="20812" y="924"/>
                    <a:pt x="19404" y="1131"/>
                    <a:pt x="18648" y="2377"/>
                  </a:cubicBezTo>
                  <a:cubicBezTo>
                    <a:pt x="18047" y="3878"/>
                    <a:pt x="18247" y="6146"/>
                    <a:pt x="18247" y="6146"/>
                  </a:cubicBezTo>
                  <a:lnTo>
                    <a:pt x="18014" y="6213"/>
                  </a:lnTo>
                  <a:cubicBezTo>
                    <a:pt x="16513" y="6780"/>
                    <a:pt x="8340" y="9849"/>
                    <a:pt x="6606" y="11083"/>
                  </a:cubicBezTo>
                  <a:cubicBezTo>
                    <a:pt x="4671" y="12450"/>
                    <a:pt x="2569" y="26360"/>
                    <a:pt x="1869" y="30463"/>
                  </a:cubicBezTo>
                  <a:cubicBezTo>
                    <a:pt x="1202" y="34533"/>
                    <a:pt x="1" y="38236"/>
                    <a:pt x="601" y="39637"/>
                  </a:cubicBezTo>
                  <a:cubicBezTo>
                    <a:pt x="1235" y="41038"/>
                    <a:pt x="10008" y="47809"/>
                    <a:pt x="15078" y="49544"/>
                  </a:cubicBezTo>
                  <a:cubicBezTo>
                    <a:pt x="18316" y="50673"/>
                    <a:pt x="26804" y="50877"/>
                    <a:pt x="32517" y="50877"/>
                  </a:cubicBezTo>
                  <a:cubicBezTo>
                    <a:pt x="35750" y="50877"/>
                    <a:pt x="38095" y="50811"/>
                    <a:pt x="38095" y="50811"/>
                  </a:cubicBezTo>
                  <a:cubicBezTo>
                    <a:pt x="38095" y="50811"/>
                    <a:pt x="38395" y="50711"/>
                    <a:pt x="38895" y="50544"/>
                  </a:cubicBezTo>
                  <a:cubicBezTo>
                    <a:pt x="41931" y="49577"/>
                    <a:pt x="52705" y="45541"/>
                    <a:pt x="58443" y="36101"/>
                  </a:cubicBezTo>
                  <a:cubicBezTo>
                    <a:pt x="58443" y="36101"/>
                    <a:pt x="52905" y="17954"/>
                    <a:pt x="45634" y="10215"/>
                  </a:cubicBezTo>
                  <a:lnTo>
                    <a:pt x="33025" y="5412"/>
                  </a:lnTo>
                  <a:lnTo>
                    <a:pt x="32858" y="5345"/>
                  </a:lnTo>
                  <a:cubicBezTo>
                    <a:pt x="32858" y="5345"/>
                    <a:pt x="32891" y="5012"/>
                    <a:pt x="32958" y="4511"/>
                  </a:cubicBezTo>
                  <a:cubicBezTo>
                    <a:pt x="33025" y="3511"/>
                    <a:pt x="33058" y="1843"/>
                    <a:pt x="32591" y="1309"/>
                  </a:cubicBezTo>
                  <a:cubicBezTo>
                    <a:pt x="31890" y="475"/>
                    <a:pt x="29889" y="1176"/>
                    <a:pt x="27954" y="275"/>
                  </a:cubicBezTo>
                  <a:cubicBezTo>
                    <a:pt x="27522" y="77"/>
                    <a:pt x="27011" y="0"/>
                    <a:pt x="2647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51;p31">
              <a:extLst>
                <a:ext uri="{FF2B5EF4-FFF2-40B4-BE49-F238E27FC236}">
                  <a16:creationId xmlns:a16="http://schemas.microsoft.com/office/drawing/2014/main" id="{B1FE1C2C-898F-151D-1093-EE8C2B0D65CF}"/>
                </a:ext>
              </a:extLst>
            </p:cNvPr>
            <p:cNvSpPr/>
            <p:nvPr/>
          </p:nvSpPr>
          <p:spPr>
            <a:xfrm>
              <a:off x="4045550" y="2554775"/>
              <a:ext cx="567875" cy="655875"/>
            </a:xfrm>
            <a:custGeom>
              <a:avLst/>
              <a:gdLst/>
              <a:ahLst/>
              <a:cxnLst/>
              <a:rect l="l" t="t" r="r" b="b"/>
              <a:pathLst>
                <a:path w="22715" h="26235" extrusionOk="0">
                  <a:moveTo>
                    <a:pt x="7440" y="0"/>
                  </a:moveTo>
                  <a:lnTo>
                    <a:pt x="902" y="6939"/>
                  </a:lnTo>
                  <a:cubicBezTo>
                    <a:pt x="902" y="6939"/>
                    <a:pt x="1" y="7739"/>
                    <a:pt x="368" y="9741"/>
                  </a:cubicBezTo>
                  <a:cubicBezTo>
                    <a:pt x="701" y="11742"/>
                    <a:pt x="1535" y="13477"/>
                    <a:pt x="2169" y="13610"/>
                  </a:cubicBezTo>
                  <a:cubicBezTo>
                    <a:pt x="2669" y="13677"/>
                    <a:pt x="3170" y="13744"/>
                    <a:pt x="3704" y="13744"/>
                  </a:cubicBezTo>
                  <a:cubicBezTo>
                    <a:pt x="3704" y="13744"/>
                    <a:pt x="5071" y="16746"/>
                    <a:pt x="6072" y="17947"/>
                  </a:cubicBezTo>
                  <a:cubicBezTo>
                    <a:pt x="6072" y="17947"/>
                    <a:pt x="6405" y="22617"/>
                    <a:pt x="6239" y="23917"/>
                  </a:cubicBezTo>
                  <a:cubicBezTo>
                    <a:pt x="6239" y="23917"/>
                    <a:pt x="8574" y="25952"/>
                    <a:pt x="10775" y="26219"/>
                  </a:cubicBezTo>
                  <a:cubicBezTo>
                    <a:pt x="10859" y="26229"/>
                    <a:pt x="10945" y="26234"/>
                    <a:pt x="11032" y="26234"/>
                  </a:cubicBezTo>
                  <a:cubicBezTo>
                    <a:pt x="13234" y="26234"/>
                    <a:pt x="16413" y="23117"/>
                    <a:pt x="16413" y="23117"/>
                  </a:cubicBezTo>
                  <a:lnTo>
                    <a:pt x="17247" y="18981"/>
                  </a:lnTo>
                  <a:cubicBezTo>
                    <a:pt x="17247" y="18981"/>
                    <a:pt x="19248" y="15945"/>
                    <a:pt x="19381" y="15111"/>
                  </a:cubicBezTo>
                  <a:cubicBezTo>
                    <a:pt x="19515" y="14311"/>
                    <a:pt x="20415" y="14511"/>
                    <a:pt x="20882" y="14110"/>
                  </a:cubicBezTo>
                  <a:cubicBezTo>
                    <a:pt x="21316" y="13710"/>
                    <a:pt x="22350" y="11942"/>
                    <a:pt x="22550" y="10241"/>
                  </a:cubicBezTo>
                  <a:cubicBezTo>
                    <a:pt x="22697" y="8776"/>
                    <a:pt x="22715" y="7105"/>
                    <a:pt x="21382" y="7105"/>
                  </a:cubicBezTo>
                  <a:cubicBezTo>
                    <a:pt x="21198" y="7105"/>
                    <a:pt x="20988" y="7137"/>
                    <a:pt x="20749" y="7205"/>
                  </a:cubicBezTo>
                  <a:cubicBezTo>
                    <a:pt x="19081" y="6738"/>
                    <a:pt x="20115" y="3169"/>
                    <a:pt x="20115" y="3169"/>
                  </a:cubicBezTo>
                  <a:lnTo>
                    <a:pt x="17146" y="534"/>
                  </a:lnTo>
                  <a:lnTo>
                    <a:pt x="7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2;p31">
              <a:extLst>
                <a:ext uri="{FF2B5EF4-FFF2-40B4-BE49-F238E27FC236}">
                  <a16:creationId xmlns:a16="http://schemas.microsoft.com/office/drawing/2014/main" id="{FDFE8C57-914D-57D3-B656-A5C559AF4D28}"/>
                </a:ext>
              </a:extLst>
            </p:cNvPr>
            <p:cNvSpPr/>
            <p:nvPr/>
          </p:nvSpPr>
          <p:spPr>
            <a:xfrm>
              <a:off x="4456675" y="3173550"/>
              <a:ext cx="690525" cy="1150850"/>
            </a:xfrm>
            <a:custGeom>
              <a:avLst/>
              <a:gdLst/>
              <a:ahLst/>
              <a:cxnLst/>
              <a:rect l="l" t="t" r="r" b="b"/>
              <a:pathLst>
                <a:path w="27621" h="46034" extrusionOk="0">
                  <a:moveTo>
                    <a:pt x="11809" y="19614"/>
                  </a:moveTo>
                  <a:cubicBezTo>
                    <a:pt x="11809" y="19614"/>
                    <a:pt x="16713" y="28054"/>
                    <a:pt x="17580" y="31023"/>
                  </a:cubicBezTo>
                  <a:cubicBezTo>
                    <a:pt x="17580" y="31023"/>
                    <a:pt x="12243" y="35292"/>
                    <a:pt x="12443" y="35292"/>
                  </a:cubicBezTo>
                  <a:cubicBezTo>
                    <a:pt x="12433" y="35298"/>
                    <a:pt x="12423" y="35301"/>
                    <a:pt x="12415" y="35301"/>
                  </a:cubicBezTo>
                  <a:cubicBezTo>
                    <a:pt x="12090" y="35301"/>
                    <a:pt x="13691" y="30797"/>
                    <a:pt x="12910" y="29788"/>
                  </a:cubicBezTo>
                  <a:cubicBezTo>
                    <a:pt x="12236" y="28889"/>
                    <a:pt x="10426" y="28819"/>
                    <a:pt x="9872" y="28819"/>
                  </a:cubicBezTo>
                  <a:cubicBezTo>
                    <a:pt x="9768" y="28819"/>
                    <a:pt x="9708" y="28821"/>
                    <a:pt x="9708" y="28821"/>
                  </a:cubicBezTo>
                  <a:lnTo>
                    <a:pt x="9908" y="27520"/>
                  </a:lnTo>
                  <a:lnTo>
                    <a:pt x="11342" y="20182"/>
                  </a:lnTo>
                  <a:lnTo>
                    <a:pt x="11809" y="19614"/>
                  </a:lnTo>
                  <a:close/>
                  <a:moveTo>
                    <a:pt x="2136" y="0"/>
                  </a:moveTo>
                  <a:lnTo>
                    <a:pt x="1869" y="1635"/>
                  </a:lnTo>
                  <a:lnTo>
                    <a:pt x="1" y="4170"/>
                  </a:lnTo>
                  <a:cubicBezTo>
                    <a:pt x="1969" y="4904"/>
                    <a:pt x="3937" y="5771"/>
                    <a:pt x="5838" y="6739"/>
                  </a:cubicBezTo>
                  <a:cubicBezTo>
                    <a:pt x="7673" y="7739"/>
                    <a:pt x="8741" y="9741"/>
                    <a:pt x="8507" y="11842"/>
                  </a:cubicBezTo>
                  <a:lnTo>
                    <a:pt x="6172" y="31756"/>
                  </a:lnTo>
                  <a:lnTo>
                    <a:pt x="5205" y="43065"/>
                  </a:lnTo>
                  <a:lnTo>
                    <a:pt x="8107" y="46033"/>
                  </a:lnTo>
                  <a:cubicBezTo>
                    <a:pt x="11142" y="45066"/>
                    <a:pt x="21917" y="41030"/>
                    <a:pt x="27621" y="31590"/>
                  </a:cubicBezTo>
                  <a:cubicBezTo>
                    <a:pt x="27621" y="31590"/>
                    <a:pt x="22083" y="13443"/>
                    <a:pt x="14812" y="5704"/>
                  </a:cubicBezTo>
                  <a:lnTo>
                    <a:pt x="2203" y="901"/>
                  </a:lnTo>
                  <a:lnTo>
                    <a:pt x="2036" y="834"/>
                  </a:lnTo>
                  <a:cubicBezTo>
                    <a:pt x="2036" y="834"/>
                    <a:pt x="2069" y="501"/>
                    <a:pt x="213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253;p31">
              <a:extLst>
                <a:ext uri="{FF2B5EF4-FFF2-40B4-BE49-F238E27FC236}">
                  <a16:creationId xmlns:a16="http://schemas.microsoft.com/office/drawing/2014/main" id="{15483F25-E660-98C9-2A35-9D8332502A3C}"/>
                </a:ext>
              </a:extLst>
            </p:cNvPr>
            <p:cNvSpPr/>
            <p:nvPr/>
          </p:nvSpPr>
          <p:spPr>
            <a:xfrm>
              <a:off x="3747025" y="3379525"/>
              <a:ext cx="339425" cy="745550"/>
            </a:xfrm>
            <a:custGeom>
              <a:avLst/>
              <a:gdLst/>
              <a:ahLst/>
              <a:cxnLst/>
              <a:rect l="l" t="t" r="r" b="b"/>
              <a:pathLst>
                <a:path w="13577" h="29822" extrusionOk="0">
                  <a:moveTo>
                    <a:pt x="11041" y="12910"/>
                  </a:moveTo>
                  <a:lnTo>
                    <a:pt x="11021" y="12959"/>
                  </a:lnTo>
                  <a:lnTo>
                    <a:pt x="11021" y="12959"/>
                  </a:lnTo>
                  <a:cubicBezTo>
                    <a:pt x="11058" y="13075"/>
                    <a:pt x="11093" y="13186"/>
                    <a:pt x="11127" y="13294"/>
                  </a:cubicBezTo>
                  <a:lnTo>
                    <a:pt x="11127" y="13294"/>
                  </a:lnTo>
                  <a:lnTo>
                    <a:pt x="11041" y="12910"/>
                  </a:lnTo>
                  <a:close/>
                  <a:moveTo>
                    <a:pt x="5704" y="1"/>
                  </a:moveTo>
                  <a:lnTo>
                    <a:pt x="6338" y="8440"/>
                  </a:lnTo>
                  <a:cubicBezTo>
                    <a:pt x="6338" y="8440"/>
                    <a:pt x="4236" y="18547"/>
                    <a:pt x="2335" y="21549"/>
                  </a:cubicBezTo>
                  <a:cubicBezTo>
                    <a:pt x="434" y="24518"/>
                    <a:pt x="0" y="25285"/>
                    <a:pt x="2335" y="25285"/>
                  </a:cubicBezTo>
                  <a:cubicBezTo>
                    <a:pt x="4670" y="25285"/>
                    <a:pt x="10341" y="29822"/>
                    <a:pt x="10341" y="29822"/>
                  </a:cubicBezTo>
                  <a:lnTo>
                    <a:pt x="9907" y="26053"/>
                  </a:lnTo>
                  <a:lnTo>
                    <a:pt x="13576" y="21549"/>
                  </a:lnTo>
                  <a:lnTo>
                    <a:pt x="11642" y="14978"/>
                  </a:lnTo>
                  <a:cubicBezTo>
                    <a:pt x="11642" y="14978"/>
                    <a:pt x="11450" y="14328"/>
                    <a:pt x="11127" y="13294"/>
                  </a:cubicBezTo>
                  <a:lnTo>
                    <a:pt x="11127" y="13294"/>
                  </a:lnTo>
                  <a:lnTo>
                    <a:pt x="12709" y="20415"/>
                  </a:lnTo>
                  <a:cubicBezTo>
                    <a:pt x="12709" y="20415"/>
                    <a:pt x="12329" y="20387"/>
                    <a:pt x="11805" y="20387"/>
                  </a:cubicBezTo>
                  <a:cubicBezTo>
                    <a:pt x="10931" y="20387"/>
                    <a:pt x="9657" y="20465"/>
                    <a:pt x="9073" y="20882"/>
                  </a:cubicBezTo>
                  <a:cubicBezTo>
                    <a:pt x="8139" y="21516"/>
                    <a:pt x="8640" y="24085"/>
                    <a:pt x="8640" y="24085"/>
                  </a:cubicBezTo>
                  <a:lnTo>
                    <a:pt x="7072" y="22684"/>
                  </a:lnTo>
                  <a:lnTo>
                    <a:pt x="11021" y="12959"/>
                  </a:lnTo>
                  <a:lnTo>
                    <a:pt x="11021" y="12959"/>
                  </a:lnTo>
                  <a:cubicBezTo>
                    <a:pt x="9901" y="9407"/>
                    <a:pt x="7489" y="2207"/>
                    <a:pt x="570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254;p31">
              <a:extLst>
                <a:ext uri="{FF2B5EF4-FFF2-40B4-BE49-F238E27FC236}">
                  <a16:creationId xmlns:a16="http://schemas.microsoft.com/office/drawing/2014/main" id="{3A6E1B99-2482-C53C-5AE7-724CB64CE3CD}"/>
                </a:ext>
              </a:extLst>
            </p:cNvPr>
            <p:cNvSpPr/>
            <p:nvPr/>
          </p:nvSpPr>
          <p:spPr>
            <a:xfrm>
              <a:off x="4197325" y="3003425"/>
              <a:ext cx="9200" cy="129275"/>
            </a:xfrm>
            <a:custGeom>
              <a:avLst/>
              <a:gdLst/>
              <a:ahLst/>
              <a:cxnLst/>
              <a:rect l="l" t="t" r="r" b="b"/>
              <a:pathLst>
                <a:path w="368" h="5171" fill="none" extrusionOk="0">
                  <a:moveTo>
                    <a:pt x="1" y="1"/>
                  </a:moveTo>
                  <a:cubicBezTo>
                    <a:pt x="1" y="1"/>
                    <a:pt x="368" y="3536"/>
                    <a:pt x="1" y="517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255;p31">
              <a:extLst>
                <a:ext uri="{FF2B5EF4-FFF2-40B4-BE49-F238E27FC236}">
                  <a16:creationId xmlns:a16="http://schemas.microsoft.com/office/drawing/2014/main" id="{113BF75D-11A2-59AD-83D8-885698AB5029}"/>
                </a:ext>
              </a:extLst>
            </p:cNvPr>
            <p:cNvSpPr/>
            <p:nvPr/>
          </p:nvSpPr>
          <p:spPr>
            <a:xfrm>
              <a:off x="4464200" y="3035950"/>
              <a:ext cx="10025" cy="84250"/>
            </a:xfrm>
            <a:custGeom>
              <a:avLst/>
              <a:gdLst/>
              <a:ahLst/>
              <a:cxnLst/>
              <a:rect l="l" t="t" r="r" b="b"/>
              <a:pathLst>
                <a:path w="401" h="3370" fill="none" extrusionOk="0">
                  <a:moveTo>
                    <a:pt x="0" y="3370"/>
                  </a:moveTo>
                  <a:cubicBezTo>
                    <a:pt x="0" y="2235"/>
                    <a:pt x="134" y="1101"/>
                    <a:pt x="400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256;p31">
              <a:extLst>
                <a:ext uri="{FF2B5EF4-FFF2-40B4-BE49-F238E27FC236}">
                  <a16:creationId xmlns:a16="http://schemas.microsoft.com/office/drawing/2014/main" id="{246AEDF6-56CF-6375-E4B2-79B0A098F5F9}"/>
                </a:ext>
              </a:extLst>
            </p:cNvPr>
            <p:cNvSpPr/>
            <p:nvPr/>
          </p:nvSpPr>
          <p:spPr>
            <a:xfrm>
              <a:off x="4120625" y="2620650"/>
              <a:ext cx="421150" cy="496225"/>
            </a:xfrm>
            <a:custGeom>
              <a:avLst/>
              <a:gdLst/>
              <a:ahLst/>
              <a:cxnLst/>
              <a:rect l="l" t="t" r="r" b="b"/>
              <a:pathLst>
                <a:path w="16846" h="19849" fill="none" extrusionOk="0">
                  <a:moveTo>
                    <a:pt x="14711" y="1"/>
                  </a:moveTo>
                  <a:cubicBezTo>
                    <a:pt x="14711" y="1"/>
                    <a:pt x="16845" y="2702"/>
                    <a:pt x="16745" y="4737"/>
                  </a:cubicBezTo>
                  <a:cubicBezTo>
                    <a:pt x="16612" y="6772"/>
                    <a:pt x="16478" y="9174"/>
                    <a:pt x="16512" y="11542"/>
                  </a:cubicBezTo>
                  <a:cubicBezTo>
                    <a:pt x="16579" y="13911"/>
                    <a:pt x="12742" y="18847"/>
                    <a:pt x="10741" y="19281"/>
                  </a:cubicBezTo>
                  <a:cubicBezTo>
                    <a:pt x="8773" y="19715"/>
                    <a:pt x="7072" y="19848"/>
                    <a:pt x="5804" y="18581"/>
                  </a:cubicBezTo>
                  <a:cubicBezTo>
                    <a:pt x="4537" y="17313"/>
                    <a:pt x="3269" y="15545"/>
                    <a:pt x="1635" y="13310"/>
                  </a:cubicBezTo>
                  <a:cubicBezTo>
                    <a:pt x="0" y="11042"/>
                    <a:pt x="400" y="6105"/>
                    <a:pt x="400" y="610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257;p31">
              <a:extLst>
                <a:ext uri="{FF2B5EF4-FFF2-40B4-BE49-F238E27FC236}">
                  <a16:creationId xmlns:a16="http://schemas.microsoft.com/office/drawing/2014/main" id="{1A1E2B66-4090-BBFA-7E7B-2AEEEB9125DF}"/>
                </a:ext>
              </a:extLst>
            </p:cNvPr>
            <p:cNvSpPr/>
            <p:nvPr/>
          </p:nvSpPr>
          <p:spPr>
            <a:xfrm>
              <a:off x="4354125" y="2819950"/>
              <a:ext cx="30025" cy="149300"/>
            </a:xfrm>
            <a:custGeom>
              <a:avLst/>
              <a:gdLst/>
              <a:ahLst/>
              <a:cxnLst/>
              <a:rect l="l" t="t" r="r" b="b"/>
              <a:pathLst>
                <a:path w="1201" h="5972" fill="none" extrusionOk="0">
                  <a:moveTo>
                    <a:pt x="200" y="1"/>
                  </a:moveTo>
                  <a:cubicBezTo>
                    <a:pt x="67" y="768"/>
                    <a:pt x="0" y="1502"/>
                    <a:pt x="33" y="2269"/>
                  </a:cubicBezTo>
                  <a:cubicBezTo>
                    <a:pt x="0" y="2870"/>
                    <a:pt x="200" y="3503"/>
                    <a:pt x="600" y="4004"/>
                  </a:cubicBezTo>
                  <a:cubicBezTo>
                    <a:pt x="834" y="4237"/>
                    <a:pt x="1168" y="4437"/>
                    <a:pt x="1201" y="4771"/>
                  </a:cubicBezTo>
                  <a:cubicBezTo>
                    <a:pt x="1201" y="5071"/>
                    <a:pt x="1034" y="5371"/>
                    <a:pt x="767" y="5505"/>
                  </a:cubicBezTo>
                  <a:cubicBezTo>
                    <a:pt x="500" y="5638"/>
                    <a:pt x="234" y="5805"/>
                    <a:pt x="0" y="597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258;p31">
              <a:extLst>
                <a:ext uri="{FF2B5EF4-FFF2-40B4-BE49-F238E27FC236}">
                  <a16:creationId xmlns:a16="http://schemas.microsoft.com/office/drawing/2014/main" id="{186F0D76-67A1-7DBF-7966-96E7ED8C22F5}"/>
                </a:ext>
              </a:extLst>
            </p:cNvPr>
            <p:cNvSpPr/>
            <p:nvPr/>
          </p:nvSpPr>
          <p:spPr>
            <a:xfrm>
              <a:off x="4274050" y="2975900"/>
              <a:ext cx="60075" cy="47575"/>
            </a:xfrm>
            <a:custGeom>
              <a:avLst/>
              <a:gdLst/>
              <a:ahLst/>
              <a:cxnLst/>
              <a:rect l="l" t="t" r="r" b="b"/>
              <a:pathLst>
                <a:path w="2403" h="1903" fill="none" extrusionOk="0">
                  <a:moveTo>
                    <a:pt x="1" y="1"/>
                  </a:moveTo>
                  <a:cubicBezTo>
                    <a:pt x="1" y="1"/>
                    <a:pt x="268" y="1569"/>
                    <a:pt x="2402" y="19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259;p31">
              <a:extLst>
                <a:ext uri="{FF2B5EF4-FFF2-40B4-BE49-F238E27FC236}">
                  <a16:creationId xmlns:a16="http://schemas.microsoft.com/office/drawing/2014/main" id="{84CFEBCA-BDF0-E1E4-1E0E-AEA5DC1C8936}"/>
                </a:ext>
              </a:extLst>
            </p:cNvPr>
            <p:cNvSpPr/>
            <p:nvPr/>
          </p:nvSpPr>
          <p:spPr>
            <a:xfrm>
              <a:off x="4257375" y="2829975"/>
              <a:ext cx="22550" cy="41725"/>
            </a:xfrm>
            <a:custGeom>
              <a:avLst/>
              <a:gdLst/>
              <a:ahLst/>
              <a:cxnLst/>
              <a:rect l="l" t="t" r="r" b="b"/>
              <a:pathLst>
                <a:path w="902" h="1669" extrusionOk="0">
                  <a:moveTo>
                    <a:pt x="468" y="0"/>
                  </a:moveTo>
                  <a:cubicBezTo>
                    <a:pt x="201" y="0"/>
                    <a:pt x="1" y="367"/>
                    <a:pt x="1" y="834"/>
                  </a:cubicBezTo>
                  <a:cubicBezTo>
                    <a:pt x="1" y="1301"/>
                    <a:pt x="201" y="1668"/>
                    <a:pt x="468" y="1668"/>
                  </a:cubicBezTo>
                  <a:cubicBezTo>
                    <a:pt x="701" y="1668"/>
                    <a:pt x="901" y="1301"/>
                    <a:pt x="901" y="834"/>
                  </a:cubicBezTo>
                  <a:cubicBezTo>
                    <a:pt x="901" y="367"/>
                    <a:pt x="701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260;p31">
              <a:extLst>
                <a:ext uri="{FF2B5EF4-FFF2-40B4-BE49-F238E27FC236}">
                  <a16:creationId xmlns:a16="http://schemas.microsoft.com/office/drawing/2014/main" id="{BA548EA4-3A65-1638-0029-A61CD43498CE}"/>
                </a:ext>
              </a:extLst>
            </p:cNvPr>
            <p:cNvSpPr/>
            <p:nvPr/>
          </p:nvSpPr>
          <p:spPr>
            <a:xfrm>
              <a:off x="4417500" y="2834975"/>
              <a:ext cx="21700" cy="41725"/>
            </a:xfrm>
            <a:custGeom>
              <a:avLst/>
              <a:gdLst/>
              <a:ahLst/>
              <a:cxnLst/>
              <a:rect l="l" t="t" r="r" b="b"/>
              <a:pathLst>
                <a:path w="868" h="1669" extrusionOk="0">
                  <a:moveTo>
                    <a:pt x="434" y="0"/>
                  </a:moveTo>
                  <a:cubicBezTo>
                    <a:pt x="200" y="0"/>
                    <a:pt x="0" y="367"/>
                    <a:pt x="0" y="834"/>
                  </a:cubicBezTo>
                  <a:cubicBezTo>
                    <a:pt x="0" y="1301"/>
                    <a:pt x="200" y="1668"/>
                    <a:pt x="434" y="1668"/>
                  </a:cubicBezTo>
                  <a:cubicBezTo>
                    <a:pt x="667" y="1668"/>
                    <a:pt x="867" y="1301"/>
                    <a:pt x="867" y="834"/>
                  </a:cubicBezTo>
                  <a:cubicBezTo>
                    <a:pt x="867" y="3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261;p31">
              <a:extLst>
                <a:ext uri="{FF2B5EF4-FFF2-40B4-BE49-F238E27FC236}">
                  <a16:creationId xmlns:a16="http://schemas.microsoft.com/office/drawing/2014/main" id="{CD1E30A3-EDDA-CFDB-EDDE-7BBBDC58E61B}"/>
                </a:ext>
              </a:extLst>
            </p:cNvPr>
            <p:cNvSpPr/>
            <p:nvPr/>
          </p:nvSpPr>
          <p:spPr>
            <a:xfrm>
              <a:off x="4407475" y="2753250"/>
              <a:ext cx="95925" cy="58400"/>
            </a:xfrm>
            <a:custGeom>
              <a:avLst/>
              <a:gdLst/>
              <a:ahLst/>
              <a:cxnLst/>
              <a:rect l="l" t="t" r="r" b="b"/>
              <a:pathLst>
                <a:path w="3837" h="2336" fill="none" extrusionOk="0">
                  <a:moveTo>
                    <a:pt x="1" y="2068"/>
                  </a:moveTo>
                  <a:cubicBezTo>
                    <a:pt x="1" y="2068"/>
                    <a:pt x="2069" y="0"/>
                    <a:pt x="3837" y="2335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262;p31">
              <a:extLst>
                <a:ext uri="{FF2B5EF4-FFF2-40B4-BE49-F238E27FC236}">
                  <a16:creationId xmlns:a16="http://schemas.microsoft.com/office/drawing/2014/main" id="{597AF5DF-2D89-34D9-4B31-E50A00D6917B}"/>
                </a:ext>
              </a:extLst>
            </p:cNvPr>
            <p:cNvSpPr/>
            <p:nvPr/>
          </p:nvSpPr>
          <p:spPr>
            <a:xfrm>
              <a:off x="4212350" y="2769100"/>
              <a:ext cx="85075" cy="37550"/>
            </a:xfrm>
            <a:custGeom>
              <a:avLst/>
              <a:gdLst/>
              <a:ahLst/>
              <a:cxnLst/>
              <a:rect l="l" t="t" r="r" b="b"/>
              <a:pathLst>
                <a:path w="3403" h="1502" fill="none" extrusionOk="0">
                  <a:moveTo>
                    <a:pt x="3403" y="1501"/>
                  </a:moveTo>
                  <a:cubicBezTo>
                    <a:pt x="3403" y="1501"/>
                    <a:pt x="2102" y="0"/>
                    <a:pt x="0" y="1501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263;p31">
              <a:extLst>
                <a:ext uri="{FF2B5EF4-FFF2-40B4-BE49-F238E27FC236}">
                  <a16:creationId xmlns:a16="http://schemas.microsoft.com/office/drawing/2014/main" id="{2D3B3A04-D1D3-1AEA-4BBD-7CB4BF324BC2}"/>
                </a:ext>
              </a:extLst>
            </p:cNvPr>
            <p:cNvSpPr/>
            <p:nvPr/>
          </p:nvSpPr>
          <p:spPr>
            <a:xfrm>
              <a:off x="4197325" y="3004250"/>
              <a:ext cx="271900" cy="164200"/>
            </a:xfrm>
            <a:custGeom>
              <a:avLst/>
              <a:gdLst/>
              <a:ahLst/>
              <a:cxnLst/>
              <a:rect l="l" t="t" r="r" b="b"/>
              <a:pathLst>
                <a:path w="10876" h="6568" extrusionOk="0">
                  <a:moveTo>
                    <a:pt x="1" y="1"/>
                  </a:moveTo>
                  <a:lnTo>
                    <a:pt x="168" y="1936"/>
                  </a:lnTo>
                  <a:cubicBezTo>
                    <a:pt x="168" y="1936"/>
                    <a:pt x="1435" y="5438"/>
                    <a:pt x="4271" y="6439"/>
                  </a:cubicBezTo>
                  <a:cubicBezTo>
                    <a:pt x="4521" y="6527"/>
                    <a:pt x="4778" y="6567"/>
                    <a:pt x="5040" y="6567"/>
                  </a:cubicBezTo>
                  <a:cubicBezTo>
                    <a:pt x="7742" y="6567"/>
                    <a:pt x="10875" y="2269"/>
                    <a:pt x="10875" y="2269"/>
                  </a:cubicBezTo>
                  <a:lnTo>
                    <a:pt x="10675" y="1602"/>
                  </a:lnTo>
                  <a:cubicBezTo>
                    <a:pt x="10675" y="1602"/>
                    <a:pt x="8572" y="4331"/>
                    <a:pt x="6097" y="4331"/>
                  </a:cubicBezTo>
                  <a:cubicBezTo>
                    <a:pt x="5891" y="4331"/>
                    <a:pt x="5682" y="4312"/>
                    <a:pt x="5471" y="4271"/>
                  </a:cubicBezTo>
                  <a:cubicBezTo>
                    <a:pt x="2736" y="370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264;p31">
              <a:extLst>
                <a:ext uri="{FF2B5EF4-FFF2-40B4-BE49-F238E27FC236}">
                  <a16:creationId xmlns:a16="http://schemas.microsoft.com/office/drawing/2014/main" id="{C633B78D-960D-82F3-EEAD-D2170CD37D98}"/>
                </a:ext>
              </a:extLst>
            </p:cNvPr>
            <p:cNvSpPr/>
            <p:nvPr/>
          </p:nvSpPr>
          <p:spPr>
            <a:xfrm>
              <a:off x="4034725" y="2699050"/>
              <a:ext cx="103425" cy="210175"/>
            </a:xfrm>
            <a:custGeom>
              <a:avLst/>
              <a:gdLst/>
              <a:ahLst/>
              <a:cxnLst/>
              <a:rect l="l" t="t" r="r" b="b"/>
              <a:pathLst>
                <a:path w="4137" h="8407" fill="none" extrusionOk="0">
                  <a:moveTo>
                    <a:pt x="4137" y="7839"/>
                  </a:moveTo>
                  <a:cubicBezTo>
                    <a:pt x="4137" y="7839"/>
                    <a:pt x="2435" y="8406"/>
                    <a:pt x="1968" y="7105"/>
                  </a:cubicBezTo>
                  <a:cubicBezTo>
                    <a:pt x="1535" y="5804"/>
                    <a:pt x="0" y="2302"/>
                    <a:pt x="1335" y="1168"/>
                  </a:cubicBezTo>
                  <a:cubicBezTo>
                    <a:pt x="2669" y="0"/>
                    <a:pt x="3770" y="2702"/>
                    <a:pt x="3770" y="27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265;p31">
              <a:extLst>
                <a:ext uri="{FF2B5EF4-FFF2-40B4-BE49-F238E27FC236}">
                  <a16:creationId xmlns:a16="http://schemas.microsoft.com/office/drawing/2014/main" id="{90DED338-4646-178A-2A57-F2D6B668A58C}"/>
                </a:ext>
              </a:extLst>
            </p:cNvPr>
            <p:cNvSpPr/>
            <p:nvPr/>
          </p:nvSpPr>
          <p:spPr>
            <a:xfrm>
              <a:off x="4533400" y="2709875"/>
              <a:ext cx="100100" cy="211025"/>
            </a:xfrm>
            <a:custGeom>
              <a:avLst/>
              <a:gdLst/>
              <a:ahLst/>
              <a:cxnLst/>
              <a:rect l="l" t="t" r="r" b="b"/>
              <a:pathLst>
                <a:path w="4004" h="8441" fill="none" extrusionOk="0">
                  <a:moveTo>
                    <a:pt x="1" y="8107"/>
                  </a:moveTo>
                  <a:cubicBezTo>
                    <a:pt x="1" y="8107"/>
                    <a:pt x="1569" y="8440"/>
                    <a:pt x="2036" y="7106"/>
                  </a:cubicBezTo>
                  <a:cubicBezTo>
                    <a:pt x="2469" y="5805"/>
                    <a:pt x="4004" y="2302"/>
                    <a:pt x="2669" y="1168"/>
                  </a:cubicBezTo>
                  <a:cubicBezTo>
                    <a:pt x="1302" y="1"/>
                    <a:pt x="234" y="2703"/>
                    <a:pt x="234" y="2703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266;p31">
              <a:extLst>
                <a:ext uri="{FF2B5EF4-FFF2-40B4-BE49-F238E27FC236}">
                  <a16:creationId xmlns:a16="http://schemas.microsoft.com/office/drawing/2014/main" id="{52CCA5B2-3802-615D-05D2-A74075B31970}"/>
                </a:ext>
              </a:extLst>
            </p:cNvPr>
            <p:cNvSpPr/>
            <p:nvPr/>
          </p:nvSpPr>
          <p:spPr>
            <a:xfrm>
              <a:off x="3979675" y="2405675"/>
              <a:ext cx="667175" cy="445175"/>
            </a:xfrm>
            <a:custGeom>
              <a:avLst/>
              <a:gdLst/>
              <a:ahLst/>
              <a:cxnLst/>
              <a:rect l="l" t="t" r="r" b="b"/>
              <a:pathLst>
                <a:path w="26687" h="17807" extrusionOk="0">
                  <a:moveTo>
                    <a:pt x="23485" y="0"/>
                  </a:moveTo>
                  <a:cubicBezTo>
                    <a:pt x="22312" y="0"/>
                    <a:pt x="21213" y="616"/>
                    <a:pt x="20115" y="1027"/>
                  </a:cubicBezTo>
                  <a:cubicBezTo>
                    <a:pt x="19582" y="1225"/>
                    <a:pt x="19051" y="1304"/>
                    <a:pt x="18522" y="1304"/>
                  </a:cubicBezTo>
                  <a:cubicBezTo>
                    <a:pt x="16637" y="1304"/>
                    <a:pt x="14771" y="302"/>
                    <a:pt x="12843" y="93"/>
                  </a:cubicBezTo>
                  <a:cubicBezTo>
                    <a:pt x="12457" y="50"/>
                    <a:pt x="12052" y="24"/>
                    <a:pt x="11642" y="24"/>
                  </a:cubicBezTo>
                  <a:cubicBezTo>
                    <a:pt x="9855" y="24"/>
                    <a:pt x="7968" y="519"/>
                    <a:pt x="7072" y="2228"/>
                  </a:cubicBezTo>
                  <a:cubicBezTo>
                    <a:pt x="7072" y="2228"/>
                    <a:pt x="3336" y="2662"/>
                    <a:pt x="1669" y="5764"/>
                  </a:cubicBezTo>
                  <a:cubicBezTo>
                    <a:pt x="1" y="8866"/>
                    <a:pt x="3136" y="13169"/>
                    <a:pt x="3136" y="13169"/>
                  </a:cubicBezTo>
                  <a:cubicBezTo>
                    <a:pt x="3136" y="13169"/>
                    <a:pt x="3450" y="12790"/>
                    <a:pt x="3966" y="12790"/>
                  </a:cubicBezTo>
                  <a:cubicBezTo>
                    <a:pt x="4488" y="12790"/>
                    <a:pt x="5217" y="13178"/>
                    <a:pt x="6038" y="14737"/>
                  </a:cubicBezTo>
                  <a:lnTo>
                    <a:pt x="5972" y="17806"/>
                  </a:lnTo>
                  <a:cubicBezTo>
                    <a:pt x="6572" y="17706"/>
                    <a:pt x="7106" y="17406"/>
                    <a:pt x="7473" y="16939"/>
                  </a:cubicBezTo>
                  <a:cubicBezTo>
                    <a:pt x="7673" y="16505"/>
                    <a:pt x="7806" y="16072"/>
                    <a:pt x="7873" y="15605"/>
                  </a:cubicBezTo>
                  <a:cubicBezTo>
                    <a:pt x="8040" y="14704"/>
                    <a:pt x="8106" y="13803"/>
                    <a:pt x="8106" y="12903"/>
                  </a:cubicBezTo>
                  <a:cubicBezTo>
                    <a:pt x="8073" y="12569"/>
                    <a:pt x="8106" y="12202"/>
                    <a:pt x="8207" y="11869"/>
                  </a:cubicBezTo>
                  <a:cubicBezTo>
                    <a:pt x="8340" y="11535"/>
                    <a:pt x="8507" y="11201"/>
                    <a:pt x="8774" y="10935"/>
                  </a:cubicBezTo>
                  <a:cubicBezTo>
                    <a:pt x="9374" y="10234"/>
                    <a:pt x="10075" y="9667"/>
                    <a:pt x="10642" y="8933"/>
                  </a:cubicBezTo>
                  <a:cubicBezTo>
                    <a:pt x="11242" y="8266"/>
                    <a:pt x="11542" y="7365"/>
                    <a:pt x="11476" y="6431"/>
                  </a:cubicBezTo>
                  <a:lnTo>
                    <a:pt x="11476" y="6431"/>
                  </a:lnTo>
                  <a:cubicBezTo>
                    <a:pt x="13539" y="8151"/>
                    <a:pt x="16127" y="9052"/>
                    <a:pt x="18773" y="9052"/>
                  </a:cubicBezTo>
                  <a:cubicBezTo>
                    <a:pt x="19464" y="9052"/>
                    <a:pt x="20158" y="8991"/>
                    <a:pt x="20849" y="8866"/>
                  </a:cubicBezTo>
                  <a:cubicBezTo>
                    <a:pt x="23818" y="8266"/>
                    <a:pt x="26686" y="5664"/>
                    <a:pt x="26319" y="2395"/>
                  </a:cubicBezTo>
                  <a:cubicBezTo>
                    <a:pt x="26186" y="1261"/>
                    <a:pt x="25352" y="327"/>
                    <a:pt x="24251" y="93"/>
                  </a:cubicBezTo>
                  <a:cubicBezTo>
                    <a:pt x="23992" y="29"/>
                    <a:pt x="23737" y="0"/>
                    <a:pt x="2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267;p31">
              <a:extLst>
                <a:ext uri="{FF2B5EF4-FFF2-40B4-BE49-F238E27FC236}">
                  <a16:creationId xmlns:a16="http://schemas.microsoft.com/office/drawing/2014/main" id="{289F1CE2-CB95-15D9-BEF7-2343EA485173}"/>
                </a:ext>
              </a:extLst>
            </p:cNvPr>
            <p:cNvSpPr/>
            <p:nvPr/>
          </p:nvSpPr>
          <p:spPr>
            <a:xfrm>
              <a:off x="4470025" y="2568475"/>
              <a:ext cx="112600" cy="221500"/>
            </a:xfrm>
            <a:custGeom>
              <a:avLst/>
              <a:gdLst/>
              <a:ahLst/>
              <a:cxnLst/>
              <a:rect l="l" t="t" r="r" b="b"/>
              <a:pathLst>
                <a:path w="4504" h="8860" extrusionOk="0">
                  <a:moveTo>
                    <a:pt x="1812" y="1"/>
                  </a:moveTo>
                  <a:cubicBezTo>
                    <a:pt x="1150" y="1"/>
                    <a:pt x="1001" y="1320"/>
                    <a:pt x="1001" y="1320"/>
                  </a:cubicBezTo>
                  <a:cubicBezTo>
                    <a:pt x="1001" y="1320"/>
                    <a:pt x="1" y="6391"/>
                    <a:pt x="2569" y="8859"/>
                  </a:cubicBezTo>
                  <a:cubicBezTo>
                    <a:pt x="2569" y="8859"/>
                    <a:pt x="3103" y="7325"/>
                    <a:pt x="3670" y="6958"/>
                  </a:cubicBezTo>
                  <a:cubicBezTo>
                    <a:pt x="4504" y="5123"/>
                    <a:pt x="4337" y="2988"/>
                    <a:pt x="3236" y="1320"/>
                  </a:cubicBezTo>
                  <a:cubicBezTo>
                    <a:pt x="2603" y="331"/>
                    <a:pt x="2143" y="1"/>
                    <a:pt x="1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268;p31">
              <a:extLst>
                <a:ext uri="{FF2B5EF4-FFF2-40B4-BE49-F238E27FC236}">
                  <a16:creationId xmlns:a16="http://schemas.microsoft.com/office/drawing/2014/main" id="{690B29DB-3F3C-91F1-B8A5-3E89107706C3}"/>
                </a:ext>
              </a:extLst>
            </p:cNvPr>
            <p:cNvSpPr/>
            <p:nvPr/>
          </p:nvSpPr>
          <p:spPr>
            <a:xfrm>
              <a:off x="4118100" y="2456375"/>
              <a:ext cx="492900" cy="196825"/>
            </a:xfrm>
            <a:custGeom>
              <a:avLst/>
              <a:gdLst/>
              <a:ahLst/>
              <a:cxnLst/>
              <a:rect l="l" t="t" r="r" b="b"/>
              <a:pathLst>
                <a:path w="19716" h="7873" fill="none" extrusionOk="0">
                  <a:moveTo>
                    <a:pt x="19715" y="0"/>
                  </a:moveTo>
                  <a:cubicBezTo>
                    <a:pt x="19248" y="1401"/>
                    <a:pt x="18181" y="2535"/>
                    <a:pt x="16780" y="3036"/>
                  </a:cubicBezTo>
                  <a:cubicBezTo>
                    <a:pt x="13244" y="4470"/>
                    <a:pt x="9808" y="2869"/>
                    <a:pt x="6272" y="2569"/>
                  </a:cubicBezTo>
                  <a:cubicBezTo>
                    <a:pt x="3403" y="2302"/>
                    <a:pt x="201" y="4904"/>
                    <a:pt x="1" y="7872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269;p31">
              <a:extLst>
                <a:ext uri="{FF2B5EF4-FFF2-40B4-BE49-F238E27FC236}">
                  <a16:creationId xmlns:a16="http://schemas.microsoft.com/office/drawing/2014/main" id="{3B1EC14D-CBDF-E0C9-55B0-BA66350F4ACE}"/>
                </a:ext>
              </a:extLst>
            </p:cNvPr>
            <p:cNvSpPr/>
            <p:nvPr/>
          </p:nvSpPr>
          <p:spPr>
            <a:xfrm>
              <a:off x="4063075" y="2497225"/>
              <a:ext cx="94250" cy="136800"/>
            </a:xfrm>
            <a:custGeom>
              <a:avLst/>
              <a:gdLst/>
              <a:ahLst/>
              <a:cxnLst/>
              <a:rect l="l" t="t" r="r" b="b"/>
              <a:pathLst>
                <a:path w="3770" h="5472" fill="none" extrusionOk="0">
                  <a:moveTo>
                    <a:pt x="0" y="5471"/>
                  </a:moveTo>
                  <a:cubicBezTo>
                    <a:pt x="100" y="3070"/>
                    <a:pt x="1568" y="935"/>
                    <a:pt x="3770" y="1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270;p31">
              <a:extLst>
                <a:ext uri="{FF2B5EF4-FFF2-40B4-BE49-F238E27FC236}">
                  <a16:creationId xmlns:a16="http://schemas.microsoft.com/office/drawing/2014/main" id="{4DF1805A-EF85-D9C0-FFEB-44CDADF389DD}"/>
                </a:ext>
              </a:extLst>
            </p:cNvPr>
            <p:cNvSpPr/>
            <p:nvPr/>
          </p:nvSpPr>
          <p:spPr>
            <a:xfrm>
              <a:off x="4177325" y="3110175"/>
              <a:ext cx="296900" cy="104250"/>
            </a:xfrm>
            <a:custGeom>
              <a:avLst/>
              <a:gdLst/>
              <a:ahLst/>
              <a:cxnLst/>
              <a:rect l="l" t="t" r="r" b="b"/>
              <a:pathLst>
                <a:path w="11876" h="4170" fill="none" extrusionOk="0">
                  <a:moveTo>
                    <a:pt x="0" y="401"/>
                  </a:moveTo>
                  <a:cubicBezTo>
                    <a:pt x="1535" y="2035"/>
                    <a:pt x="3403" y="3303"/>
                    <a:pt x="5504" y="4170"/>
                  </a:cubicBezTo>
                  <a:cubicBezTo>
                    <a:pt x="5504" y="4170"/>
                    <a:pt x="9741" y="2936"/>
                    <a:pt x="11875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271;p31">
              <a:extLst>
                <a:ext uri="{FF2B5EF4-FFF2-40B4-BE49-F238E27FC236}">
                  <a16:creationId xmlns:a16="http://schemas.microsoft.com/office/drawing/2014/main" id="{D65F9C28-DDCC-A853-22B3-331EFA4925B9}"/>
                </a:ext>
              </a:extLst>
            </p:cNvPr>
            <p:cNvSpPr/>
            <p:nvPr/>
          </p:nvSpPr>
          <p:spPr>
            <a:xfrm>
              <a:off x="4139800" y="2744075"/>
              <a:ext cx="212675" cy="213500"/>
            </a:xfrm>
            <a:custGeom>
              <a:avLst/>
              <a:gdLst/>
              <a:ahLst/>
              <a:cxnLst/>
              <a:rect l="l" t="t" r="r" b="b"/>
              <a:pathLst>
                <a:path w="8507" h="8540" fill="none" extrusionOk="0">
                  <a:moveTo>
                    <a:pt x="7672" y="2702"/>
                  </a:moveTo>
                  <a:cubicBezTo>
                    <a:pt x="8506" y="4570"/>
                    <a:pt x="7706" y="6805"/>
                    <a:pt x="5804" y="7673"/>
                  </a:cubicBezTo>
                  <a:cubicBezTo>
                    <a:pt x="3936" y="8540"/>
                    <a:pt x="1701" y="7706"/>
                    <a:pt x="834" y="5805"/>
                  </a:cubicBezTo>
                  <a:cubicBezTo>
                    <a:pt x="0" y="3937"/>
                    <a:pt x="801" y="1702"/>
                    <a:pt x="2702" y="868"/>
                  </a:cubicBezTo>
                  <a:cubicBezTo>
                    <a:pt x="4570" y="0"/>
                    <a:pt x="6805" y="801"/>
                    <a:pt x="7672" y="2702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272;p31">
              <a:extLst>
                <a:ext uri="{FF2B5EF4-FFF2-40B4-BE49-F238E27FC236}">
                  <a16:creationId xmlns:a16="http://schemas.microsoft.com/office/drawing/2014/main" id="{27EFAF44-A427-E4D7-E369-8E356079E11E}"/>
                </a:ext>
              </a:extLst>
            </p:cNvPr>
            <p:cNvSpPr/>
            <p:nvPr/>
          </p:nvSpPr>
          <p:spPr>
            <a:xfrm>
              <a:off x="4355775" y="2751575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fill="none" extrusionOk="0">
                  <a:moveTo>
                    <a:pt x="7706" y="3503"/>
                  </a:moveTo>
                  <a:cubicBezTo>
                    <a:pt x="7940" y="5571"/>
                    <a:pt x="6472" y="7439"/>
                    <a:pt x="4437" y="7706"/>
                  </a:cubicBezTo>
                  <a:cubicBezTo>
                    <a:pt x="2369" y="7940"/>
                    <a:pt x="501" y="6472"/>
                    <a:pt x="268" y="4437"/>
                  </a:cubicBezTo>
                  <a:cubicBezTo>
                    <a:pt x="1" y="2369"/>
                    <a:pt x="1468" y="501"/>
                    <a:pt x="3503" y="267"/>
                  </a:cubicBezTo>
                  <a:cubicBezTo>
                    <a:pt x="5571" y="1"/>
                    <a:pt x="7439" y="1468"/>
                    <a:pt x="7706" y="3503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273;p31">
              <a:extLst>
                <a:ext uri="{FF2B5EF4-FFF2-40B4-BE49-F238E27FC236}">
                  <a16:creationId xmlns:a16="http://schemas.microsoft.com/office/drawing/2014/main" id="{1847C9D9-FD58-BFB4-BE46-BE17411174BA}"/>
                </a:ext>
              </a:extLst>
            </p:cNvPr>
            <p:cNvSpPr/>
            <p:nvPr/>
          </p:nvSpPr>
          <p:spPr>
            <a:xfrm>
              <a:off x="4135625" y="3085975"/>
              <a:ext cx="377800" cy="276075"/>
            </a:xfrm>
            <a:custGeom>
              <a:avLst/>
              <a:gdLst/>
              <a:ahLst/>
              <a:cxnLst/>
              <a:rect l="l" t="t" r="r" b="b"/>
              <a:pathLst>
                <a:path w="15112" h="11043" fill="none" extrusionOk="0">
                  <a:moveTo>
                    <a:pt x="2469" y="1"/>
                  </a:moveTo>
                  <a:cubicBezTo>
                    <a:pt x="1702" y="201"/>
                    <a:pt x="1068" y="701"/>
                    <a:pt x="668" y="1369"/>
                  </a:cubicBezTo>
                  <a:cubicBezTo>
                    <a:pt x="0" y="2536"/>
                    <a:pt x="401" y="6239"/>
                    <a:pt x="401" y="6239"/>
                  </a:cubicBezTo>
                  <a:cubicBezTo>
                    <a:pt x="401" y="6239"/>
                    <a:pt x="3837" y="9608"/>
                    <a:pt x="6739" y="11042"/>
                  </a:cubicBezTo>
                  <a:lnTo>
                    <a:pt x="7606" y="6205"/>
                  </a:lnTo>
                  <a:lnTo>
                    <a:pt x="8940" y="11042"/>
                  </a:lnTo>
                  <a:cubicBezTo>
                    <a:pt x="8940" y="11042"/>
                    <a:pt x="13443" y="7840"/>
                    <a:pt x="14711" y="5138"/>
                  </a:cubicBezTo>
                  <a:cubicBezTo>
                    <a:pt x="14711" y="5138"/>
                    <a:pt x="15111" y="2002"/>
                    <a:pt x="14711" y="968"/>
                  </a:cubicBezTo>
                  <a:cubicBezTo>
                    <a:pt x="14511" y="401"/>
                    <a:pt x="13977" y="1"/>
                    <a:pt x="13343" y="1"/>
                  </a:cubicBezTo>
                </a:path>
              </a:pathLst>
            </a:custGeom>
            <a:solidFill>
              <a:schemeClr val="lt1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274;p31">
              <a:extLst>
                <a:ext uri="{FF2B5EF4-FFF2-40B4-BE49-F238E27FC236}">
                  <a16:creationId xmlns:a16="http://schemas.microsoft.com/office/drawing/2014/main" id="{243E9D55-41E1-BAF7-7B56-C100DC72D9FC}"/>
                </a:ext>
              </a:extLst>
            </p:cNvPr>
            <p:cNvSpPr/>
            <p:nvPr/>
          </p:nvSpPr>
          <p:spPr>
            <a:xfrm>
              <a:off x="3985525" y="3578000"/>
              <a:ext cx="77575" cy="316100"/>
            </a:xfrm>
            <a:custGeom>
              <a:avLst/>
              <a:gdLst/>
              <a:ahLst/>
              <a:cxnLst/>
              <a:rect l="l" t="t" r="r" b="b"/>
              <a:pathLst>
                <a:path w="3103" h="12644" fill="none" extrusionOk="0">
                  <a:moveTo>
                    <a:pt x="3102" y="12643"/>
                  </a:moveTo>
                  <a:cubicBezTo>
                    <a:pt x="3102" y="12643"/>
                    <a:pt x="1768" y="3670"/>
                    <a:pt x="0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275;p31">
              <a:extLst>
                <a:ext uri="{FF2B5EF4-FFF2-40B4-BE49-F238E27FC236}">
                  <a16:creationId xmlns:a16="http://schemas.microsoft.com/office/drawing/2014/main" id="{858835D6-3F99-CFB3-0A67-4AA6F98B10B9}"/>
                </a:ext>
              </a:extLst>
            </p:cNvPr>
            <p:cNvSpPr/>
            <p:nvPr/>
          </p:nvSpPr>
          <p:spPr>
            <a:xfrm>
              <a:off x="3889625" y="3379525"/>
              <a:ext cx="69225" cy="115950"/>
            </a:xfrm>
            <a:custGeom>
              <a:avLst/>
              <a:gdLst/>
              <a:ahLst/>
              <a:cxnLst/>
              <a:rect l="l" t="t" r="r" b="b"/>
              <a:pathLst>
                <a:path w="2769" h="4638" fill="none" extrusionOk="0">
                  <a:moveTo>
                    <a:pt x="0" y="1"/>
                  </a:moveTo>
                  <a:cubicBezTo>
                    <a:pt x="1034" y="1468"/>
                    <a:pt x="1935" y="3003"/>
                    <a:pt x="2769" y="463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276;p31">
              <a:extLst>
                <a:ext uri="{FF2B5EF4-FFF2-40B4-BE49-F238E27FC236}">
                  <a16:creationId xmlns:a16="http://schemas.microsoft.com/office/drawing/2014/main" id="{86606D7B-D42E-01C1-A917-28DDCD59C1CF}"/>
                </a:ext>
              </a:extLst>
            </p:cNvPr>
            <p:cNvSpPr/>
            <p:nvPr/>
          </p:nvSpPr>
          <p:spPr>
            <a:xfrm>
              <a:off x="4767750" y="3437075"/>
              <a:ext cx="37550" cy="109275"/>
            </a:xfrm>
            <a:custGeom>
              <a:avLst/>
              <a:gdLst/>
              <a:ahLst/>
              <a:cxnLst/>
              <a:rect l="l" t="t" r="r" b="b"/>
              <a:pathLst>
                <a:path w="1502" h="4371" fill="none" extrusionOk="0">
                  <a:moveTo>
                    <a:pt x="0" y="4370"/>
                  </a:moveTo>
                  <a:cubicBezTo>
                    <a:pt x="367" y="2902"/>
                    <a:pt x="867" y="1435"/>
                    <a:pt x="1501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277;p31">
              <a:extLst>
                <a:ext uri="{FF2B5EF4-FFF2-40B4-BE49-F238E27FC236}">
                  <a16:creationId xmlns:a16="http://schemas.microsoft.com/office/drawing/2014/main" id="{D8BBD022-BBE3-98CA-3BBC-33A77491F3F5}"/>
                </a:ext>
              </a:extLst>
            </p:cNvPr>
            <p:cNvSpPr/>
            <p:nvPr/>
          </p:nvSpPr>
          <p:spPr>
            <a:xfrm>
              <a:off x="4699350" y="3613850"/>
              <a:ext cx="52575" cy="280250"/>
            </a:xfrm>
            <a:custGeom>
              <a:avLst/>
              <a:gdLst/>
              <a:ahLst/>
              <a:cxnLst/>
              <a:rect l="l" t="t" r="r" b="b"/>
              <a:pathLst>
                <a:path w="2103" h="11210" fill="none" extrusionOk="0">
                  <a:moveTo>
                    <a:pt x="1" y="11209"/>
                  </a:moveTo>
                  <a:cubicBezTo>
                    <a:pt x="1" y="11209"/>
                    <a:pt x="935" y="5071"/>
                    <a:pt x="2102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278;p31">
              <a:extLst>
                <a:ext uri="{FF2B5EF4-FFF2-40B4-BE49-F238E27FC236}">
                  <a16:creationId xmlns:a16="http://schemas.microsoft.com/office/drawing/2014/main" id="{96A9E5C8-AC0A-4825-9B40-B977792BCEB9}"/>
                </a:ext>
              </a:extLst>
            </p:cNvPr>
            <p:cNvSpPr/>
            <p:nvPr/>
          </p:nvSpPr>
          <p:spPr>
            <a:xfrm>
              <a:off x="4740225" y="3614700"/>
              <a:ext cx="92600" cy="63400"/>
            </a:xfrm>
            <a:custGeom>
              <a:avLst/>
              <a:gdLst/>
              <a:ahLst/>
              <a:cxnLst/>
              <a:rect l="l" t="t" r="r" b="b"/>
              <a:pathLst>
                <a:path w="3704" h="2536" fill="none" extrusionOk="0">
                  <a:moveTo>
                    <a:pt x="0" y="2536"/>
                  </a:moveTo>
                  <a:cubicBezTo>
                    <a:pt x="901" y="1301"/>
                    <a:pt x="2235" y="401"/>
                    <a:pt x="3703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279;p31">
              <a:extLst>
                <a:ext uri="{FF2B5EF4-FFF2-40B4-BE49-F238E27FC236}">
                  <a16:creationId xmlns:a16="http://schemas.microsoft.com/office/drawing/2014/main" id="{D5FDEA1A-0D1F-499A-A0B1-6967A5000BF1}"/>
                </a:ext>
              </a:extLst>
            </p:cNvPr>
            <p:cNvSpPr/>
            <p:nvPr/>
          </p:nvSpPr>
          <p:spPr>
            <a:xfrm>
              <a:off x="4507550" y="3194400"/>
              <a:ext cx="639650" cy="1105800"/>
            </a:xfrm>
            <a:custGeom>
              <a:avLst/>
              <a:gdLst/>
              <a:ahLst/>
              <a:cxnLst/>
              <a:rect l="l" t="t" r="r" b="b"/>
              <a:pathLst>
                <a:path w="25586" h="44232" fill="none" extrusionOk="0">
                  <a:moveTo>
                    <a:pt x="1" y="0"/>
                  </a:moveTo>
                  <a:cubicBezTo>
                    <a:pt x="1" y="0"/>
                    <a:pt x="7773" y="3103"/>
                    <a:pt x="12777" y="4870"/>
                  </a:cubicBezTo>
                  <a:cubicBezTo>
                    <a:pt x="12777" y="4870"/>
                    <a:pt x="18948" y="10675"/>
                    <a:pt x="25586" y="30756"/>
                  </a:cubicBezTo>
                  <a:cubicBezTo>
                    <a:pt x="25586" y="30756"/>
                    <a:pt x="19515" y="40963"/>
                    <a:pt x="7973" y="4423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280;p31">
              <a:extLst>
                <a:ext uri="{FF2B5EF4-FFF2-40B4-BE49-F238E27FC236}">
                  <a16:creationId xmlns:a16="http://schemas.microsoft.com/office/drawing/2014/main" id="{0714421D-056A-CF79-0640-5B3A20E57395}"/>
                </a:ext>
              </a:extLst>
            </p:cNvPr>
            <p:cNvSpPr/>
            <p:nvPr/>
          </p:nvSpPr>
          <p:spPr>
            <a:xfrm>
              <a:off x="4756900" y="3893225"/>
              <a:ext cx="290225" cy="171825"/>
            </a:xfrm>
            <a:custGeom>
              <a:avLst/>
              <a:gdLst/>
              <a:ahLst/>
              <a:cxnLst/>
              <a:rect l="l" t="t" r="r" b="b"/>
              <a:pathLst>
                <a:path w="11609" h="6873" fill="none" extrusionOk="0">
                  <a:moveTo>
                    <a:pt x="1" y="6872"/>
                  </a:moveTo>
                  <a:lnTo>
                    <a:pt x="5571" y="2236"/>
                  </a:lnTo>
                  <a:cubicBezTo>
                    <a:pt x="5571" y="2236"/>
                    <a:pt x="8540" y="1"/>
                    <a:pt x="11609" y="153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281;p31">
              <a:extLst>
                <a:ext uri="{FF2B5EF4-FFF2-40B4-BE49-F238E27FC236}">
                  <a16:creationId xmlns:a16="http://schemas.microsoft.com/office/drawing/2014/main" id="{F7E79748-1EE5-3136-7146-13DF5B5F0E54}"/>
                </a:ext>
              </a:extLst>
            </p:cNvPr>
            <p:cNvSpPr/>
            <p:nvPr/>
          </p:nvSpPr>
          <p:spPr>
            <a:xfrm>
              <a:off x="4751900" y="3663900"/>
              <a:ext cx="144300" cy="285225"/>
            </a:xfrm>
            <a:custGeom>
              <a:avLst/>
              <a:gdLst/>
              <a:ahLst/>
              <a:cxnLst/>
              <a:rect l="l" t="t" r="r" b="b"/>
              <a:pathLst>
                <a:path w="5772" h="11409" fill="none" extrusionOk="0">
                  <a:moveTo>
                    <a:pt x="0" y="0"/>
                  </a:moveTo>
                  <a:cubicBezTo>
                    <a:pt x="0" y="0"/>
                    <a:pt x="4604" y="6839"/>
                    <a:pt x="5771" y="11409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282;p31">
              <a:extLst>
                <a:ext uri="{FF2B5EF4-FFF2-40B4-BE49-F238E27FC236}">
                  <a16:creationId xmlns:a16="http://schemas.microsoft.com/office/drawing/2014/main" id="{8AAE3075-2352-7EBE-2766-43B5E059A8AE}"/>
                </a:ext>
              </a:extLst>
            </p:cNvPr>
            <p:cNvSpPr/>
            <p:nvPr/>
          </p:nvSpPr>
          <p:spPr>
            <a:xfrm>
              <a:off x="3794550" y="3939100"/>
              <a:ext cx="170150" cy="48400"/>
            </a:xfrm>
            <a:custGeom>
              <a:avLst/>
              <a:gdLst/>
              <a:ahLst/>
              <a:cxnLst/>
              <a:rect l="l" t="t" r="r" b="b"/>
              <a:pathLst>
                <a:path w="6806" h="1936" fill="none" extrusionOk="0">
                  <a:moveTo>
                    <a:pt x="6805" y="1935"/>
                  </a:moveTo>
                  <a:lnTo>
                    <a:pt x="5171" y="401"/>
                  </a:lnTo>
                  <a:cubicBezTo>
                    <a:pt x="5171" y="401"/>
                    <a:pt x="2769" y="0"/>
                    <a:pt x="0" y="18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283;p31">
              <a:extLst>
                <a:ext uri="{FF2B5EF4-FFF2-40B4-BE49-F238E27FC236}">
                  <a16:creationId xmlns:a16="http://schemas.microsoft.com/office/drawing/2014/main" id="{5051609E-704D-112A-9044-4D0467ABCB03}"/>
                </a:ext>
              </a:extLst>
            </p:cNvPr>
            <p:cNvSpPr/>
            <p:nvPr/>
          </p:nvSpPr>
          <p:spPr>
            <a:xfrm>
              <a:off x="3923800" y="3697250"/>
              <a:ext cx="100925" cy="251875"/>
            </a:xfrm>
            <a:custGeom>
              <a:avLst/>
              <a:gdLst/>
              <a:ahLst/>
              <a:cxnLst/>
              <a:rect l="l" t="t" r="r" b="b"/>
              <a:pathLst>
                <a:path w="4037" h="10075" fill="none" extrusionOk="0">
                  <a:moveTo>
                    <a:pt x="1" y="10075"/>
                  </a:moveTo>
                  <a:cubicBezTo>
                    <a:pt x="1" y="10075"/>
                    <a:pt x="2036" y="3403"/>
                    <a:pt x="4037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284;p31">
              <a:extLst>
                <a:ext uri="{FF2B5EF4-FFF2-40B4-BE49-F238E27FC236}">
                  <a16:creationId xmlns:a16="http://schemas.microsoft.com/office/drawing/2014/main" id="{C3BC4156-C389-7159-E5C7-FDF41A1C08FD}"/>
                </a:ext>
              </a:extLst>
            </p:cNvPr>
            <p:cNvSpPr/>
            <p:nvPr/>
          </p:nvSpPr>
          <p:spPr>
            <a:xfrm>
              <a:off x="3699475" y="3214400"/>
              <a:ext cx="443675" cy="1071625"/>
            </a:xfrm>
            <a:custGeom>
              <a:avLst/>
              <a:gdLst/>
              <a:ahLst/>
              <a:cxnLst/>
              <a:rect l="l" t="t" r="r" b="b"/>
              <a:pathLst>
                <a:path w="17747" h="42865" fill="none" extrusionOk="0">
                  <a:moveTo>
                    <a:pt x="17747" y="1"/>
                  </a:moveTo>
                  <a:cubicBezTo>
                    <a:pt x="17747" y="1"/>
                    <a:pt x="6572" y="4204"/>
                    <a:pt x="5471" y="5438"/>
                  </a:cubicBezTo>
                  <a:cubicBezTo>
                    <a:pt x="4370" y="6672"/>
                    <a:pt x="201" y="30122"/>
                    <a:pt x="101" y="32791"/>
                  </a:cubicBezTo>
                  <a:cubicBezTo>
                    <a:pt x="1" y="35193"/>
                    <a:pt x="8707" y="40597"/>
                    <a:pt x="13010" y="4286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285;p31">
              <a:extLst>
                <a:ext uri="{FF2B5EF4-FFF2-40B4-BE49-F238E27FC236}">
                  <a16:creationId xmlns:a16="http://schemas.microsoft.com/office/drawing/2014/main" id="{0038304C-498C-CC15-F7F0-C45D8460C9B3}"/>
                </a:ext>
              </a:extLst>
            </p:cNvPr>
            <p:cNvSpPr/>
            <p:nvPr/>
          </p:nvSpPr>
          <p:spPr>
            <a:xfrm>
              <a:off x="4309075" y="3394550"/>
              <a:ext cx="42550" cy="37150"/>
            </a:xfrm>
            <a:custGeom>
              <a:avLst/>
              <a:gdLst/>
              <a:ahLst/>
              <a:cxnLst/>
              <a:rect l="l" t="t" r="r" b="b"/>
              <a:pathLst>
                <a:path w="1702" h="1486" extrusionOk="0">
                  <a:moveTo>
                    <a:pt x="968" y="0"/>
                  </a:moveTo>
                  <a:cubicBezTo>
                    <a:pt x="301" y="0"/>
                    <a:pt x="1" y="801"/>
                    <a:pt x="434" y="1268"/>
                  </a:cubicBezTo>
                  <a:cubicBezTo>
                    <a:pt x="585" y="1418"/>
                    <a:pt x="770" y="1485"/>
                    <a:pt x="951" y="1485"/>
                  </a:cubicBezTo>
                  <a:cubicBezTo>
                    <a:pt x="1334" y="1485"/>
                    <a:pt x="1702" y="1186"/>
                    <a:pt x="1702" y="734"/>
                  </a:cubicBezTo>
                  <a:cubicBezTo>
                    <a:pt x="1702" y="334"/>
                    <a:pt x="1368" y="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286;p31">
              <a:extLst>
                <a:ext uri="{FF2B5EF4-FFF2-40B4-BE49-F238E27FC236}">
                  <a16:creationId xmlns:a16="http://schemas.microsoft.com/office/drawing/2014/main" id="{86DC8994-C3B2-B2FC-F618-11755B8CD87F}"/>
                </a:ext>
              </a:extLst>
            </p:cNvPr>
            <p:cNvSpPr/>
            <p:nvPr/>
          </p:nvSpPr>
          <p:spPr>
            <a:xfrm>
              <a:off x="4024700" y="4365225"/>
              <a:ext cx="665500" cy="30050"/>
            </a:xfrm>
            <a:custGeom>
              <a:avLst/>
              <a:gdLst/>
              <a:ahLst/>
              <a:cxnLst/>
              <a:rect l="l" t="t" r="r" b="b"/>
              <a:pathLst>
                <a:path w="26620" h="1202" extrusionOk="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35"/>
                    <a:pt x="268" y="1202"/>
                    <a:pt x="601" y="1202"/>
                  </a:cubicBezTo>
                  <a:lnTo>
                    <a:pt x="26020" y="1202"/>
                  </a:lnTo>
                  <a:cubicBezTo>
                    <a:pt x="26353" y="1202"/>
                    <a:pt x="26620" y="935"/>
                    <a:pt x="26620" y="601"/>
                  </a:cubicBezTo>
                  <a:cubicBezTo>
                    <a:pt x="26620" y="268"/>
                    <a:pt x="26353" y="1"/>
                    <a:pt x="26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287;p31">
              <a:extLst>
                <a:ext uri="{FF2B5EF4-FFF2-40B4-BE49-F238E27FC236}">
                  <a16:creationId xmlns:a16="http://schemas.microsoft.com/office/drawing/2014/main" id="{1A1ED21A-8B04-CAC4-91B9-F11E6A384C91}"/>
                </a:ext>
              </a:extLst>
            </p:cNvPr>
            <p:cNvSpPr/>
            <p:nvPr/>
          </p:nvSpPr>
          <p:spPr>
            <a:xfrm>
              <a:off x="3950500" y="3893225"/>
              <a:ext cx="838125" cy="486200"/>
            </a:xfrm>
            <a:custGeom>
              <a:avLst/>
              <a:gdLst/>
              <a:ahLst/>
              <a:cxnLst/>
              <a:rect l="l" t="t" r="r" b="b"/>
              <a:pathLst>
                <a:path w="33525" h="19448" extrusionOk="0">
                  <a:moveTo>
                    <a:pt x="1902" y="1"/>
                  </a:moveTo>
                  <a:cubicBezTo>
                    <a:pt x="801" y="1"/>
                    <a:pt x="0" y="1001"/>
                    <a:pt x="234" y="2035"/>
                  </a:cubicBezTo>
                  <a:lnTo>
                    <a:pt x="3269" y="17513"/>
                  </a:lnTo>
                  <a:cubicBezTo>
                    <a:pt x="3436" y="18314"/>
                    <a:pt x="4103" y="18881"/>
                    <a:pt x="4904" y="18914"/>
                  </a:cubicBezTo>
                  <a:lnTo>
                    <a:pt x="28187" y="19448"/>
                  </a:lnTo>
                  <a:cubicBezTo>
                    <a:pt x="28988" y="19448"/>
                    <a:pt x="29721" y="18881"/>
                    <a:pt x="29888" y="18080"/>
                  </a:cubicBezTo>
                  <a:lnTo>
                    <a:pt x="33291" y="2069"/>
                  </a:lnTo>
                  <a:cubicBezTo>
                    <a:pt x="33524" y="1001"/>
                    <a:pt x="32690" y="1"/>
                    <a:pt x="31623" y="1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288;p31">
              <a:extLst>
                <a:ext uri="{FF2B5EF4-FFF2-40B4-BE49-F238E27FC236}">
                  <a16:creationId xmlns:a16="http://schemas.microsoft.com/office/drawing/2014/main" id="{70275171-31ED-5B25-1767-4D97C67FE088}"/>
                </a:ext>
              </a:extLst>
            </p:cNvPr>
            <p:cNvSpPr/>
            <p:nvPr/>
          </p:nvSpPr>
          <p:spPr>
            <a:xfrm>
              <a:off x="4287400" y="4065025"/>
              <a:ext cx="139300" cy="118650"/>
            </a:xfrm>
            <a:custGeom>
              <a:avLst/>
              <a:gdLst/>
              <a:ahLst/>
              <a:cxnLst/>
              <a:rect l="l" t="t" r="r" b="b"/>
              <a:pathLst>
                <a:path w="5572" h="4746" extrusionOk="0">
                  <a:moveTo>
                    <a:pt x="3169" y="0"/>
                  </a:moveTo>
                  <a:cubicBezTo>
                    <a:pt x="1068" y="0"/>
                    <a:pt x="0" y="2569"/>
                    <a:pt x="1502" y="4036"/>
                  </a:cubicBezTo>
                  <a:cubicBezTo>
                    <a:pt x="1991" y="4526"/>
                    <a:pt x="2591" y="4746"/>
                    <a:pt x="3178" y="4746"/>
                  </a:cubicBezTo>
                  <a:cubicBezTo>
                    <a:pt x="4390" y="4746"/>
                    <a:pt x="5549" y="3807"/>
                    <a:pt x="5571" y="2369"/>
                  </a:cubicBezTo>
                  <a:cubicBezTo>
                    <a:pt x="5571" y="1068"/>
                    <a:pt x="4504" y="0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289;p31">
              <a:extLst>
                <a:ext uri="{FF2B5EF4-FFF2-40B4-BE49-F238E27FC236}">
                  <a16:creationId xmlns:a16="http://schemas.microsoft.com/office/drawing/2014/main" id="{EEB3A015-A2D3-2C14-D1CD-A2E4ED363FFE}"/>
                </a:ext>
              </a:extLst>
            </p:cNvPr>
            <p:cNvSpPr/>
            <p:nvPr/>
          </p:nvSpPr>
          <p:spPr>
            <a:xfrm>
              <a:off x="4542575" y="3931600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1" y="0"/>
                  </a:moveTo>
                  <a:lnTo>
                    <a:pt x="3537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290;p31">
              <a:extLst>
                <a:ext uri="{FF2B5EF4-FFF2-40B4-BE49-F238E27FC236}">
                  <a16:creationId xmlns:a16="http://schemas.microsoft.com/office/drawing/2014/main" id="{91F86573-0A3E-CE24-4C59-92EDA04DDE6D}"/>
                </a:ext>
              </a:extLst>
            </p:cNvPr>
            <p:cNvSpPr/>
            <p:nvPr/>
          </p:nvSpPr>
          <p:spPr>
            <a:xfrm>
              <a:off x="4121450" y="3931600"/>
              <a:ext cx="335250" cy="25"/>
            </a:xfrm>
            <a:custGeom>
              <a:avLst/>
              <a:gdLst/>
              <a:ahLst/>
              <a:cxnLst/>
              <a:rect l="l" t="t" r="r" b="b"/>
              <a:pathLst>
                <a:path w="13410" h="1" fill="none" extrusionOk="0">
                  <a:moveTo>
                    <a:pt x="0" y="0"/>
                  </a:moveTo>
                  <a:lnTo>
                    <a:pt x="1341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291;p31">
              <a:extLst>
                <a:ext uri="{FF2B5EF4-FFF2-40B4-BE49-F238E27FC236}">
                  <a16:creationId xmlns:a16="http://schemas.microsoft.com/office/drawing/2014/main" id="{FB645983-B328-8974-CF3C-4F46C6980AF7}"/>
                </a:ext>
              </a:extLst>
            </p:cNvPr>
            <p:cNvSpPr/>
            <p:nvPr/>
          </p:nvSpPr>
          <p:spPr>
            <a:xfrm>
              <a:off x="3612750" y="4233000"/>
              <a:ext cx="1666225" cy="715175"/>
            </a:xfrm>
            <a:custGeom>
              <a:avLst/>
              <a:gdLst/>
              <a:ahLst/>
              <a:cxnLst/>
              <a:rect l="l" t="t" r="r" b="b"/>
              <a:pathLst>
                <a:path w="66649" h="28607" extrusionOk="0">
                  <a:moveTo>
                    <a:pt x="56397" y="0"/>
                  </a:moveTo>
                  <a:cubicBezTo>
                    <a:pt x="52566" y="0"/>
                    <a:pt x="46607" y="1239"/>
                    <a:pt x="43765" y="2688"/>
                  </a:cubicBezTo>
                  <a:cubicBezTo>
                    <a:pt x="43698" y="3589"/>
                    <a:pt x="43465" y="4456"/>
                    <a:pt x="43098" y="5290"/>
                  </a:cubicBezTo>
                  <a:cubicBezTo>
                    <a:pt x="43098" y="5290"/>
                    <a:pt x="29566" y="6042"/>
                    <a:pt x="23189" y="6042"/>
                  </a:cubicBezTo>
                  <a:cubicBezTo>
                    <a:pt x="21506" y="6042"/>
                    <a:pt x="20321" y="5989"/>
                    <a:pt x="20015" y="5857"/>
                  </a:cubicBezTo>
                  <a:cubicBezTo>
                    <a:pt x="18881" y="5323"/>
                    <a:pt x="17813" y="4689"/>
                    <a:pt x="16779" y="3956"/>
                  </a:cubicBezTo>
                  <a:cubicBezTo>
                    <a:pt x="16546" y="3781"/>
                    <a:pt x="16058" y="3724"/>
                    <a:pt x="15485" y="3724"/>
                  </a:cubicBezTo>
                  <a:cubicBezTo>
                    <a:pt x="14416" y="3724"/>
                    <a:pt x="13052" y="3922"/>
                    <a:pt x="12509" y="3922"/>
                  </a:cubicBezTo>
                  <a:cubicBezTo>
                    <a:pt x="10875" y="3922"/>
                    <a:pt x="9207" y="3989"/>
                    <a:pt x="7573" y="4189"/>
                  </a:cubicBezTo>
                  <a:cubicBezTo>
                    <a:pt x="4971" y="4489"/>
                    <a:pt x="1035" y="5323"/>
                    <a:pt x="301" y="8359"/>
                  </a:cubicBezTo>
                  <a:cubicBezTo>
                    <a:pt x="1" y="9560"/>
                    <a:pt x="434" y="10827"/>
                    <a:pt x="1035" y="11895"/>
                  </a:cubicBezTo>
                  <a:cubicBezTo>
                    <a:pt x="6038" y="20701"/>
                    <a:pt x="15712" y="23136"/>
                    <a:pt x="24985" y="25037"/>
                  </a:cubicBezTo>
                  <a:cubicBezTo>
                    <a:pt x="33825" y="26872"/>
                    <a:pt x="40730" y="28607"/>
                    <a:pt x="40730" y="28607"/>
                  </a:cubicBezTo>
                  <a:lnTo>
                    <a:pt x="43465" y="21501"/>
                  </a:lnTo>
                  <a:cubicBezTo>
                    <a:pt x="53939" y="19166"/>
                    <a:pt x="65481" y="10594"/>
                    <a:pt x="66048" y="7391"/>
                  </a:cubicBezTo>
                  <a:cubicBezTo>
                    <a:pt x="66648" y="4222"/>
                    <a:pt x="63579" y="1154"/>
                    <a:pt x="58376" y="153"/>
                  </a:cubicBezTo>
                  <a:cubicBezTo>
                    <a:pt x="57826" y="48"/>
                    <a:pt x="57153" y="0"/>
                    <a:pt x="563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292;p31">
              <a:extLst>
                <a:ext uri="{FF2B5EF4-FFF2-40B4-BE49-F238E27FC236}">
                  <a16:creationId xmlns:a16="http://schemas.microsoft.com/office/drawing/2014/main" id="{435CE240-942D-846A-DC5F-8F1A354BD619}"/>
                </a:ext>
              </a:extLst>
            </p:cNvPr>
            <p:cNvSpPr/>
            <p:nvPr/>
          </p:nvSpPr>
          <p:spPr>
            <a:xfrm>
              <a:off x="3973850" y="4440275"/>
              <a:ext cx="725525" cy="330275"/>
            </a:xfrm>
            <a:custGeom>
              <a:avLst/>
              <a:gdLst/>
              <a:ahLst/>
              <a:cxnLst/>
              <a:rect l="l" t="t" r="r" b="b"/>
              <a:pathLst>
                <a:path w="29021" h="13211" fill="none" extrusionOk="0">
                  <a:moveTo>
                    <a:pt x="29021" y="13210"/>
                  </a:moveTo>
                  <a:cubicBezTo>
                    <a:pt x="29021" y="13210"/>
                    <a:pt x="22416" y="11443"/>
                    <a:pt x="17046" y="7840"/>
                  </a:cubicBezTo>
                  <a:cubicBezTo>
                    <a:pt x="11675" y="4204"/>
                    <a:pt x="7506" y="1"/>
                    <a:pt x="0" y="868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293;p31">
              <a:extLst>
                <a:ext uri="{FF2B5EF4-FFF2-40B4-BE49-F238E27FC236}">
                  <a16:creationId xmlns:a16="http://schemas.microsoft.com/office/drawing/2014/main" id="{4C5FA54D-E9C1-6D5D-F7C9-1BE87040E6E6}"/>
                </a:ext>
              </a:extLst>
            </p:cNvPr>
            <p:cNvSpPr/>
            <p:nvPr/>
          </p:nvSpPr>
          <p:spPr>
            <a:xfrm>
              <a:off x="4369950" y="4331050"/>
              <a:ext cx="445350" cy="283550"/>
            </a:xfrm>
            <a:custGeom>
              <a:avLst/>
              <a:gdLst/>
              <a:ahLst/>
              <a:cxnLst/>
              <a:rect l="l" t="t" r="r" b="b"/>
              <a:pathLst>
                <a:path w="17814" h="11342" fill="none" extrusionOk="0">
                  <a:moveTo>
                    <a:pt x="1" y="11342"/>
                  </a:moveTo>
                  <a:cubicBezTo>
                    <a:pt x="3370" y="10374"/>
                    <a:pt x="5872" y="8173"/>
                    <a:pt x="8607" y="6071"/>
                  </a:cubicBezTo>
                  <a:cubicBezTo>
                    <a:pt x="11476" y="3770"/>
                    <a:pt x="14545" y="1735"/>
                    <a:pt x="17814" y="0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294;p31">
              <a:extLst>
                <a:ext uri="{FF2B5EF4-FFF2-40B4-BE49-F238E27FC236}">
                  <a16:creationId xmlns:a16="http://schemas.microsoft.com/office/drawing/2014/main" id="{6FE07D2B-CFF4-D73B-49D4-CD531DE9ED1D}"/>
                </a:ext>
              </a:extLst>
            </p:cNvPr>
            <p:cNvSpPr/>
            <p:nvPr/>
          </p:nvSpPr>
          <p:spPr>
            <a:xfrm>
              <a:off x="4339925" y="2865825"/>
              <a:ext cx="24225" cy="25"/>
            </a:xfrm>
            <a:custGeom>
              <a:avLst/>
              <a:gdLst/>
              <a:ahLst/>
              <a:cxnLst/>
              <a:rect l="l" t="t" r="r" b="b"/>
              <a:pathLst>
                <a:path w="969" h="1" fill="none" extrusionOk="0">
                  <a:moveTo>
                    <a:pt x="1" y="1"/>
                  </a:moveTo>
                  <a:lnTo>
                    <a:pt x="968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SOLUÇÃO</a:t>
            </a:r>
            <a:endParaRPr dirty="0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C06E253-8D7C-D73B-A02F-926CC782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428"/>
            <a:ext cx="9218428" cy="52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6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442410" y="376564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TECNOLOGIAS</a:t>
            </a:r>
            <a:endParaRPr dirty="0"/>
          </a:p>
        </p:txBody>
      </p:sp>
      <p:sp>
        <p:nvSpPr>
          <p:cNvPr id="3526" name="Google Shape;3526;p36"/>
          <p:cNvSpPr txBox="1">
            <a:spLocks noGrp="1"/>
          </p:cNvSpPr>
          <p:nvPr>
            <p:ph type="body" idx="1"/>
          </p:nvPr>
        </p:nvSpPr>
        <p:spPr>
          <a:xfrm>
            <a:off x="1" y="1236915"/>
            <a:ext cx="8515650" cy="3906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 </a:t>
            </a:r>
          </a:p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 </a:t>
            </a:r>
            <a:endParaRPr b="1" dirty="0"/>
          </a:p>
        </p:txBody>
      </p:sp>
      <p:sp>
        <p:nvSpPr>
          <p:cNvPr id="12" name="Google Shape;3706;p43">
            <a:extLst>
              <a:ext uri="{FF2B5EF4-FFF2-40B4-BE49-F238E27FC236}">
                <a16:creationId xmlns:a16="http://schemas.microsoft.com/office/drawing/2014/main" id="{CB22E9D8-1738-49F1-93AB-48B91FE7814F}"/>
              </a:ext>
            </a:extLst>
          </p:cNvPr>
          <p:cNvSpPr txBox="1">
            <a:spLocks/>
          </p:cNvSpPr>
          <p:nvPr/>
        </p:nvSpPr>
        <p:spPr>
          <a:xfrm>
            <a:off x="5722955" y="1796452"/>
            <a:ext cx="178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500"/>
            </a:pPr>
            <a:r>
              <a:rPr lang="pt-BR" sz="2400" b="1" dirty="0">
                <a:solidFill>
                  <a:schemeClr val="bg2"/>
                </a:solidFill>
                <a:latin typeface="Zilla Slab"/>
                <a:ea typeface="Zilla Slab"/>
                <a:sym typeface="Zilla Slab"/>
              </a:rPr>
              <a:t>VENUS</a:t>
            </a:r>
          </a:p>
        </p:txBody>
      </p:sp>
      <p:sp>
        <p:nvSpPr>
          <p:cNvPr id="14" name="Google Shape;3708;p43">
            <a:extLst>
              <a:ext uri="{FF2B5EF4-FFF2-40B4-BE49-F238E27FC236}">
                <a16:creationId xmlns:a16="http://schemas.microsoft.com/office/drawing/2014/main" id="{EA42347B-07A2-41F5-54B6-1325C3D75900}"/>
              </a:ext>
            </a:extLst>
          </p:cNvPr>
          <p:cNvSpPr txBox="1">
            <a:spLocks/>
          </p:cNvSpPr>
          <p:nvPr/>
        </p:nvSpPr>
        <p:spPr>
          <a:xfrm>
            <a:off x="5718755" y="2413864"/>
            <a:ext cx="1787400" cy="9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lt1"/>
                </a:solidFill>
                <a:latin typeface="Ubuntu"/>
                <a:sym typeface="Ubuntu"/>
              </a:rPr>
              <a:t>Venus is the second planet from the Sun</a:t>
            </a:r>
          </a:p>
        </p:txBody>
      </p:sp>
      <p:sp>
        <p:nvSpPr>
          <p:cNvPr id="17" name="Google Shape;3526;p36">
            <a:extLst>
              <a:ext uri="{FF2B5EF4-FFF2-40B4-BE49-F238E27FC236}">
                <a16:creationId xmlns:a16="http://schemas.microsoft.com/office/drawing/2014/main" id="{B6EC0463-D366-E1BA-F06B-261F73049A95}"/>
              </a:ext>
            </a:extLst>
          </p:cNvPr>
          <p:cNvSpPr txBox="1">
            <a:spLocks/>
          </p:cNvSpPr>
          <p:nvPr/>
        </p:nvSpPr>
        <p:spPr>
          <a:xfrm>
            <a:off x="615651" y="1236914"/>
            <a:ext cx="7465467" cy="390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AutoNum type="arabicPeriod"/>
              <a:defRPr sz="12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Domínio do site;</a:t>
            </a:r>
          </a:p>
          <a:p>
            <a:pPr marL="0" indent="0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b="1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Linguagens: HTML, CSS, </a:t>
            </a:r>
            <a:r>
              <a:rPr lang="pt-BR" sz="2400" dirty="0" err="1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JavaScript</a:t>
            </a: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, Python &amp; MySQL;</a:t>
            </a:r>
          </a:p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Hospedagem em nuvem do servidor.</a:t>
            </a: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</a:endParaRPr>
          </a:p>
        </p:txBody>
      </p:sp>
      <p:grpSp>
        <p:nvGrpSpPr>
          <p:cNvPr id="22" name="Google Shape;11439;p83">
            <a:extLst>
              <a:ext uri="{FF2B5EF4-FFF2-40B4-BE49-F238E27FC236}">
                <a16:creationId xmlns:a16="http://schemas.microsoft.com/office/drawing/2014/main" id="{75C0261C-5846-E96F-D70A-578A5626BAD1}"/>
              </a:ext>
            </a:extLst>
          </p:cNvPr>
          <p:cNvGrpSpPr/>
          <p:nvPr/>
        </p:nvGrpSpPr>
        <p:grpSpPr>
          <a:xfrm>
            <a:off x="91496" y="2427203"/>
            <a:ext cx="523629" cy="488948"/>
            <a:chOff x="-44512325" y="3176075"/>
            <a:chExt cx="300900" cy="300900"/>
          </a:xfrm>
          <a:solidFill>
            <a:schemeClr val="accent4"/>
          </a:solidFill>
        </p:grpSpPr>
        <p:sp>
          <p:nvSpPr>
            <p:cNvPr id="23" name="Google Shape;11440;p83">
              <a:extLst>
                <a:ext uri="{FF2B5EF4-FFF2-40B4-BE49-F238E27FC236}">
                  <a16:creationId xmlns:a16="http://schemas.microsoft.com/office/drawing/2014/main" id="{C8A33C9D-555D-D178-B3AE-E18D46832DD2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1441;p83">
              <a:extLst>
                <a:ext uri="{FF2B5EF4-FFF2-40B4-BE49-F238E27FC236}">
                  <a16:creationId xmlns:a16="http://schemas.microsoft.com/office/drawing/2014/main" id="{FDEF9B03-F095-3BD6-3A66-D521FBB2F132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42;p83">
              <a:extLst>
                <a:ext uri="{FF2B5EF4-FFF2-40B4-BE49-F238E27FC236}">
                  <a16:creationId xmlns:a16="http://schemas.microsoft.com/office/drawing/2014/main" id="{8C12124B-BAB9-0598-C626-E02E29B68C5B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2326;p85">
            <a:extLst>
              <a:ext uri="{FF2B5EF4-FFF2-40B4-BE49-F238E27FC236}">
                <a16:creationId xmlns:a16="http://schemas.microsoft.com/office/drawing/2014/main" id="{82CD83A3-82F4-D2AC-79ED-696587379759}"/>
              </a:ext>
            </a:extLst>
          </p:cNvPr>
          <p:cNvGrpSpPr/>
          <p:nvPr/>
        </p:nvGrpSpPr>
        <p:grpSpPr>
          <a:xfrm>
            <a:off x="123394" y="1327400"/>
            <a:ext cx="421927" cy="399248"/>
            <a:chOff x="-1592325" y="3957400"/>
            <a:chExt cx="293025" cy="277275"/>
          </a:xfrm>
          <a:solidFill>
            <a:schemeClr val="accent4"/>
          </a:solidFill>
        </p:grpSpPr>
        <p:sp>
          <p:nvSpPr>
            <p:cNvPr id="31" name="Google Shape;12327;p85">
              <a:extLst>
                <a:ext uri="{FF2B5EF4-FFF2-40B4-BE49-F238E27FC236}">
                  <a16:creationId xmlns:a16="http://schemas.microsoft.com/office/drawing/2014/main" id="{9C49562C-D454-C6A5-87EA-03F9EA63CDF5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2" name="Google Shape;12328;p85">
              <a:extLst>
                <a:ext uri="{FF2B5EF4-FFF2-40B4-BE49-F238E27FC236}">
                  <a16:creationId xmlns:a16="http://schemas.microsoft.com/office/drawing/2014/main" id="{852B9BE0-D878-FC13-F3BF-DC6917EDB4E3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3" name="Google Shape;12329;p85">
              <a:extLst>
                <a:ext uri="{FF2B5EF4-FFF2-40B4-BE49-F238E27FC236}">
                  <a16:creationId xmlns:a16="http://schemas.microsoft.com/office/drawing/2014/main" id="{C89E3A9C-F0C6-3EE8-BBB0-531F50F13CC7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" name="Google Shape;12330;p85">
              <a:extLst>
                <a:ext uri="{FF2B5EF4-FFF2-40B4-BE49-F238E27FC236}">
                  <a16:creationId xmlns:a16="http://schemas.microsoft.com/office/drawing/2014/main" id="{48BDD1A1-2140-45DD-6BC5-685FFAB42104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pic>
        <p:nvPicPr>
          <p:cNvPr id="40" name="Gráfico 39" descr="Carregar com preenchimento sólido">
            <a:extLst>
              <a:ext uri="{FF2B5EF4-FFF2-40B4-BE49-F238E27FC236}">
                <a16:creationId xmlns:a16="http://schemas.microsoft.com/office/drawing/2014/main" id="{FB0551FE-398B-4568-8F68-966068B9C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64" y="3789704"/>
            <a:ext cx="633469" cy="6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0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MODELO DE NEGÓCIO</a:t>
            </a:r>
            <a:endParaRPr dirty="0"/>
          </a:p>
        </p:txBody>
      </p:sp>
      <p:sp>
        <p:nvSpPr>
          <p:cNvPr id="3526" name="Google Shape;3526;p36"/>
          <p:cNvSpPr txBox="1">
            <a:spLocks noGrp="1"/>
          </p:cNvSpPr>
          <p:nvPr>
            <p:ph type="body" idx="1"/>
          </p:nvPr>
        </p:nvSpPr>
        <p:spPr>
          <a:xfrm>
            <a:off x="1" y="1236915"/>
            <a:ext cx="8515650" cy="3906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 Plano </a:t>
            </a:r>
            <a:r>
              <a:rPr lang="pt-BR" sz="2400" dirty="0" err="1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Noob</a:t>
            </a: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</a:t>
            </a:r>
            <a:r>
              <a:rPr lang="pt-BR" sz="2400" u="sng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FREE</a:t>
            </a: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– Gratuito com direito a 4 salas por mês;</a:t>
            </a:r>
          </a:p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 Plano Mensal – R$ 49,99 – 12 salas + calendário;</a:t>
            </a:r>
          </a:p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 Plano Anual – R$ 149,99  - salas ilimitadas + calendário + </a:t>
            </a:r>
            <a:r>
              <a:rPr lang="pt-BR" sz="2400" dirty="0" err="1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to-do</a:t>
            </a: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</a:t>
            </a:r>
            <a:r>
              <a:rPr lang="pt-BR" sz="2400" dirty="0" err="1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list</a:t>
            </a: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&amp; </a:t>
            </a:r>
            <a:r>
              <a:rPr lang="pt-BR" sz="2400" dirty="0" err="1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Whiteboard</a:t>
            </a: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.</a:t>
            </a:r>
          </a:p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 </a:t>
            </a:r>
          </a:p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 </a:t>
            </a:r>
            <a:endParaRPr b="1" dirty="0"/>
          </a:p>
        </p:txBody>
      </p:sp>
      <p:sp>
        <p:nvSpPr>
          <p:cNvPr id="2" name="Google Shape;10048;p81">
            <a:extLst>
              <a:ext uri="{FF2B5EF4-FFF2-40B4-BE49-F238E27FC236}">
                <a16:creationId xmlns:a16="http://schemas.microsoft.com/office/drawing/2014/main" id="{96F1C0E5-D3C4-1083-ECB7-EEA32A103E4F}"/>
              </a:ext>
            </a:extLst>
          </p:cNvPr>
          <p:cNvSpPr/>
          <p:nvPr/>
        </p:nvSpPr>
        <p:spPr>
          <a:xfrm>
            <a:off x="84335" y="1330830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048;p81">
            <a:extLst>
              <a:ext uri="{FF2B5EF4-FFF2-40B4-BE49-F238E27FC236}">
                <a16:creationId xmlns:a16="http://schemas.microsoft.com/office/drawing/2014/main" id="{A970BB9B-8E42-723D-B83E-75A0E62FBE01}"/>
              </a:ext>
            </a:extLst>
          </p:cNvPr>
          <p:cNvSpPr/>
          <p:nvPr/>
        </p:nvSpPr>
        <p:spPr>
          <a:xfrm>
            <a:off x="84335" y="2470629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048;p81">
            <a:extLst>
              <a:ext uri="{FF2B5EF4-FFF2-40B4-BE49-F238E27FC236}">
                <a16:creationId xmlns:a16="http://schemas.microsoft.com/office/drawing/2014/main" id="{E5E9A435-3805-D910-961C-B2351D6C2178}"/>
              </a:ext>
            </a:extLst>
          </p:cNvPr>
          <p:cNvSpPr/>
          <p:nvPr/>
        </p:nvSpPr>
        <p:spPr>
          <a:xfrm>
            <a:off x="84334" y="3540221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90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INVESTIMENTO</a:t>
            </a:r>
            <a:endParaRPr dirty="0"/>
          </a:p>
        </p:txBody>
      </p:sp>
      <p:sp>
        <p:nvSpPr>
          <p:cNvPr id="3526" name="Google Shape;3526;p36"/>
          <p:cNvSpPr txBox="1">
            <a:spLocks noGrp="1"/>
          </p:cNvSpPr>
          <p:nvPr>
            <p:ph type="body" idx="1"/>
          </p:nvPr>
        </p:nvSpPr>
        <p:spPr>
          <a:xfrm>
            <a:off x="1" y="1244008"/>
            <a:ext cx="8515650" cy="3785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2,5% (R$ 4.000) – Manter o site no ar por dois anos.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7,4% (R$12.000) – Marketing no YouTube, Instagram...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90,1% (R$ 146.000) – Manutenção e folha de pagamento.</a:t>
            </a:r>
            <a:endParaRPr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</a:endParaRPr>
          </a:p>
        </p:txBody>
      </p:sp>
      <p:sp>
        <p:nvSpPr>
          <p:cNvPr id="2" name="Google Shape;10140;p81">
            <a:extLst>
              <a:ext uri="{FF2B5EF4-FFF2-40B4-BE49-F238E27FC236}">
                <a16:creationId xmlns:a16="http://schemas.microsoft.com/office/drawing/2014/main" id="{3FB24DA3-9088-A9C5-AB08-D0549FC731C7}"/>
              </a:ext>
            </a:extLst>
          </p:cNvPr>
          <p:cNvSpPr/>
          <p:nvPr/>
        </p:nvSpPr>
        <p:spPr>
          <a:xfrm>
            <a:off x="121826" y="1337446"/>
            <a:ext cx="260945" cy="374396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140;p81">
            <a:extLst>
              <a:ext uri="{FF2B5EF4-FFF2-40B4-BE49-F238E27FC236}">
                <a16:creationId xmlns:a16="http://schemas.microsoft.com/office/drawing/2014/main" id="{F43B6EC6-F27F-0D49-8785-930523EC542E}"/>
              </a:ext>
            </a:extLst>
          </p:cNvPr>
          <p:cNvSpPr/>
          <p:nvPr/>
        </p:nvSpPr>
        <p:spPr>
          <a:xfrm>
            <a:off x="121825" y="2464941"/>
            <a:ext cx="260945" cy="374396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140;p81">
            <a:extLst>
              <a:ext uri="{FF2B5EF4-FFF2-40B4-BE49-F238E27FC236}">
                <a16:creationId xmlns:a16="http://schemas.microsoft.com/office/drawing/2014/main" id="{A5E6F9DD-2B16-3E83-B020-8C4BAA4C78AA}"/>
              </a:ext>
            </a:extLst>
          </p:cNvPr>
          <p:cNvSpPr/>
          <p:nvPr/>
        </p:nvSpPr>
        <p:spPr>
          <a:xfrm>
            <a:off x="121825" y="3592436"/>
            <a:ext cx="260945" cy="374396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88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RECURSOS</a:t>
            </a:r>
            <a:endParaRPr dirty="0"/>
          </a:p>
        </p:txBody>
      </p:sp>
      <p:sp>
        <p:nvSpPr>
          <p:cNvPr id="3526" name="Google Shape;3526;p36"/>
          <p:cNvSpPr txBox="1">
            <a:spLocks noGrp="1"/>
          </p:cNvSpPr>
          <p:nvPr>
            <p:ph type="body" idx="1"/>
          </p:nvPr>
        </p:nvSpPr>
        <p:spPr>
          <a:xfrm>
            <a:off x="1" y="1236915"/>
            <a:ext cx="8515650" cy="3906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 </a:t>
            </a:r>
          </a:p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      </a:t>
            </a:r>
            <a:endParaRPr b="1" dirty="0"/>
          </a:p>
        </p:txBody>
      </p:sp>
      <p:sp>
        <p:nvSpPr>
          <p:cNvPr id="12" name="Google Shape;3706;p43">
            <a:extLst>
              <a:ext uri="{FF2B5EF4-FFF2-40B4-BE49-F238E27FC236}">
                <a16:creationId xmlns:a16="http://schemas.microsoft.com/office/drawing/2014/main" id="{CB22E9D8-1738-49F1-93AB-48B91FE7814F}"/>
              </a:ext>
            </a:extLst>
          </p:cNvPr>
          <p:cNvSpPr txBox="1">
            <a:spLocks/>
          </p:cNvSpPr>
          <p:nvPr/>
        </p:nvSpPr>
        <p:spPr>
          <a:xfrm>
            <a:off x="5722955" y="1796452"/>
            <a:ext cx="178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500"/>
            </a:pPr>
            <a:r>
              <a:rPr lang="pt-BR" sz="2400" b="1" dirty="0">
                <a:solidFill>
                  <a:schemeClr val="bg2"/>
                </a:solidFill>
                <a:latin typeface="Zilla Slab"/>
                <a:ea typeface="Zilla Slab"/>
                <a:sym typeface="Zilla Slab"/>
              </a:rPr>
              <a:t>VENUS</a:t>
            </a:r>
          </a:p>
        </p:txBody>
      </p:sp>
      <p:sp>
        <p:nvSpPr>
          <p:cNvPr id="14" name="Google Shape;3708;p43">
            <a:extLst>
              <a:ext uri="{FF2B5EF4-FFF2-40B4-BE49-F238E27FC236}">
                <a16:creationId xmlns:a16="http://schemas.microsoft.com/office/drawing/2014/main" id="{EA42347B-07A2-41F5-54B6-1325C3D75900}"/>
              </a:ext>
            </a:extLst>
          </p:cNvPr>
          <p:cNvSpPr txBox="1">
            <a:spLocks/>
          </p:cNvSpPr>
          <p:nvPr/>
        </p:nvSpPr>
        <p:spPr>
          <a:xfrm>
            <a:off x="5718755" y="2413864"/>
            <a:ext cx="1787400" cy="9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lt1"/>
                </a:solidFill>
                <a:latin typeface="Ubuntu"/>
                <a:sym typeface="Ubuntu"/>
              </a:rPr>
              <a:t>Venus is the second planet from the Sun</a:t>
            </a:r>
          </a:p>
        </p:txBody>
      </p:sp>
      <p:sp>
        <p:nvSpPr>
          <p:cNvPr id="17" name="Google Shape;3526;p36">
            <a:extLst>
              <a:ext uri="{FF2B5EF4-FFF2-40B4-BE49-F238E27FC236}">
                <a16:creationId xmlns:a16="http://schemas.microsoft.com/office/drawing/2014/main" id="{B6EC0463-D366-E1BA-F06B-261F73049A95}"/>
              </a:ext>
            </a:extLst>
          </p:cNvPr>
          <p:cNvSpPr txBox="1">
            <a:spLocks/>
          </p:cNvSpPr>
          <p:nvPr/>
        </p:nvSpPr>
        <p:spPr>
          <a:xfrm>
            <a:off x="615651" y="1236914"/>
            <a:ext cx="7465467" cy="390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AutoNum type="arabicPeriod"/>
              <a:defRPr sz="12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Divulgação/Marketing – Tráfego Pago usando Youtube, </a:t>
            </a:r>
            <a:r>
              <a:rPr lang="pt-BR" sz="2400" dirty="0" err="1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TIkTok</a:t>
            </a: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, Instagram e Facebook;</a:t>
            </a:r>
          </a:p>
          <a:p>
            <a:pPr marL="0" indent="0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b="1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pt-BR" sz="24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Equipe para realizar a manutenção do software.</a:t>
            </a:r>
          </a:p>
          <a:p>
            <a:pPr marL="0" indent="0" algn="just">
              <a:buClr>
                <a:srgbClr val="000000"/>
              </a:buClr>
              <a:buSzPts val="1100"/>
              <a:buNone/>
            </a:pPr>
            <a:endParaRPr lang="pt-BR" sz="2400" dirty="0">
              <a:solidFill>
                <a:schemeClr val="accent2">
                  <a:lumMod val="10000"/>
                </a:schemeClr>
              </a:solidFill>
              <a:latin typeface="Alata"/>
              <a:cs typeface="Arial"/>
              <a:sym typeface="Alata"/>
            </a:endParaRPr>
          </a:p>
        </p:txBody>
      </p:sp>
      <p:grpSp>
        <p:nvGrpSpPr>
          <p:cNvPr id="30" name="Google Shape;12326;p85">
            <a:extLst>
              <a:ext uri="{FF2B5EF4-FFF2-40B4-BE49-F238E27FC236}">
                <a16:creationId xmlns:a16="http://schemas.microsoft.com/office/drawing/2014/main" id="{82CD83A3-82F4-D2AC-79ED-696587379759}"/>
              </a:ext>
            </a:extLst>
          </p:cNvPr>
          <p:cNvGrpSpPr/>
          <p:nvPr/>
        </p:nvGrpSpPr>
        <p:grpSpPr>
          <a:xfrm>
            <a:off x="69616" y="1323048"/>
            <a:ext cx="421927" cy="399248"/>
            <a:chOff x="-1592325" y="3957400"/>
            <a:chExt cx="293025" cy="277275"/>
          </a:xfrm>
          <a:solidFill>
            <a:schemeClr val="accent4"/>
          </a:solidFill>
        </p:grpSpPr>
        <p:sp>
          <p:nvSpPr>
            <p:cNvPr id="31" name="Google Shape;12327;p85">
              <a:extLst>
                <a:ext uri="{FF2B5EF4-FFF2-40B4-BE49-F238E27FC236}">
                  <a16:creationId xmlns:a16="http://schemas.microsoft.com/office/drawing/2014/main" id="{9C49562C-D454-C6A5-87EA-03F9EA63CDF5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2" name="Google Shape;12328;p85">
              <a:extLst>
                <a:ext uri="{FF2B5EF4-FFF2-40B4-BE49-F238E27FC236}">
                  <a16:creationId xmlns:a16="http://schemas.microsoft.com/office/drawing/2014/main" id="{852B9BE0-D878-FC13-F3BF-DC6917EDB4E3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3" name="Google Shape;12329;p85">
              <a:extLst>
                <a:ext uri="{FF2B5EF4-FFF2-40B4-BE49-F238E27FC236}">
                  <a16:creationId xmlns:a16="http://schemas.microsoft.com/office/drawing/2014/main" id="{C89E3A9C-F0C6-3EE8-BBB0-531F50F13CC7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" name="Google Shape;12330;p85">
              <a:extLst>
                <a:ext uri="{FF2B5EF4-FFF2-40B4-BE49-F238E27FC236}">
                  <a16:creationId xmlns:a16="http://schemas.microsoft.com/office/drawing/2014/main" id="{48BDD1A1-2140-45DD-6BC5-685FFAB42104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oogle Shape;11261;p83">
            <a:extLst>
              <a:ext uri="{FF2B5EF4-FFF2-40B4-BE49-F238E27FC236}">
                <a16:creationId xmlns:a16="http://schemas.microsoft.com/office/drawing/2014/main" id="{58549EFE-D736-4E36-6EC8-CEDC6113A0A3}"/>
              </a:ext>
            </a:extLst>
          </p:cNvPr>
          <p:cNvGrpSpPr/>
          <p:nvPr/>
        </p:nvGrpSpPr>
        <p:grpSpPr>
          <a:xfrm>
            <a:off x="107053" y="2369152"/>
            <a:ext cx="419659" cy="488948"/>
            <a:chOff x="-48233050" y="3569725"/>
            <a:chExt cx="252050" cy="299475"/>
          </a:xfrm>
          <a:solidFill>
            <a:schemeClr val="tx1"/>
          </a:solidFill>
        </p:grpSpPr>
        <p:sp>
          <p:nvSpPr>
            <p:cNvPr id="3" name="Google Shape;11262;p83">
              <a:extLst>
                <a:ext uri="{FF2B5EF4-FFF2-40B4-BE49-F238E27FC236}">
                  <a16:creationId xmlns:a16="http://schemas.microsoft.com/office/drawing/2014/main" id="{ECBE4399-E2E1-17C1-B10F-34E343DE7321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263;p83">
              <a:extLst>
                <a:ext uri="{FF2B5EF4-FFF2-40B4-BE49-F238E27FC236}">
                  <a16:creationId xmlns:a16="http://schemas.microsoft.com/office/drawing/2014/main" id="{C9409235-6231-2283-0276-4E2EFA668003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264;p83">
              <a:extLst>
                <a:ext uri="{FF2B5EF4-FFF2-40B4-BE49-F238E27FC236}">
                  <a16:creationId xmlns:a16="http://schemas.microsoft.com/office/drawing/2014/main" id="{996381D4-6334-29C1-A5B8-FAADA0335EB7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240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-940708" y="1143417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VENHA CONOSCO!</a:t>
            </a:r>
            <a:endParaRPr dirty="0"/>
          </a:p>
        </p:txBody>
      </p:sp>
      <p:grpSp>
        <p:nvGrpSpPr>
          <p:cNvPr id="7" name="Google Shape;4482;p67">
            <a:extLst>
              <a:ext uri="{FF2B5EF4-FFF2-40B4-BE49-F238E27FC236}">
                <a16:creationId xmlns:a16="http://schemas.microsoft.com/office/drawing/2014/main" id="{260F7763-5A05-AB06-839F-352E4174AA89}"/>
              </a:ext>
            </a:extLst>
          </p:cNvPr>
          <p:cNvGrpSpPr/>
          <p:nvPr/>
        </p:nvGrpSpPr>
        <p:grpSpPr>
          <a:xfrm flipH="1">
            <a:off x="5288964" y="785683"/>
            <a:ext cx="2333835" cy="3784787"/>
            <a:chOff x="2334800" y="374350"/>
            <a:chExt cx="2984825" cy="4840500"/>
          </a:xfrm>
        </p:grpSpPr>
        <p:sp>
          <p:nvSpPr>
            <p:cNvPr id="8" name="Google Shape;4483;p67">
              <a:extLst>
                <a:ext uri="{FF2B5EF4-FFF2-40B4-BE49-F238E27FC236}">
                  <a16:creationId xmlns:a16="http://schemas.microsoft.com/office/drawing/2014/main" id="{D59D813E-CAEF-231A-F55D-E65FE59D3D0E}"/>
                </a:ext>
              </a:extLst>
            </p:cNvPr>
            <p:cNvSpPr/>
            <p:nvPr/>
          </p:nvSpPr>
          <p:spPr>
            <a:xfrm>
              <a:off x="3987925" y="4518175"/>
              <a:ext cx="1331700" cy="696675"/>
            </a:xfrm>
            <a:custGeom>
              <a:avLst/>
              <a:gdLst/>
              <a:ahLst/>
              <a:cxnLst/>
              <a:rect l="l" t="t" r="r" b="b"/>
              <a:pathLst>
                <a:path w="53268" h="27867" extrusionOk="0">
                  <a:moveTo>
                    <a:pt x="38892" y="0"/>
                  </a:moveTo>
                  <a:cubicBezTo>
                    <a:pt x="33510" y="0"/>
                    <a:pt x="27325" y="1550"/>
                    <a:pt x="22348" y="4367"/>
                  </a:cubicBezTo>
                  <a:lnTo>
                    <a:pt x="10256" y="11408"/>
                  </a:lnTo>
                  <a:cubicBezTo>
                    <a:pt x="1991" y="16153"/>
                    <a:pt x="1" y="22582"/>
                    <a:pt x="5817" y="25950"/>
                  </a:cubicBezTo>
                  <a:cubicBezTo>
                    <a:pt x="8066" y="27251"/>
                    <a:pt x="11138" y="27867"/>
                    <a:pt x="14530" y="27867"/>
                  </a:cubicBezTo>
                  <a:cubicBezTo>
                    <a:pt x="19911" y="27867"/>
                    <a:pt x="26097" y="26317"/>
                    <a:pt x="31073" y="23500"/>
                  </a:cubicBezTo>
                  <a:lnTo>
                    <a:pt x="43166" y="16459"/>
                  </a:lnTo>
                  <a:cubicBezTo>
                    <a:pt x="51278" y="11714"/>
                    <a:pt x="53268" y="5285"/>
                    <a:pt x="47605" y="1918"/>
                  </a:cubicBezTo>
                  <a:cubicBezTo>
                    <a:pt x="45356" y="616"/>
                    <a:pt x="42284" y="0"/>
                    <a:pt x="38892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84;p67">
              <a:extLst>
                <a:ext uri="{FF2B5EF4-FFF2-40B4-BE49-F238E27FC236}">
                  <a16:creationId xmlns:a16="http://schemas.microsoft.com/office/drawing/2014/main" id="{405FA48A-F466-10FF-B618-FFC0F5304B63}"/>
                </a:ext>
              </a:extLst>
            </p:cNvPr>
            <p:cNvSpPr/>
            <p:nvPr/>
          </p:nvSpPr>
          <p:spPr>
            <a:xfrm>
              <a:off x="2334800" y="3569250"/>
              <a:ext cx="2556250" cy="1458000"/>
            </a:xfrm>
            <a:custGeom>
              <a:avLst/>
              <a:gdLst/>
              <a:ahLst/>
              <a:cxnLst/>
              <a:rect l="l" t="t" r="r" b="b"/>
              <a:pathLst>
                <a:path w="102250" h="58320" extrusionOk="0">
                  <a:moveTo>
                    <a:pt x="51125" y="1"/>
                  </a:moveTo>
                  <a:cubicBezTo>
                    <a:pt x="49365" y="1"/>
                    <a:pt x="47605" y="383"/>
                    <a:pt x="46227" y="1149"/>
                  </a:cubicBezTo>
                  <a:lnTo>
                    <a:pt x="2603" y="26405"/>
                  </a:lnTo>
                  <a:cubicBezTo>
                    <a:pt x="1" y="27936"/>
                    <a:pt x="1" y="30385"/>
                    <a:pt x="2603" y="31915"/>
                  </a:cubicBezTo>
                  <a:lnTo>
                    <a:pt x="46227" y="57172"/>
                  </a:lnTo>
                  <a:cubicBezTo>
                    <a:pt x="47605" y="57937"/>
                    <a:pt x="49365" y="58320"/>
                    <a:pt x="51125" y="58320"/>
                  </a:cubicBezTo>
                  <a:cubicBezTo>
                    <a:pt x="52885" y="58320"/>
                    <a:pt x="54646" y="57937"/>
                    <a:pt x="56023" y="57172"/>
                  </a:cubicBezTo>
                  <a:lnTo>
                    <a:pt x="99647" y="31915"/>
                  </a:lnTo>
                  <a:cubicBezTo>
                    <a:pt x="102249" y="30385"/>
                    <a:pt x="102249" y="27936"/>
                    <a:pt x="99647" y="26405"/>
                  </a:cubicBezTo>
                  <a:lnTo>
                    <a:pt x="56023" y="1149"/>
                  </a:lnTo>
                  <a:cubicBezTo>
                    <a:pt x="54646" y="383"/>
                    <a:pt x="52885" y="1"/>
                    <a:pt x="51125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85;p67">
              <a:extLst>
                <a:ext uri="{FF2B5EF4-FFF2-40B4-BE49-F238E27FC236}">
                  <a16:creationId xmlns:a16="http://schemas.microsoft.com/office/drawing/2014/main" id="{4D37CA31-5866-F9EB-8A84-A6ABBB14D921}"/>
                </a:ext>
              </a:extLst>
            </p:cNvPr>
            <p:cNvSpPr/>
            <p:nvPr/>
          </p:nvSpPr>
          <p:spPr>
            <a:xfrm>
              <a:off x="2334800" y="2298800"/>
              <a:ext cx="2556250" cy="1454150"/>
            </a:xfrm>
            <a:custGeom>
              <a:avLst/>
              <a:gdLst/>
              <a:ahLst/>
              <a:cxnLst/>
              <a:rect l="l" t="t" r="r" b="b"/>
              <a:pathLst>
                <a:path w="102250" h="58166" extrusionOk="0">
                  <a:moveTo>
                    <a:pt x="51125" y="0"/>
                  </a:moveTo>
                  <a:cubicBezTo>
                    <a:pt x="49365" y="0"/>
                    <a:pt x="47605" y="383"/>
                    <a:pt x="46227" y="1148"/>
                  </a:cubicBezTo>
                  <a:lnTo>
                    <a:pt x="2603" y="26251"/>
                  </a:lnTo>
                  <a:cubicBezTo>
                    <a:pt x="1" y="27782"/>
                    <a:pt x="1" y="30384"/>
                    <a:pt x="2603" y="31915"/>
                  </a:cubicBezTo>
                  <a:lnTo>
                    <a:pt x="46227" y="57018"/>
                  </a:lnTo>
                  <a:cubicBezTo>
                    <a:pt x="47605" y="57783"/>
                    <a:pt x="49365" y="58166"/>
                    <a:pt x="51125" y="58166"/>
                  </a:cubicBezTo>
                  <a:cubicBezTo>
                    <a:pt x="52885" y="58166"/>
                    <a:pt x="54646" y="57783"/>
                    <a:pt x="56023" y="57018"/>
                  </a:cubicBezTo>
                  <a:lnTo>
                    <a:pt x="99647" y="31915"/>
                  </a:lnTo>
                  <a:cubicBezTo>
                    <a:pt x="102249" y="30384"/>
                    <a:pt x="102249" y="27782"/>
                    <a:pt x="99647" y="26251"/>
                  </a:cubicBezTo>
                  <a:lnTo>
                    <a:pt x="56023" y="1148"/>
                  </a:lnTo>
                  <a:cubicBezTo>
                    <a:pt x="54646" y="383"/>
                    <a:pt x="52885" y="0"/>
                    <a:pt x="51125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86;p67">
              <a:extLst>
                <a:ext uri="{FF2B5EF4-FFF2-40B4-BE49-F238E27FC236}">
                  <a16:creationId xmlns:a16="http://schemas.microsoft.com/office/drawing/2014/main" id="{83B21D13-EBA7-4E90-7F63-C273B8A35EAF}"/>
                </a:ext>
              </a:extLst>
            </p:cNvPr>
            <p:cNvSpPr/>
            <p:nvPr/>
          </p:nvSpPr>
          <p:spPr>
            <a:xfrm>
              <a:off x="2334800" y="2296875"/>
              <a:ext cx="2556250" cy="1458000"/>
            </a:xfrm>
            <a:custGeom>
              <a:avLst/>
              <a:gdLst/>
              <a:ahLst/>
              <a:cxnLst/>
              <a:rect l="l" t="t" r="r" b="b"/>
              <a:pathLst>
                <a:path w="102250" h="58320" extrusionOk="0">
                  <a:moveTo>
                    <a:pt x="51125" y="1990"/>
                  </a:moveTo>
                  <a:cubicBezTo>
                    <a:pt x="52656" y="1990"/>
                    <a:pt x="54033" y="2297"/>
                    <a:pt x="55105" y="2909"/>
                  </a:cubicBezTo>
                  <a:lnTo>
                    <a:pt x="98576" y="28012"/>
                  </a:lnTo>
                  <a:cubicBezTo>
                    <a:pt x="99341" y="28471"/>
                    <a:pt x="99647" y="28930"/>
                    <a:pt x="99647" y="29237"/>
                  </a:cubicBezTo>
                  <a:cubicBezTo>
                    <a:pt x="99647" y="29390"/>
                    <a:pt x="99341" y="29849"/>
                    <a:pt x="98576" y="30308"/>
                  </a:cubicBezTo>
                  <a:lnTo>
                    <a:pt x="55105" y="55564"/>
                  </a:lnTo>
                  <a:cubicBezTo>
                    <a:pt x="54033" y="56023"/>
                    <a:pt x="52656" y="56330"/>
                    <a:pt x="51125" y="56330"/>
                  </a:cubicBezTo>
                  <a:cubicBezTo>
                    <a:pt x="49594" y="56330"/>
                    <a:pt x="48217" y="56023"/>
                    <a:pt x="47145" y="55564"/>
                  </a:cubicBezTo>
                  <a:lnTo>
                    <a:pt x="3674" y="30308"/>
                  </a:lnTo>
                  <a:cubicBezTo>
                    <a:pt x="2909" y="29849"/>
                    <a:pt x="2603" y="29390"/>
                    <a:pt x="2603" y="29237"/>
                  </a:cubicBezTo>
                  <a:cubicBezTo>
                    <a:pt x="2603" y="28930"/>
                    <a:pt x="2909" y="28471"/>
                    <a:pt x="3674" y="28012"/>
                  </a:cubicBezTo>
                  <a:lnTo>
                    <a:pt x="47298" y="2909"/>
                  </a:lnTo>
                  <a:cubicBezTo>
                    <a:pt x="48217" y="2297"/>
                    <a:pt x="49594" y="1990"/>
                    <a:pt x="51125" y="1990"/>
                  </a:cubicBezTo>
                  <a:close/>
                  <a:moveTo>
                    <a:pt x="51125" y="1"/>
                  </a:moveTo>
                  <a:cubicBezTo>
                    <a:pt x="49441" y="1"/>
                    <a:pt x="47605" y="460"/>
                    <a:pt x="46227" y="1225"/>
                  </a:cubicBezTo>
                  <a:lnTo>
                    <a:pt x="2603" y="26328"/>
                  </a:lnTo>
                  <a:cubicBezTo>
                    <a:pt x="1" y="27859"/>
                    <a:pt x="1" y="30461"/>
                    <a:pt x="2603" y="31992"/>
                  </a:cubicBezTo>
                  <a:lnTo>
                    <a:pt x="46227" y="57095"/>
                  </a:lnTo>
                  <a:cubicBezTo>
                    <a:pt x="47605" y="57860"/>
                    <a:pt x="49441" y="58319"/>
                    <a:pt x="51125" y="58319"/>
                  </a:cubicBezTo>
                  <a:cubicBezTo>
                    <a:pt x="52962" y="58319"/>
                    <a:pt x="54646" y="57860"/>
                    <a:pt x="56023" y="57095"/>
                  </a:cubicBezTo>
                  <a:lnTo>
                    <a:pt x="99647" y="31992"/>
                  </a:lnTo>
                  <a:cubicBezTo>
                    <a:pt x="102249" y="30461"/>
                    <a:pt x="102249" y="27859"/>
                    <a:pt x="99647" y="26328"/>
                  </a:cubicBezTo>
                  <a:lnTo>
                    <a:pt x="56023" y="1225"/>
                  </a:lnTo>
                  <a:cubicBezTo>
                    <a:pt x="54646" y="460"/>
                    <a:pt x="52962" y="1"/>
                    <a:pt x="51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87;p67">
              <a:extLst>
                <a:ext uri="{FF2B5EF4-FFF2-40B4-BE49-F238E27FC236}">
                  <a16:creationId xmlns:a16="http://schemas.microsoft.com/office/drawing/2014/main" id="{F3531002-3512-0582-3018-DBA851CF4BE8}"/>
                </a:ext>
              </a:extLst>
            </p:cNvPr>
            <p:cNvSpPr/>
            <p:nvPr/>
          </p:nvSpPr>
          <p:spPr>
            <a:xfrm>
              <a:off x="2350100" y="3027775"/>
              <a:ext cx="1262850" cy="1825350"/>
            </a:xfrm>
            <a:custGeom>
              <a:avLst/>
              <a:gdLst/>
              <a:ahLst/>
              <a:cxnLst/>
              <a:rect l="l" t="t" r="r" b="b"/>
              <a:pathLst>
                <a:path w="50514" h="73014" extrusionOk="0">
                  <a:moveTo>
                    <a:pt x="1" y="1"/>
                  </a:moveTo>
                  <a:lnTo>
                    <a:pt x="1" y="43931"/>
                  </a:lnTo>
                  <a:cubicBezTo>
                    <a:pt x="154" y="45156"/>
                    <a:pt x="919" y="45921"/>
                    <a:pt x="2144" y="46686"/>
                  </a:cubicBezTo>
                  <a:lnTo>
                    <a:pt x="45615" y="71942"/>
                  </a:lnTo>
                  <a:cubicBezTo>
                    <a:pt x="46993" y="72555"/>
                    <a:pt x="48523" y="73014"/>
                    <a:pt x="50513" y="73014"/>
                  </a:cubicBezTo>
                  <a:lnTo>
                    <a:pt x="50513" y="29083"/>
                  </a:lnTo>
                  <a:cubicBezTo>
                    <a:pt x="48676" y="29083"/>
                    <a:pt x="46993" y="28624"/>
                    <a:pt x="45615" y="27859"/>
                  </a:cubicBezTo>
                  <a:lnTo>
                    <a:pt x="1991" y="2756"/>
                  </a:lnTo>
                  <a:cubicBezTo>
                    <a:pt x="919" y="2143"/>
                    <a:pt x="1" y="1225"/>
                    <a:pt x="1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88;p67">
              <a:extLst>
                <a:ext uri="{FF2B5EF4-FFF2-40B4-BE49-F238E27FC236}">
                  <a16:creationId xmlns:a16="http://schemas.microsoft.com/office/drawing/2014/main" id="{E7071702-A7CC-C73D-3A1E-941128C9C39E}"/>
                </a:ext>
              </a:extLst>
            </p:cNvPr>
            <p:cNvSpPr/>
            <p:nvPr/>
          </p:nvSpPr>
          <p:spPr>
            <a:xfrm>
              <a:off x="3612925" y="3027775"/>
              <a:ext cx="1262825" cy="1825350"/>
            </a:xfrm>
            <a:custGeom>
              <a:avLst/>
              <a:gdLst/>
              <a:ahLst/>
              <a:cxnLst/>
              <a:rect l="l" t="t" r="r" b="b"/>
              <a:pathLst>
                <a:path w="50513" h="73014" extrusionOk="0">
                  <a:moveTo>
                    <a:pt x="50512" y="1"/>
                  </a:moveTo>
                  <a:cubicBezTo>
                    <a:pt x="50512" y="1225"/>
                    <a:pt x="49594" y="2143"/>
                    <a:pt x="48522" y="2756"/>
                  </a:cubicBezTo>
                  <a:lnTo>
                    <a:pt x="4898" y="27859"/>
                  </a:lnTo>
                  <a:cubicBezTo>
                    <a:pt x="3521" y="28624"/>
                    <a:pt x="1990" y="29083"/>
                    <a:pt x="0" y="29083"/>
                  </a:cubicBezTo>
                  <a:lnTo>
                    <a:pt x="0" y="73014"/>
                  </a:lnTo>
                  <a:cubicBezTo>
                    <a:pt x="1990" y="73014"/>
                    <a:pt x="3674" y="72555"/>
                    <a:pt x="4898" y="71942"/>
                  </a:cubicBezTo>
                  <a:lnTo>
                    <a:pt x="48522" y="46686"/>
                  </a:lnTo>
                  <a:cubicBezTo>
                    <a:pt x="49747" y="45921"/>
                    <a:pt x="50512" y="45156"/>
                    <a:pt x="50512" y="43931"/>
                  </a:cubicBezTo>
                  <a:lnTo>
                    <a:pt x="50512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89;p67">
              <a:extLst>
                <a:ext uri="{FF2B5EF4-FFF2-40B4-BE49-F238E27FC236}">
                  <a16:creationId xmlns:a16="http://schemas.microsoft.com/office/drawing/2014/main" id="{721AE5BA-4DA9-2821-61D6-A254433A2EA5}"/>
                </a:ext>
              </a:extLst>
            </p:cNvPr>
            <p:cNvSpPr/>
            <p:nvPr/>
          </p:nvSpPr>
          <p:spPr>
            <a:xfrm>
              <a:off x="4496875" y="4256150"/>
              <a:ext cx="145450" cy="364475"/>
            </a:xfrm>
            <a:custGeom>
              <a:avLst/>
              <a:gdLst/>
              <a:ahLst/>
              <a:cxnLst/>
              <a:rect l="l" t="t" r="r" b="b"/>
              <a:pathLst>
                <a:path w="5818" h="14579" extrusionOk="0">
                  <a:moveTo>
                    <a:pt x="919" y="0"/>
                  </a:moveTo>
                  <a:lnTo>
                    <a:pt x="919" y="0"/>
                  </a:lnTo>
                  <a:cubicBezTo>
                    <a:pt x="1" y="1990"/>
                    <a:pt x="613" y="3827"/>
                    <a:pt x="1072" y="5817"/>
                  </a:cubicBezTo>
                  <a:cubicBezTo>
                    <a:pt x="1684" y="9337"/>
                    <a:pt x="919" y="14083"/>
                    <a:pt x="919" y="14083"/>
                  </a:cubicBezTo>
                  <a:cubicBezTo>
                    <a:pt x="1011" y="14358"/>
                    <a:pt x="1599" y="14579"/>
                    <a:pt x="2153" y="14579"/>
                  </a:cubicBezTo>
                  <a:cubicBezTo>
                    <a:pt x="2523" y="14579"/>
                    <a:pt x="2878" y="14481"/>
                    <a:pt x="3062" y="14236"/>
                  </a:cubicBezTo>
                  <a:cubicBezTo>
                    <a:pt x="3062" y="14236"/>
                    <a:pt x="3745" y="7272"/>
                    <a:pt x="5497" y="7272"/>
                  </a:cubicBezTo>
                  <a:cubicBezTo>
                    <a:pt x="5600" y="7272"/>
                    <a:pt x="5707" y="7297"/>
                    <a:pt x="5817" y="7348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90;p67">
              <a:extLst>
                <a:ext uri="{FF2B5EF4-FFF2-40B4-BE49-F238E27FC236}">
                  <a16:creationId xmlns:a16="http://schemas.microsoft.com/office/drawing/2014/main" id="{C2EF0D7D-2139-07C7-B3FF-24E60A967E3C}"/>
                </a:ext>
              </a:extLst>
            </p:cNvPr>
            <p:cNvSpPr/>
            <p:nvPr/>
          </p:nvSpPr>
          <p:spPr>
            <a:xfrm>
              <a:off x="4504525" y="3739550"/>
              <a:ext cx="478375" cy="1000375"/>
            </a:xfrm>
            <a:custGeom>
              <a:avLst/>
              <a:gdLst/>
              <a:ahLst/>
              <a:cxnLst/>
              <a:rect l="l" t="t" r="r" b="b"/>
              <a:pathLst>
                <a:path w="19135" h="40015" extrusionOk="0">
                  <a:moveTo>
                    <a:pt x="8419" y="0"/>
                  </a:moveTo>
                  <a:lnTo>
                    <a:pt x="5664" y="12858"/>
                  </a:lnTo>
                  <a:cubicBezTo>
                    <a:pt x="5511" y="14542"/>
                    <a:pt x="4899" y="15613"/>
                    <a:pt x="4134" y="16532"/>
                  </a:cubicBezTo>
                  <a:cubicBezTo>
                    <a:pt x="3368" y="17450"/>
                    <a:pt x="1991" y="19746"/>
                    <a:pt x="1378" y="20817"/>
                  </a:cubicBezTo>
                  <a:cubicBezTo>
                    <a:pt x="919" y="22195"/>
                    <a:pt x="1" y="23573"/>
                    <a:pt x="2144" y="25716"/>
                  </a:cubicBezTo>
                  <a:cubicBezTo>
                    <a:pt x="4134" y="28012"/>
                    <a:pt x="5511" y="29236"/>
                    <a:pt x="6736" y="31226"/>
                  </a:cubicBezTo>
                  <a:cubicBezTo>
                    <a:pt x="7960" y="33369"/>
                    <a:pt x="7654" y="35818"/>
                    <a:pt x="9797" y="38420"/>
                  </a:cubicBezTo>
                  <a:cubicBezTo>
                    <a:pt x="10795" y="39633"/>
                    <a:pt x="12392" y="40014"/>
                    <a:pt x="13905" y="40014"/>
                  </a:cubicBezTo>
                  <a:cubicBezTo>
                    <a:pt x="15640" y="40014"/>
                    <a:pt x="17266" y="39513"/>
                    <a:pt x="17756" y="39186"/>
                  </a:cubicBezTo>
                  <a:cubicBezTo>
                    <a:pt x="19134" y="38267"/>
                    <a:pt x="18828" y="37196"/>
                    <a:pt x="16532" y="34900"/>
                  </a:cubicBezTo>
                  <a:cubicBezTo>
                    <a:pt x="14695" y="31532"/>
                    <a:pt x="13164" y="21124"/>
                    <a:pt x="12705" y="18674"/>
                  </a:cubicBezTo>
                  <a:cubicBezTo>
                    <a:pt x="12552" y="17756"/>
                    <a:pt x="12552" y="16072"/>
                    <a:pt x="12858" y="14082"/>
                  </a:cubicBezTo>
                  <a:cubicBezTo>
                    <a:pt x="13318" y="10715"/>
                    <a:pt x="15767" y="2449"/>
                    <a:pt x="15767" y="2449"/>
                  </a:cubicBezTo>
                  <a:lnTo>
                    <a:pt x="841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91;p67">
              <a:extLst>
                <a:ext uri="{FF2B5EF4-FFF2-40B4-BE49-F238E27FC236}">
                  <a16:creationId xmlns:a16="http://schemas.microsoft.com/office/drawing/2014/main" id="{E72641CC-9BF1-2341-45F9-15C65DD35FA3}"/>
                </a:ext>
              </a:extLst>
            </p:cNvPr>
            <p:cNvSpPr/>
            <p:nvPr/>
          </p:nvSpPr>
          <p:spPr>
            <a:xfrm>
              <a:off x="4504525" y="4140100"/>
              <a:ext cx="554900" cy="693325"/>
            </a:xfrm>
            <a:custGeom>
              <a:avLst/>
              <a:gdLst/>
              <a:ahLst/>
              <a:cxnLst/>
              <a:rect l="l" t="t" r="r" b="b"/>
              <a:pathLst>
                <a:path w="22196" h="27733" extrusionOk="0">
                  <a:moveTo>
                    <a:pt x="4137" y="0"/>
                  </a:moveTo>
                  <a:cubicBezTo>
                    <a:pt x="3733" y="0"/>
                    <a:pt x="3273" y="272"/>
                    <a:pt x="2909" y="1122"/>
                  </a:cubicBezTo>
                  <a:cubicBezTo>
                    <a:pt x="1837" y="3724"/>
                    <a:pt x="460" y="4030"/>
                    <a:pt x="307" y="5867"/>
                  </a:cubicBezTo>
                  <a:cubicBezTo>
                    <a:pt x="1" y="7704"/>
                    <a:pt x="1072" y="9387"/>
                    <a:pt x="2297" y="10459"/>
                  </a:cubicBezTo>
                  <a:cubicBezTo>
                    <a:pt x="4440" y="12296"/>
                    <a:pt x="4899" y="13061"/>
                    <a:pt x="5664" y="15357"/>
                  </a:cubicBezTo>
                  <a:cubicBezTo>
                    <a:pt x="6583" y="18112"/>
                    <a:pt x="5970" y="20868"/>
                    <a:pt x="6583" y="23470"/>
                  </a:cubicBezTo>
                  <a:cubicBezTo>
                    <a:pt x="8966" y="25854"/>
                    <a:pt x="11603" y="27732"/>
                    <a:pt x="15304" y="27732"/>
                  </a:cubicBezTo>
                  <a:cubicBezTo>
                    <a:pt x="16593" y="27732"/>
                    <a:pt x="18011" y="27504"/>
                    <a:pt x="19593" y="26990"/>
                  </a:cubicBezTo>
                  <a:cubicBezTo>
                    <a:pt x="21124" y="24235"/>
                    <a:pt x="22195" y="23010"/>
                    <a:pt x="16532" y="18878"/>
                  </a:cubicBezTo>
                  <a:lnTo>
                    <a:pt x="16532" y="18878"/>
                  </a:lnTo>
                  <a:cubicBezTo>
                    <a:pt x="17450" y="20255"/>
                    <a:pt x="17910" y="21174"/>
                    <a:pt x="15767" y="21327"/>
                  </a:cubicBezTo>
                  <a:cubicBezTo>
                    <a:pt x="14846" y="21435"/>
                    <a:pt x="14054" y="21500"/>
                    <a:pt x="13371" y="21500"/>
                  </a:cubicBezTo>
                  <a:cubicBezTo>
                    <a:pt x="10193" y="21500"/>
                    <a:pt x="9355" y="20090"/>
                    <a:pt x="8726" y="15051"/>
                  </a:cubicBezTo>
                  <a:cubicBezTo>
                    <a:pt x="8266" y="10459"/>
                    <a:pt x="7654" y="7091"/>
                    <a:pt x="5817" y="5255"/>
                  </a:cubicBezTo>
                  <a:cubicBezTo>
                    <a:pt x="3674" y="2806"/>
                    <a:pt x="3674" y="1428"/>
                    <a:pt x="4440" y="50"/>
                  </a:cubicBezTo>
                  <a:cubicBezTo>
                    <a:pt x="4345" y="19"/>
                    <a:pt x="4243" y="0"/>
                    <a:pt x="4137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92;p67">
              <a:extLst>
                <a:ext uri="{FF2B5EF4-FFF2-40B4-BE49-F238E27FC236}">
                  <a16:creationId xmlns:a16="http://schemas.microsoft.com/office/drawing/2014/main" id="{094B9F1F-A55A-656A-8F4A-8336DF26711E}"/>
                </a:ext>
              </a:extLst>
            </p:cNvPr>
            <p:cNvSpPr/>
            <p:nvPr/>
          </p:nvSpPr>
          <p:spPr>
            <a:xfrm>
              <a:off x="4232825" y="4546975"/>
              <a:ext cx="160750" cy="354525"/>
            </a:xfrm>
            <a:custGeom>
              <a:avLst/>
              <a:gdLst/>
              <a:ahLst/>
              <a:cxnLst/>
              <a:rect l="l" t="t" r="r" b="b"/>
              <a:pathLst>
                <a:path w="6430" h="14181" extrusionOk="0">
                  <a:moveTo>
                    <a:pt x="766" y="1"/>
                  </a:moveTo>
                  <a:cubicBezTo>
                    <a:pt x="1" y="1990"/>
                    <a:pt x="919" y="3827"/>
                    <a:pt x="1532" y="5664"/>
                  </a:cubicBezTo>
                  <a:cubicBezTo>
                    <a:pt x="2756" y="9185"/>
                    <a:pt x="2450" y="13777"/>
                    <a:pt x="2450" y="13777"/>
                  </a:cubicBezTo>
                  <a:cubicBezTo>
                    <a:pt x="2532" y="14022"/>
                    <a:pt x="3008" y="14180"/>
                    <a:pt x="3504" y="14180"/>
                  </a:cubicBezTo>
                  <a:cubicBezTo>
                    <a:pt x="3935" y="14180"/>
                    <a:pt x="4379" y="14061"/>
                    <a:pt x="4593" y="13777"/>
                  </a:cubicBezTo>
                  <a:cubicBezTo>
                    <a:pt x="4593" y="13777"/>
                    <a:pt x="4451" y="6548"/>
                    <a:pt x="6214" y="6548"/>
                  </a:cubicBezTo>
                  <a:cubicBezTo>
                    <a:pt x="6283" y="6548"/>
                    <a:pt x="6355" y="6559"/>
                    <a:pt x="6430" y="6582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93;p67">
              <a:extLst>
                <a:ext uri="{FF2B5EF4-FFF2-40B4-BE49-F238E27FC236}">
                  <a16:creationId xmlns:a16="http://schemas.microsoft.com/office/drawing/2014/main" id="{417DA59A-75D2-ABDC-52C3-D2B1C5E14E9F}"/>
                </a:ext>
              </a:extLst>
            </p:cNvPr>
            <p:cNvSpPr/>
            <p:nvPr/>
          </p:nvSpPr>
          <p:spPr>
            <a:xfrm>
              <a:off x="4244325" y="3995925"/>
              <a:ext cx="524275" cy="989600"/>
            </a:xfrm>
            <a:custGeom>
              <a:avLst/>
              <a:gdLst/>
              <a:ahLst/>
              <a:cxnLst/>
              <a:rect l="l" t="t" r="r" b="b"/>
              <a:pathLst>
                <a:path w="20971" h="39584" extrusionOk="0">
                  <a:moveTo>
                    <a:pt x="3061" y="1"/>
                  </a:moveTo>
                  <a:lnTo>
                    <a:pt x="4439" y="13624"/>
                  </a:lnTo>
                  <a:cubicBezTo>
                    <a:pt x="4439" y="15308"/>
                    <a:pt x="3980" y="16379"/>
                    <a:pt x="3368" y="17450"/>
                  </a:cubicBezTo>
                  <a:cubicBezTo>
                    <a:pt x="2755" y="18369"/>
                    <a:pt x="1531" y="20818"/>
                    <a:pt x="1225" y="22043"/>
                  </a:cubicBezTo>
                  <a:cubicBezTo>
                    <a:pt x="765" y="23420"/>
                    <a:pt x="0" y="24951"/>
                    <a:pt x="2449" y="26941"/>
                  </a:cubicBezTo>
                  <a:cubicBezTo>
                    <a:pt x="4745" y="28777"/>
                    <a:pt x="6123" y="29849"/>
                    <a:pt x="7653" y="31839"/>
                  </a:cubicBezTo>
                  <a:cubicBezTo>
                    <a:pt x="9184" y="33676"/>
                    <a:pt x="9184" y="36125"/>
                    <a:pt x="11633" y="38421"/>
                  </a:cubicBezTo>
                  <a:cubicBezTo>
                    <a:pt x="12552" y="39282"/>
                    <a:pt x="13793" y="39583"/>
                    <a:pt x="15034" y="39583"/>
                  </a:cubicBezTo>
                  <a:cubicBezTo>
                    <a:pt x="17103" y="39583"/>
                    <a:pt x="19172" y="38746"/>
                    <a:pt x="19746" y="38268"/>
                  </a:cubicBezTo>
                  <a:cubicBezTo>
                    <a:pt x="20970" y="37196"/>
                    <a:pt x="20511" y="36125"/>
                    <a:pt x="17756" y="34135"/>
                  </a:cubicBezTo>
                  <a:cubicBezTo>
                    <a:pt x="15613" y="31074"/>
                    <a:pt x="12858" y="20971"/>
                    <a:pt x="12092" y="18522"/>
                  </a:cubicBezTo>
                  <a:cubicBezTo>
                    <a:pt x="11786" y="17604"/>
                    <a:pt x="11633" y="15920"/>
                    <a:pt x="11633" y="13930"/>
                  </a:cubicBezTo>
                  <a:cubicBezTo>
                    <a:pt x="11786" y="10562"/>
                    <a:pt x="12705" y="3827"/>
                    <a:pt x="12858" y="1991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94;p67">
              <a:extLst>
                <a:ext uri="{FF2B5EF4-FFF2-40B4-BE49-F238E27FC236}">
                  <a16:creationId xmlns:a16="http://schemas.microsoft.com/office/drawing/2014/main" id="{EF633FDD-A019-6F9A-183A-85EF98E71D48}"/>
                </a:ext>
              </a:extLst>
            </p:cNvPr>
            <p:cNvSpPr/>
            <p:nvPr/>
          </p:nvSpPr>
          <p:spPr>
            <a:xfrm>
              <a:off x="4244325" y="4416875"/>
              <a:ext cx="596975" cy="657675"/>
            </a:xfrm>
            <a:custGeom>
              <a:avLst/>
              <a:gdLst/>
              <a:ahLst/>
              <a:cxnLst/>
              <a:rect l="l" t="t" r="r" b="b"/>
              <a:pathLst>
                <a:path w="23879" h="26307" extrusionOk="0">
                  <a:moveTo>
                    <a:pt x="3521" y="0"/>
                  </a:moveTo>
                  <a:cubicBezTo>
                    <a:pt x="3061" y="0"/>
                    <a:pt x="2449" y="306"/>
                    <a:pt x="2143" y="1378"/>
                  </a:cubicBezTo>
                  <a:cubicBezTo>
                    <a:pt x="1378" y="3980"/>
                    <a:pt x="153" y="4439"/>
                    <a:pt x="153" y="6276"/>
                  </a:cubicBezTo>
                  <a:cubicBezTo>
                    <a:pt x="0" y="8113"/>
                    <a:pt x="1378" y="9797"/>
                    <a:pt x="2755" y="10715"/>
                  </a:cubicBezTo>
                  <a:cubicBezTo>
                    <a:pt x="5051" y="12246"/>
                    <a:pt x="5664" y="12858"/>
                    <a:pt x="6735" y="15154"/>
                  </a:cubicBezTo>
                  <a:cubicBezTo>
                    <a:pt x="7960" y="17756"/>
                    <a:pt x="7653" y="20511"/>
                    <a:pt x="8572" y="22960"/>
                  </a:cubicBezTo>
                  <a:cubicBezTo>
                    <a:pt x="10875" y="24863"/>
                    <a:pt x="13374" y="26307"/>
                    <a:pt x="16456" y="26307"/>
                  </a:cubicBezTo>
                  <a:cubicBezTo>
                    <a:pt x="18085" y="26307"/>
                    <a:pt x="19877" y="25903"/>
                    <a:pt x="21889" y="24950"/>
                  </a:cubicBezTo>
                  <a:cubicBezTo>
                    <a:pt x="22960" y="22042"/>
                    <a:pt x="23879" y="20664"/>
                    <a:pt x="17756" y="17297"/>
                  </a:cubicBezTo>
                  <a:lnTo>
                    <a:pt x="17756" y="17297"/>
                  </a:lnTo>
                  <a:cubicBezTo>
                    <a:pt x="18980" y="18521"/>
                    <a:pt x="19440" y="19287"/>
                    <a:pt x="17450" y="19746"/>
                  </a:cubicBezTo>
                  <a:cubicBezTo>
                    <a:pt x="16037" y="20120"/>
                    <a:pt x="14929" y="20336"/>
                    <a:pt x="14034" y="20336"/>
                  </a:cubicBezTo>
                  <a:cubicBezTo>
                    <a:pt x="11630" y="20336"/>
                    <a:pt x="10759" y="18779"/>
                    <a:pt x="9643" y="14542"/>
                  </a:cubicBezTo>
                  <a:cubicBezTo>
                    <a:pt x="8572" y="9950"/>
                    <a:pt x="7500" y="6735"/>
                    <a:pt x="5511" y="5051"/>
                  </a:cubicBezTo>
                  <a:cubicBezTo>
                    <a:pt x="3215" y="2908"/>
                    <a:pt x="3061" y="1531"/>
                    <a:pt x="3521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95;p67">
              <a:extLst>
                <a:ext uri="{FF2B5EF4-FFF2-40B4-BE49-F238E27FC236}">
                  <a16:creationId xmlns:a16="http://schemas.microsoft.com/office/drawing/2014/main" id="{34CA1A68-5C4C-FBD0-A8D9-F10C75CFFAD8}"/>
                </a:ext>
              </a:extLst>
            </p:cNvPr>
            <p:cNvSpPr/>
            <p:nvPr/>
          </p:nvSpPr>
          <p:spPr>
            <a:xfrm>
              <a:off x="3969175" y="1332425"/>
              <a:ext cx="1117025" cy="1552400"/>
            </a:xfrm>
            <a:custGeom>
              <a:avLst/>
              <a:gdLst/>
              <a:ahLst/>
              <a:cxnLst/>
              <a:rect l="l" t="t" r="r" b="b"/>
              <a:pathLst>
                <a:path w="44681" h="62096" extrusionOk="0">
                  <a:moveTo>
                    <a:pt x="3800" y="1"/>
                  </a:moveTo>
                  <a:cubicBezTo>
                    <a:pt x="1161" y="1"/>
                    <a:pt x="1" y="3588"/>
                    <a:pt x="751" y="6587"/>
                  </a:cubicBezTo>
                  <a:cubicBezTo>
                    <a:pt x="1975" y="12098"/>
                    <a:pt x="8098" y="33221"/>
                    <a:pt x="15598" y="43018"/>
                  </a:cubicBezTo>
                  <a:cubicBezTo>
                    <a:pt x="18506" y="47303"/>
                    <a:pt x="21721" y="50059"/>
                    <a:pt x="25548" y="53426"/>
                  </a:cubicBezTo>
                  <a:cubicBezTo>
                    <a:pt x="26619" y="54345"/>
                    <a:pt x="27231" y="55263"/>
                    <a:pt x="28915" y="57253"/>
                  </a:cubicBezTo>
                  <a:cubicBezTo>
                    <a:pt x="30752" y="59396"/>
                    <a:pt x="33354" y="61233"/>
                    <a:pt x="35650" y="61692"/>
                  </a:cubicBezTo>
                  <a:cubicBezTo>
                    <a:pt x="36717" y="61976"/>
                    <a:pt x="37487" y="62096"/>
                    <a:pt x="38036" y="62096"/>
                  </a:cubicBezTo>
                  <a:cubicBezTo>
                    <a:pt x="38667" y="62096"/>
                    <a:pt x="39007" y="61938"/>
                    <a:pt x="39170" y="61692"/>
                  </a:cubicBezTo>
                  <a:cubicBezTo>
                    <a:pt x="39783" y="61233"/>
                    <a:pt x="39477" y="60620"/>
                    <a:pt x="38405" y="60314"/>
                  </a:cubicBezTo>
                  <a:cubicBezTo>
                    <a:pt x="37487" y="59855"/>
                    <a:pt x="35803" y="59396"/>
                    <a:pt x="34119" y="58018"/>
                  </a:cubicBezTo>
                  <a:lnTo>
                    <a:pt x="34119" y="58018"/>
                  </a:lnTo>
                  <a:cubicBezTo>
                    <a:pt x="34120" y="58018"/>
                    <a:pt x="36109" y="58937"/>
                    <a:pt x="37487" y="59396"/>
                  </a:cubicBezTo>
                  <a:cubicBezTo>
                    <a:pt x="38864" y="59855"/>
                    <a:pt x="40242" y="60008"/>
                    <a:pt x="41160" y="60161"/>
                  </a:cubicBezTo>
                  <a:cubicBezTo>
                    <a:pt x="42385" y="60161"/>
                    <a:pt x="43762" y="58630"/>
                    <a:pt x="42691" y="58324"/>
                  </a:cubicBezTo>
                  <a:cubicBezTo>
                    <a:pt x="41773" y="57865"/>
                    <a:pt x="40854" y="57865"/>
                    <a:pt x="38864" y="57100"/>
                  </a:cubicBezTo>
                  <a:cubicBezTo>
                    <a:pt x="37181" y="56488"/>
                    <a:pt x="36109" y="55569"/>
                    <a:pt x="36109" y="55569"/>
                  </a:cubicBezTo>
                  <a:lnTo>
                    <a:pt x="36109" y="55569"/>
                  </a:lnTo>
                  <a:cubicBezTo>
                    <a:pt x="36109" y="55569"/>
                    <a:pt x="38252" y="56181"/>
                    <a:pt x="40089" y="56487"/>
                  </a:cubicBezTo>
                  <a:cubicBezTo>
                    <a:pt x="40454" y="56516"/>
                    <a:pt x="40783" y="56528"/>
                    <a:pt x="41081" y="56528"/>
                  </a:cubicBezTo>
                  <a:cubicBezTo>
                    <a:pt x="42406" y="56528"/>
                    <a:pt x="43110" y="56278"/>
                    <a:pt x="43609" y="56028"/>
                  </a:cubicBezTo>
                  <a:cubicBezTo>
                    <a:pt x="44222" y="55722"/>
                    <a:pt x="44681" y="54804"/>
                    <a:pt x="43303" y="54345"/>
                  </a:cubicBezTo>
                  <a:cubicBezTo>
                    <a:pt x="42232" y="54038"/>
                    <a:pt x="40548" y="54191"/>
                    <a:pt x="38405" y="53273"/>
                  </a:cubicBezTo>
                  <a:cubicBezTo>
                    <a:pt x="36874" y="52508"/>
                    <a:pt x="35956" y="51895"/>
                    <a:pt x="36262" y="51742"/>
                  </a:cubicBezTo>
                  <a:cubicBezTo>
                    <a:pt x="36307" y="51720"/>
                    <a:pt x="36365" y="51711"/>
                    <a:pt x="36436" y="51711"/>
                  </a:cubicBezTo>
                  <a:cubicBezTo>
                    <a:pt x="36779" y="51711"/>
                    <a:pt x="37429" y="51927"/>
                    <a:pt x="38384" y="51927"/>
                  </a:cubicBezTo>
                  <a:cubicBezTo>
                    <a:pt x="38582" y="51927"/>
                    <a:pt x="38793" y="51918"/>
                    <a:pt x="39017" y="51895"/>
                  </a:cubicBezTo>
                  <a:cubicBezTo>
                    <a:pt x="40548" y="51742"/>
                    <a:pt x="41926" y="50824"/>
                    <a:pt x="41926" y="49906"/>
                  </a:cubicBezTo>
                  <a:cubicBezTo>
                    <a:pt x="41926" y="49523"/>
                    <a:pt x="41849" y="49446"/>
                    <a:pt x="41581" y="49446"/>
                  </a:cubicBezTo>
                  <a:cubicBezTo>
                    <a:pt x="41403" y="49446"/>
                    <a:pt x="41139" y="49480"/>
                    <a:pt x="40756" y="49480"/>
                  </a:cubicBezTo>
                  <a:cubicBezTo>
                    <a:pt x="40565" y="49480"/>
                    <a:pt x="40344" y="49472"/>
                    <a:pt x="40089" y="49446"/>
                  </a:cubicBezTo>
                  <a:cubicBezTo>
                    <a:pt x="38558" y="49293"/>
                    <a:pt x="37487" y="48681"/>
                    <a:pt x="35344" y="48681"/>
                  </a:cubicBezTo>
                  <a:cubicBezTo>
                    <a:pt x="33354" y="48681"/>
                    <a:pt x="32129" y="48528"/>
                    <a:pt x="30599" y="48069"/>
                  </a:cubicBezTo>
                  <a:cubicBezTo>
                    <a:pt x="28915" y="47610"/>
                    <a:pt x="25241" y="43171"/>
                    <a:pt x="22486" y="39191"/>
                  </a:cubicBezTo>
                  <a:cubicBezTo>
                    <a:pt x="18966" y="34140"/>
                    <a:pt x="16210" y="27864"/>
                    <a:pt x="15292" y="24649"/>
                  </a:cubicBezTo>
                  <a:cubicBezTo>
                    <a:pt x="13608" y="19139"/>
                    <a:pt x="11618" y="8883"/>
                    <a:pt x="10241" y="5210"/>
                  </a:cubicBezTo>
                  <a:cubicBezTo>
                    <a:pt x="8863" y="1689"/>
                    <a:pt x="6261" y="5"/>
                    <a:pt x="3965" y="5"/>
                  </a:cubicBezTo>
                  <a:cubicBezTo>
                    <a:pt x="3909" y="2"/>
                    <a:pt x="3854" y="1"/>
                    <a:pt x="38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96;p67">
              <a:extLst>
                <a:ext uri="{FF2B5EF4-FFF2-40B4-BE49-F238E27FC236}">
                  <a16:creationId xmlns:a16="http://schemas.microsoft.com/office/drawing/2014/main" id="{E5E31C98-D86D-D5B0-A072-74F66395E7D3}"/>
                </a:ext>
              </a:extLst>
            </p:cNvPr>
            <p:cNvSpPr/>
            <p:nvPr/>
          </p:nvSpPr>
          <p:spPr>
            <a:xfrm>
              <a:off x="3387150" y="2415500"/>
              <a:ext cx="1829175" cy="1941025"/>
            </a:xfrm>
            <a:custGeom>
              <a:avLst/>
              <a:gdLst/>
              <a:ahLst/>
              <a:cxnLst/>
              <a:rect l="l" t="t" r="r" b="b"/>
              <a:pathLst>
                <a:path w="73167" h="77641" extrusionOk="0">
                  <a:moveTo>
                    <a:pt x="31991" y="1"/>
                  </a:moveTo>
                  <a:lnTo>
                    <a:pt x="3368" y="8726"/>
                  </a:lnTo>
                  <a:cubicBezTo>
                    <a:pt x="0" y="17757"/>
                    <a:pt x="459" y="25410"/>
                    <a:pt x="12552" y="31992"/>
                  </a:cubicBezTo>
                  <a:cubicBezTo>
                    <a:pt x="18827" y="35665"/>
                    <a:pt x="37655" y="41941"/>
                    <a:pt x="37655" y="41941"/>
                  </a:cubicBezTo>
                  <a:cubicBezTo>
                    <a:pt x="37655" y="41941"/>
                    <a:pt x="35512" y="45462"/>
                    <a:pt x="35818" y="51891"/>
                  </a:cubicBezTo>
                  <a:cubicBezTo>
                    <a:pt x="36124" y="59391"/>
                    <a:pt x="38420" y="76688"/>
                    <a:pt x="38420" y="76688"/>
                  </a:cubicBezTo>
                  <a:cubicBezTo>
                    <a:pt x="38420" y="76688"/>
                    <a:pt x="40257" y="77640"/>
                    <a:pt x="42524" y="77640"/>
                  </a:cubicBezTo>
                  <a:cubicBezTo>
                    <a:pt x="43658" y="77640"/>
                    <a:pt x="44900" y="77402"/>
                    <a:pt x="46073" y="76688"/>
                  </a:cubicBezTo>
                  <a:cubicBezTo>
                    <a:pt x="46073" y="76688"/>
                    <a:pt x="47757" y="61993"/>
                    <a:pt x="48829" y="51738"/>
                  </a:cubicBezTo>
                  <a:cubicBezTo>
                    <a:pt x="50359" y="38880"/>
                    <a:pt x="51584" y="38727"/>
                    <a:pt x="50971" y="35972"/>
                  </a:cubicBezTo>
                  <a:cubicBezTo>
                    <a:pt x="50359" y="33523"/>
                    <a:pt x="31685" y="23879"/>
                    <a:pt x="27858" y="19899"/>
                  </a:cubicBezTo>
                  <a:lnTo>
                    <a:pt x="28471" y="19593"/>
                  </a:lnTo>
                  <a:lnTo>
                    <a:pt x="56941" y="31686"/>
                  </a:lnTo>
                  <a:cubicBezTo>
                    <a:pt x="56941" y="31686"/>
                    <a:pt x="54339" y="35819"/>
                    <a:pt x="53267" y="43013"/>
                  </a:cubicBezTo>
                  <a:cubicBezTo>
                    <a:pt x="52043" y="53115"/>
                    <a:pt x="50818" y="64136"/>
                    <a:pt x="50818" y="64136"/>
                  </a:cubicBezTo>
                  <a:cubicBezTo>
                    <a:pt x="50818" y="64136"/>
                    <a:pt x="52587" y="65429"/>
                    <a:pt x="54764" y="65429"/>
                  </a:cubicBezTo>
                  <a:cubicBezTo>
                    <a:pt x="55853" y="65429"/>
                    <a:pt x="57043" y="65106"/>
                    <a:pt x="58166" y="64136"/>
                  </a:cubicBezTo>
                  <a:cubicBezTo>
                    <a:pt x="58166" y="64136"/>
                    <a:pt x="73166" y="29543"/>
                    <a:pt x="71176" y="24492"/>
                  </a:cubicBezTo>
                  <a:cubicBezTo>
                    <a:pt x="68421" y="17910"/>
                    <a:pt x="33369" y="2909"/>
                    <a:pt x="31991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97;p67">
              <a:extLst>
                <a:ext uri="{FF2B5EF4-FFF2-40B4-BE49-F238E27FC236}">
                  <a16:creationId xmlns:a16="http://schemas.microsoft.com/office/drawing/2014/main" id="{9DDC0A2B-1C7E-A060-2149-F339D81BAE79}"/>
                </a:ext>
              </a:extLst>
            </p:cNvPr>
            <p:cNvSpPr/>
            <p:nvPr/>
          </p:nvSpPr>
          <p:spPr>
            <a:xfrm>
              <a:off x="4083600" y="2668075"/>
              <a:ext cx="570200" cy="474525"/>
            </a:xfrm>
            <a:custGeom>
              <a:avLst/>
              <a:gdLst/>
              <a:ahLst/>
              <a:cxnLst/>
              <a:rect l="l" t="t" r="r" b="b"/>
              <a:pathLst>
                <a:path w="22808" h="18981" extrusionOk="0">
                  <a:moveTo>
                    <a:pt x="5664" y="0"/>
                  </a:moveTo>
                  <a:lnTo>
                    <a:pt x="5664" y="0"/>
                  </a:lnTo>
                  <a:cubicBezTo>
                    <a:pt x="3827" y="5664"/>
                    <a:pt x="0" y="9796"/>
                    <a:pt x="0" y="9796"/>
                  </a:cubicBezTo>
                  <a:lnTo>
                    <a:pt x="613" y="9490"/>
                  </a:lnTo>
                  <a:lnTo>
                    <a:pt x="22807" y="18981"/>
                  </a:lnTo>
                  <a:cubicBezTo>
                    <a:pt x="22807" y="18981"/>
                    <a:pt x="3521" y="9796"/>
                    <a:pt x="4439" y="6888"/>
                  </a:cubicBezTo>
                  <a:cubicBezTo>
                    <a:pt x="5358" y="3980"/>
                    <a:pt x="5664" y="1"/>
                    <a:pt x="5664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98;p67">
              <a:extLst>
                <a:ext uri="{FF2B5EF4-FFF2-40B4-BE49-F238E27FC236}">
                  <a16:creationId xmlns:a16="http://schemas.microsoft.com/office/drawing/2014/main" id="{D36D3F5C-7AD2-2399-22A0-6ED36ABCD2E0}"/>
                </a:ext>
              </a:extLst>
            </p:cNvPr>
            <p:cNvSpPr/>
            <p:nvPr/>
          </p:nvSpPr>
          <p:spPr>
            <a:xfrm>
              <a:off x="3509600" y="1110600"/>
              <a:ext cx="616125" cy="643775"/>
            </a:xfrm>
            <a:custGeom>
              <a:avLst/>
              <a:gdLst/>
              <a:ahLst/>
              <a:cxnLst/>
              <a:rect l="l" t="t" r="r" b="b"/>
              <a:pathLst>
                <a:path w="24645" h="25751" extrusionOk="0">
                  <a:moveTo>
                    <a:pt x="5664" y="0"/>
                  </a:moveTo>
                  <a:cubicBezTo>
                    <a:pt x="5664" y="1"/>
                    <a:pt x="6276" y="9950"/>
                    <a:pt x="6123" y="10562"/>
                  </a:cubicBezTo>
                  <a:cubicBezTo>
                    <a:pt x="5970" y="11328"/>
                    <a:pt x="2143" y="12093"/>
                    <a:pt x="1072" y="12858"/>
                  </a:cubicBezTo>
                  <a:cubicBezTo>
                    <a:pt x="0" y="13777"/>
                    <a:pt x="6582" y="24032"/>
                    <a:pt x="9797" y="25410"/>
                  </a:cubicBezTo>
                  <a:cubicBezTo>
                    <a:pt x="10308" y="25642"/>
                    <a:pt x="10974" y="25751"/>
                    <a:pt x="11739" y="25751"/>
                  </a:cubicBezTo>
                  <a:cubicBezTo>
                    <a:pt x="16015" y="25751"/>
                    <a:pt x="23383" y="22347"/>
                    <a:pt x="24032" y="18063"/>
                  </a:cubicBezTo>
                  <a:cubicBezTo>
                    <a:pt x="24644" y="13470"/>
                    <a:pt x="21124" y="9797"/>
                    <a:pt x="19746" y="8419"/>
                  </a:cubicBezTo>
                  <a:cubicBezTo>
                    <a:pt x="19440" y="8368"/>
                    <a:pt x="19066" y="8351"/>
                    <a:pt x="18691" y="8351"/>
                  </a:cubicBezTo>
                  <a:cubicBezTo>
                    <a:pt x="17943" y="8351"/>
                    <a:pt x="17195" y="8419"/>
                    <a:pt x="16991" y="8419"/>
                  </a:cubicBezTo>
                  <a:lnTo>
                    <a:pt x="16685" y="3521"/>
                  </a:lnTo>
                  <a:cubicBezTo>
                    <a:pt x="12246" y="2143"/>
                    <a:pt x="5664" y="1"/>
                    <a:pt x="5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99;p67">
              <a:extLst>
                <a:ext uri="{FF2B5EF4-FFF2-40B4-BE49-F238E27FC236}">
                  <a16:creationId xmlns:a16="http://schemas.microsoft.com/office/drawing/2014/main" id="{352BC089-2A09-F79F-5A41-FE05A82DFEF4}"/>
                </a:ext>
              </a:extLst>
            </p:cNvPr>
            <p:cNvSpPr/>
            <p:nvPr/>
          </p:nvSpPr>
          <p:spPr>
            <a:xfrm>
              <a:off x="3413925" y="1321075"/>
              <a:ext cx="979650" cy="943850"/>
            </a:xfrm>
            <a:custGeom>
              <a:avLst/>
              <a:gdLst/>
              <a:ahLst/>
              <a:cxnLst/>
              <a:rect l="l" t="t" r="r" b="b"/>
              <a:pathLst>
                <a:path w="39186" h="37754" extrusionOk="0">
                  <a:moveTo>
                    <a:pt x="21430" y="0"/>
                  </a:moveTo>
                  <a:cubicBezTo>
                    <a:pt x="21430" y="0"/>
                    <a:pt x="24338" y="2449"/>
                    <a:pt x="25716" y="5664"/>
                  </a:cubicBezTo>
                  <a:cubicBezTo>
                    <a:pt x="26940" y="8572"/>
                    <a:pt x="26022" y="11633"/>
                    <a:pt x="23573" y="12705"/>
                  </a:cubicBezTo>
                  <a:cubicBezTo>
                    <a:pt x="22413" y="13188"/>
                    <a:pt x="21376" y="13427"/>
                    <a:pt x="20403" y="13427"/>
                  </a:cubicBezTo>
                  <a:cubicBezTo>
                    <a:pt x="18292" y="13427"/>
                    <a:pt x="16484" y="12303"/>
                    <a:pt x="14389" y="10103"/>
                  </a:cubicBezTo>
                  <a:cubicBezTo>
                    <a:pt x="12399" y="7807"/>
                    <a:pt x="11328" y="5051"/>
                    <a:pt x="8113" y="3215"/>
                  </a:cubicBezTo>
                  <a:cubicBezTo>
                    <a:pt x="5358" y="3674"/>
                    <a:pt x="2143" y="5051"/>
                    <a:pt x="1684" y="6582"/>
                  </a:cubicBezTo>
                  <a:cubicBezTo>
                    <a:pt x="1225" y="8419"/>
                    <a:pt x="1" y="16838"/>
                    <a:pt x="2450" y="23267"/>
                  </a:cubicBezTo>
                  <a:cubicBezTo>
                    <a:pt x="4899" y="29695"/>
                    <a:pt x="7348" y="34134"/>
                    <a:pt x="8725" y="36890"/>
                  </a:cubicBezTo>
                  <a:cubicBezTo>
                    <a:pt x="8725" y="36890"/>
                    <a:pt x="11688" y="37754"/>
                    <a:pt x="15907" y="37754"/>
                  </a:cubicBezTo>
                  <a:cubicBezTo>
                    <a:pt x="19825" y="37754"/>
                    <a:pt x="24826" y="37009"/>
                    <a:pt x="29543" y="34134"/>
                  </a:cubicBezTo>
                  <a:cubicBezTo>
                    <a:pt x="29543" y="34134"/>
                    <a:pt x="30461" y="28930"/>
                    <a:pt x="30461" y="25256"/>
                  </a:cubicBezTo>
                  <a:cubicBezTo>
                    <a:pt x="39186" y="17603"/>
                    <a:pt x="32451" y="8419"/>
                    <a:pt x="25104" y="919"/>
                  </a:cubicBezTo>
                  <a:cubicBezTo>
                    <a:pt x="24491" y="306"/>
                    <a:pt x="23726" y="0"/>
                    <a:pt x="22961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00;p67">
              <a:extLst>
                <a:ext uri="{FF2B5EF4-FFF2-40B4-BE49-F238E27FC236}">
                  <a16:creationId xmlns:a16="http://schemas.microsoft.com/office/drawing/2014/main" id="{23068FBB-02F5-E259-FA86-79896613BDEE}"/>
                </a:ext>
              </a:extLst>
            </p:cNvPr>
            <p:cNvSpPr/>
            <p:nvPr/>
          </p:nvSpPr>
          <p:spPr>
            <a:xfrm>
              <a:off x="3651175" y="1110600"/>
              <a:ext cx="279375" cy="237500"/>
            </a:xfrm>
            <a:custGeom>
              <a:avLst/>
              <a:gdLst/>
              <a:ahLst/>
              <a:cxnLst/>
              <a:rect l="l" t="t" r="r" b="b"/>
              <a:pathLst>
                <a:path w="11175" h="950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54" y="1684"/>
                    <a:pt x="154" y="3062"/>
                  </a:cubicBezTo>
                  <a:cubicBezTo>
                    <a:pt x="154" y="3062"/>
                    <a:pt x="613" y="6429"/>
                    <a:pt x="6123" y="9185"/>
                  </a:cubicBezTo>
                  <a:cubicBezTo>
                    <a:pt x="6515" y="9352"/>
                    <a:pt x="7254" y="9500"/>
                    <a:pt x="8049" y="9500"/>
                  </a:cubicBezTo>
                  <a:cubicBezTo>
                    <a:pt x="9430" y="9500"/>
                    <a:pt x="10980" y="9055"/>
                    <a:pt x="11175" y="7501"/>
                  </a:cubicBezTo>
                  <a:lnTo>
                    <a:pt x="11022" y="3674"/>
                  </a:lnTo>
                  <a:lnTo>
                    <a:pt x="7807" y="26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01;p67">
              <a:extLst>
                <a:ext uri="{FF2B5EF4-FFF2-40B4-BE49-F238E27FC236}">
                  <a16:creationId xmlns:a16="http://schemas.microsoft.com/office/drawing/2014/main" id="{6665BC62-E7B2-187A-CCCC-F1DDD474B4BD}"/>
                </a:ext>
              </a:extLst>
            </p:cNvPr>
            <p:cNvSpPr/>
            <p:nvPr/>
          </p:nvSpPr>
          <p:spPr>
            <a:xfrm>
              <a:off x="3501950" y="528200"/>
              <a:ext cx="639075" cy="762550"/>
            </a:xfrm>
            <a:custGeom>
              <a:avLst/>
              <a:gdLst/>
              <a:ahLst/>
              <a:cxnLst/>
              <a:rect l="l" t="t" r="r" b="b"/>
              <a:pathLst>
                <a:path w="25563" h="30502" extrusionOk="0">
                  <a:moveTo>
                    <a:pt x="13401" y="0"/>
                  </a:moveTo>
                  <a:cubicBezTo>
                    <a:pt x="13121" y="0"/>
                    <a:pt x="12838" y="10"/>
                    <a:pt x="12552" y="30"/>
                  </a:cubicBezTo>
                  <a:cubicBezTo>
                    <a:pt x="5511" y="336"/>
                    <a:pt x="0" y="6459"/>
                    <a:pt x="459" y="13500"/>
                  </a:cubicBezTo>
                  <a:cubicBezTo>
                    <a:pt x="765" y="17633"/>
                    <a:pt x="2908" y="21000"/>
                    <a:pt x="5970" y="23296"/>
                  </a:cubicBezTo>
                  <a:cubicBezTo>
                    <a:pt x="5970" y="23296"/>
                    <a:pt x="6582" y="24980"/>
                    <a:pt x="7041" y="25439"/>
                  </a:cubicBezTo>
                  <a:cubicBezTo>
                    <a:pt x="9490" y="28807"/>
                    <a:pt x="15613" y="30491"/>
                    <a:pt x="17603" y="30491"/>
                  </a:cubicBezTo>
                  <a:cubicBezTo>
                    <a:pt x="17687" y="30498"/>
                    <a:pt x="17771" y="30501"/>
                    <a:pt x="17854" y="30501"/>
                  </a:cubicBezTo>
                  <a:cubicBezTo>
                    <a:pt x="19606" y="30501"/>
                    <a:pt x="21339" y="28980"/>
                    <a:pt x="22654" y="26205"/>
                  </a:cubicBezTo>
                  <a:cubicBezTo>
                    <a:pt x="25562" y="20235"/>
                    <a:pt x="25562" y="13959"/>
                    <a:pt x="25103" y="10898"/>
                  </a:cubicBezTo>
                  <a:cubicBezTo>
                    <a:pt x="24078" y="4749"/>
                    <a:pt x="19553" y="0"/>
                    <a:pt x="134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02;p67">
              <a:extLst>
                <a:ext uri="{FF2B5EF4-FFF2-40B4-BE49-F238E27FC236}">
                  <a16:creationId xmlns:a16="http://schemas.microsoft.com/office/drawing/2014/main" id="{8AEF90F4-490A-465C-7395-15230AD8E9DB}"/>
                </a:ext>
              </a:extLst>
            </p:cNvPr>
            <p:cNvSpPr/>
            <p:nvPr/>
          </p:nvSpPr>
          <p:spPr>
            <a:xfrm>
              <a:off x="3501950" y="528700"/>
              <a:ext cx="593150" cy="581925"/>
            </a:xfrm>
            <a:custGeom>
              <a:avLst/>
              <a:gdLst/>
              <a:ahLst/>
              <a:cxnLst/>
              <a:rect l="l" t="t" r="r" b="b"/>
              <a:pathLst>
                <a:path w="23726" h="23277" extrusionOk="0">
                  <a:moveTo>
                    <a:pt x="13390" y="0"/>
                  </a:moveTo>
                  <a:cubicBezTo>
                    <a:pt x="12471" y="0"/>
                    <a:pt x="11526" y="102"/>
                    <a:pt x="10562" y="316"/>
                  </a:cubicBezTo>
                  <a:cubicBezTo>
                    <a:pt x="5204" y="1388"/>
                    <a:pt x="1072" y="5980"/>
                    <a:pt x="459" y="11490"/>
                  </a:cubicBezTo>
                  <a:cubicBezTo>
                    <a:pt x="0" y="16388"/>
                    <a:pt x="2449" y="20674"/>
                    <a:pt x="5970" y="23276"/>
                  </a:cubicBezTo>
                  <a:cubicBezTo>
                    <a:pt x="5970" y="22817"/>
                    <a:pt x="2602" y="17766"/>
                    <a:pt x="5970" y="16695"/>
                  </a:cubicBezTo>
                  <a:cubicBezTo>
                    <a:pt x="6582" y="17307"/>
                    <a:pt x="6735" y="18225"/>
                    <a:pt x="6735" y="19297"/>
                  </a:cubicBezTo>
                  <a:cubicBezTo>
                    <a:pt x="6735" y="19297"/>
                    <a:pt x="8419" y="19144"/>
                    <a:pt x="7960" y="17154"/>
                  </a:cubicBezTo>
                  <a:cubicBezTo>
                    <a:pt x="7960" y="16542"/>
                    <a:pt x="7807" y="16082"/>
                    <a:pt x="7653" y="15623"/>
                  </a:cubicBezTo>
                  <a:cubicBezTo>
                    <a:pt x="7347" y="14092"/>
                    <a:pt x="7807" y="12562"/>
                    <a:pt x="8725" y="11184"/>
                  </a:cubicBezTo>
                  <a:cubicBezTo>
                    <a:pt x="9337" y="10113"/>
                    <a:pt x="9949" y="8735"/>
                    <a:pt x="9643" y="7051"/>
                  </a:cubicBezTo>
                  <a:lnTo>
                    <a:pt x="9643" y="7051"/>
                  </a:lnTo>
                  <a:cubicBezTo>
                    <a:pt x="9644" y="7051"/>
                    <a:pt x="12121" y="8152"/>
                    <a:pt x="15796" y="8152"/>
                  </a:cubicBezTo>
                  <a:cubicBezTo>
                    <a:pt x="16868" y="8152"/>
                    <a:pt x="18042" y="8059"/>
                    <a:pt x="19287" y="7817"/>
                  </a:cubicBezTo>
                  <a:cubicBezTo>
                    <a:pt x="21583" y="7357"/>
                    <a:pt x="23113" y="6439"/>
                    <a:pt x="23726" y="5674"/>
                  </a:cubicBezTo>
                  <a:cubicBezTo>
                    <a:pt x="21452" y="2264"/>
                    <a:pt x="17720" y="0"/>
                    <a:pt x="13390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03;p67">
              <a:extLst>
                <a:ext uri="{FF2B5EF4-FFF2-40B4-BE49-F238E27FC236}">
                  <a16:creationId xmlns:a16="http://schemas.microsoft.com/office/drawing/2014/main" id="{0B4150F8-829D-1B94-51BC-D37F3F963A91}"/>
                </a:ext>
              </a:extLst>
            </p:cNvPr>
            <p:cNvSpPr/>
            <p:nvPr/>
          </p:nvSpPr>
          <p:spPr>
            <a:xfrm>
              <a:off x="3487500" y="920525"/>
              <a:ext cx="163700" cy="205500"/>
            </a:xfrm>
            <a:custGeom>
              <a:avLst/>
              <a:gdLst/>
              <a:ahLst/>
              <a:cxnLst/>
              <a:rect l="l" t="t" r="r" b="b"/>
              <a:pathLst>
                <a:path w="6548" h="8220" extrusionOk="0">
                  <a:moveTo>
                    <a:pt x="4101" y="1"/>
                  </a:moveTo>
                  <a:cubicBezTo>
                    <a:pt x="3271" y="1"/>
                    <a:pt x="2450" y="327"/>
                    <a:pt x="1956" y="1175"/>
                  </a:cubicBezTo>
                  <a:cubicBezTo>
                    <a:pt x="1" y="4032"/>
                    <a:pt x="2626" y="8220"/>
                    <a:pt x="4897" y="8220"/>
                  </a:cubicBezTo>
                  <a:cubicBezTo>
                    <a:pt x="4937" y="8220"/>
                    <a:pt x="4977" y="8218"/>
                    <a:pt x="5017" y="8216"/>
                  </a:cubicBezTo>
                  <a:cubicBezTo>
                    <a:pt x="6242" y="8216"/>
                    <a:pt x="6548" y="7603"/>
                    <a:pt x="6548" y="7603"/>
                  </a:cubicBezTo>
                  <a:lnTo>
                    <a:pt x="6548" y="1022"/>
                  </a:lnTo>
                  <a:cubicBezTo>
                    <a:pt x="6053" y="445"/>
                    <a:pt x="5070" y="1"/>
                    <a:pt x="410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04;p67">
              <a:extLst>
                <a:ext uri="{FF2B5EF4-FFF2-40B4-BE49-F238E27FC236}">
                  <a16:creationId xmlns:a16="http://schemas.microsoft.com/office/drawing/2014/main" id="{B9EB57CB-AC12-299B-75D1-FF1C07ABA75E}"/>
                </a:ext>
              </a:extLst>
            </p:cNvPr>
            <p:cNvSpPr/>
            <p:nvPr/>
          </p:nvSpPr>
          <p:spPr>
            <a:xfrm>
              <a:off x="3448375" y="2137650"/>
              <a:ext cx="793900" cy="644475"/>
            </a:xfrm>
            <a:custGeom>
              <a:avLst/>
              <a:gdLst/>
              <a:ahLst/>
              <a:cxnLst/>
              <a:rect l="l" t="t" r="r" b="b"/>
              <a:pathLst>
                <a:path w="31756" h="25779" extrusionOk="0">
                  <a:moveTo>
                    <a:pt x="24074" y="1"/>
                  </a:moveTo>
                  <a:cubicBezTo>
                    <a:pt x="17813" y="1"/>
                    <a:pt x="6582" y="2849"/>
                    <a:pt x="6582" y="2849"/>
                  </a:cubicBezTo>
                  <a:cubicBezTo>
                    <a:pt x="7347" y="4227"/>
                    <a:pt x="7041" y="5910"/>
                    <a:pt x="5511" y="8972"/>
                  </a:cubicBezTo>
                  <a:cubicBezTo>
                    <a:pt x="3674" y="12492"/>
                    <a:pt x="1684" y="16166"/>
                    <a:pt x="0" y="21982"/>
                  </a:cubicBezTo>
                  <a:cubicBezTo>
                    <a:pt x="153" y="22901"/>
                    <a:pt x="2143" y="24738"/>
                    <a:pt x="10103" y="25656"/>
                  </a:cubicBezTo>
                  <a:cubicBezTo>
                    <a:pt x="10842" y="25738"/>
                    <a:pt x="11597" y="25778"/>
                    <a:pt x="12358" y="25778"/>
                  </a:cubicBezTo>
                  <a:cubicBezTo>
                    <a:pt x="21524" y="25778"/>
                    <a:pt x="31756" y="20006"/>
                    <a:pt x="30767" y="12798"/>
                  </a:cubicBezTo>
                  <a:cubicBezTo>
                    <a:pt x="30154" y="8819"/>
                    <a:pt x="28624" y="5451"/>
                    <a:pt x="28165" y="1471"/>
                  </a:cubicBezTo>
                  <a:cubicBezTo>
                    <a:pt x="28040" y="394"/>
                    <a:pt x="26400" y="1"/>
                    <a:pt x="24074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05;p67">
              <a:extLst>
                <a:ext uri="{FF2B5EF4-FFF2-40B4-BE49-F238E27FC236}">
                  <a16:creationId xmlns:a16="http://schemas.microsoft.com/office/drawing/2014/main" id="{EB36D063-D190-9820-BA4D-A6DE09880290}"/>
                </a:ext>
              </a:extLst>
            </p:cNvPr>
            <p:cNvSpPr/>
            <p:nvPr/>
          </p:nvSpPr>
          <p:spPr>
            <a:xfrm>
              <a:off x="3582300" y="498375"/>
              <a:ext cx="627600" cy="387925"/>
            </a:xfrm>
            <a:custGeom>
              <a:avLst/>
              <a:gdLst/>
              <a:ahLst/>
              <a:cxnLst/>
              <a:rect l="l" t="t" r="r" b="b"/>
              <a:pathLst>
                <a:path w="25104" h="15517" extrusionOk="0">
                  <a:moveTo>
                    <a:pt x="9216" y="0"/>
                  </a:moveTo>
                  <a:cubicBezTo>
                    <a:pt x="8075" y="0"/>
                    <a:pt x="7022" y="112"/>
                    <a:pt x="6123" y="305"/>
                  </a:cubicBezTo>
                  <a:cubicBezTo>
                    <a:pt x="1684" y="1376"/>
                    <a:pt x="1" y="5968"/>
                    <a:pt x="1" y="5968"/>
                  </a:cubicBezTo>
                  <a:lnTo>
                    <a:pt x="6429" y="8264"/>
                  </a:lnTo>
                  <a:cubicBezTo>
                    <a:pt x="10618" y="14401"/>
                    <a:pt x="16666" y="15517"/>
                    <a:pt x="20511" y="15517"/>
                  </a:cubicBezTo>
                  <a:cubicBezTo>
                    <a:pt x="22708" y="15517"/>
                    <a:pt x="24185" y="15152"/>
                    <a:pt x="24185" y="15152"/>
                  </a:cubicBezTo>
                  <a:cubicBezTo>
                    <a:pt x="24185" y="15152"/>
                    <a:pt x="25104" y="11173"/>
                    <a:pt x="22195" y="6427"/>
                  </a:cubicBezTo>
                  <a:cubicBezTo>
                    <a:pt x="19050" y="1589"/>
                    <a:pt x="13515" y="0"/>
                    <a:pt x="9216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06;p67">
              <a:extLst>
                <a:ext uri="{FF2B5EF4-FFF2-40B4-BE49-F238E27FC236}">
                  <a16:creationId xmlns:a16="http://schemas.microsoft.com/office/drawing/2014/main" id="{93356241-FE46-D004-CB96-73333032BD65}"/>
                </a:ext>
              </a:extLst>
            </p:cNvPr>
            <p:cNvSpPr/>
            <p:nvPr/>
          </p:nvSpPr>
          <p:spPr>
            <a:xfrm>
              <a:off x="3398625" y="374350"/>
              <a:ext cx="371200" cy="324525"/>
            </a:xfrm>
            <a:custGeom>
              <a:avLst/>
              <a:gdLst/>
              <a:ahLst/>
              <a:cxnLst/>
              <a:rect l="l" t="t" r="r" b="b"/>
              <a:pathLst>
                <a:path w="14848" h="12981" extrusionOk="0">
                  <a:moveTo>
                    <a:pt x="8358" y="0"/>
                  </a:moveTo>
                  <a:cubicBezTo>
                    <a:pt x="6625" y="0"/>
                    <a:pt x="4808" y="691"/>
                    <a:pt x="3368" y="2051"/>
                  </a:cubicBezTo>
                  <a:cubicBezTo>
                    <a:pt x="459" y="4807"/>
                    <a:pt x="0" y="8786"/>
                    <a:pt x="2296" y="11235"/>
                  </a:cubicBezTo>
                  <a:cubicBezTo>
                    <a:pt x="3319" y="12404"/>
                    <a:pt x="4795" y="12980"/>
                    <a:pt x="6375" y="12980"/>
                  </a:cubicBezTo>
                  <a:cubicBezTo>
                    <a:pt x="8105" y="12980"/>
                    <a:pt x="9960" y="12289"/>
                    <a:pt x="11480" y="10929"/>
                  </a:cubicBezTo>
                  <a:cubicBezTo>
                    <a:pt x="14236" y="8327"/>
                    <a:pt x="14848" y="4194"/>
                    <a:pt x="12552" y="1745"/>
                  </a:cubicBezTo>
                  <a:cubicBezTo>
                    <a:pt x="11456" y="576"/>
                    <a:pt x="9942" y="0"/>
                    <a:pt x="8358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07;p67">
              <a:extLst>
                <a:ext uri="{FF2B5EF4-FFF2-40B4-BE49-F238E27FC236}">
                  <a16:creationId xmlns:a16="http://schemas.microsoft.com/office/drawing/2014/main" id="{ABBD56CB-3ED8-8DDF-B122-4DF96E7F96C1}"/>
                </a:ext>
              </a:extLst>
            </p:cNvPr>
            <p:cNvSpPr/>
            <p:nvPr/>
          </p:nvSpPr>
          <p:spPr>
            <a:xfrm>
              <a:off x="3199625" y="1432325"/>
              <a:ext cx="581675" cy="1936925"/>
            </a:xfrm>
            <a:custGeom>
              <a:avLst/>
              <a:gdLst/>
              <a:ahLst/>
              <a:cxnLst/>
              <a:rect l="l" t="t" r="r" b="b"/>
              <a:pathLst>
                <a:path w="23267" h="77477" extrusionOk="0">
                  <a:moveTo>
                    <a:pt x="12849" y="0"/>
                  </a:moveTo>
                  <a:cubicBezTo>
                    <a:pt x="11534" y="0"/>
                    <a:pt x="10160" y="1292"/>
                    <a:pt x="8726" y="4734"/>
                  </a:cubicBezTo>
                  <a:cubicBezTo>
                    <a:pt x="6277" y="10245"/>
                    <a:pt x="2450" y="20806"/>
                    <a:pt x="1225" y="28919"/>
                  </a:cubicBezTo>
                  <a:cubicBezTo>
                    <a:pt x="613" y="32899"/>
                    <a:pt x="1" y="39175"/>
                    <a:pt x="1531" y="47134"/>
                  </a:cubicBezTo>
                  <a:cubicBezTo>
                    <a:pt x="2450" y="52798"/>
                    <a:pt x="4134" y="57237"/>
                    <a:pt x="6277" y="62441"/>
                  </a:cubicBezTo>
                  <a:cubicBezTo>
                    <a:pt x="6889" y="63819"/>
                    <a:pt x="7042" y="65043"/>
                    <a:pt x="7960" y="67951"/>
                  </a:cubicBezTo>
                  <a:cubicBezTo>
                    <a:pt x="8726" y="70860"/>
                    <a:pt x="10409" y="73921"/>
                    <a:pt x="12246" y="75605"/>
                  </a:cubicBezTo>
                  <a:cubicBezTo>
                    <a:pt x="13816" y="77044"/>
                    <a:pt x="14715" y="77476"/>
                    <a:pt x="15325" y="77476"/>
                  </a:cubicBezTo>
                  <a:cubicBezTo>
                    <a:pt x="15429" y="77476"/>
                    <a:pt x="15525" y="77464"/>
                    <a:pt x="15614" y="77442"/>
                  </a:cubicBezTo>
                  <a:cubicBezTo>
                    <a:pt x="16226" y="77135"/>
                    <a:pt x="16073" y="76523"/>
                    <a:pt x="15461" y="75605"/>
                  </a:cubicBezTo>
                  <a:cubicBezTo>
                    <a:pt x="14695" y="74686"/>
                    <a:pt x="13318" y="73462"/>
                    <a:pt x="12246" y="71166"/>
                  </a:cubicBezTo>
                  <a:lnTo>
                    <a:pt x="12246" y="71166"/>
                  </a:lnTo>
                  <a:cubicBezTo>
                    <a:pt x="12246" y="71166"/>
                    <a:pt x="13777" y="73156"/>
                    <a:pt x="14848" y="74227"/>
                  </a:cubicBezTo>
                  <a:cubicBezTo>
                    <a:pt x="15920" y="75299"/>
                    <a:pt x="16991" y="76217"/>
                    <a:pt x="17910" y="76829"/>
                  </a:cubicBezTo>
                  <a:cubicBezTo>
                    <a:pt x="18216" y="76982"/>
                    <a:pt x="18551" y="77049"/>
                    <a:pt x="18869" y="77049"/>
                  </a:cubicBezTo>
                  <a:cubicBezTo>
                    <a:pt x="19823" y="77049"/>
                    <a:pt x="20627" y="76447"/>
                    <a:pt x="20053" y="75758"/>
                  </a:cubicBezTo>
                  <a:cubicBezTo>
                    <a:pt x="19440" y="74839"/>
                    <a:pt x="18522" y="74380"/>
                    <a:pt x="16991" y="72696"/>
                  </a:cubicBezTo>
                  <a:cubicBezTo>
                    <a:pt x="15767" y="71166"/>
                    <a:pt x="15002" y="69788"/>
                    <a:pt x="15001" y="69788"/>
                  </a:cubicBezTo>
                  <a:lnTo>
                    <a:pt x="15001" y="69788"/>
                  </a:lnTo>
                  <a:cubicBezTo>
                    <a:pt x="15002" y="69788"/>
                    <a:pt x="16685" y="71472"/>
                    <a:pt x="18369" y="72696"/>
                  </a:cubicBezTo>
                  <a:cubicBezTo>
                    <a:pt x="20206" y="73921"/>
                    <a:pt x="21124" y="74074"/>
                    <a:pt x="21736" y="74074"/>
                  </a:cubicBezTo>
                  <a:cubicBezTo>
                    <a:pt x="22349" y="74074"/>
                    <a:pt x="23267" y="73309"/>
                    <a:pt x="22196" y="72390"/>
                  </a:cubicBezTo>
                  <a:cubicBezTo>
                    <a:pt x="21124" y="71472"/>
                    <a:pt x="19593" y="70707"/>
                    <a:pt x="18063" y="68717"/>
                  </a:cubicBezTo>
                  <a:cubicBezTo>
                    <a:pt x="16991" y="67339"/>
                    <a:pt x="16379" y="66115"/>
                    <a:pt x="16685" y="66115"/>
                  </a:cubicBezTo>
                  <a:cubicBezTo>
                    <a:pt x="17144" y="66115"/>
                    <a:pt x="17757" y="67033"/>
                    <a:pt x="19134" y="67798"/>
                  </a:cubicBezTo>
                  <a:cubicBezTo>
                    <a:pt x="19640" y="68023"/>
                    <a:pt x="20187" y="68124"/>
                    <a:pt x="20691" y="68124"/>
                  </a:cubicBezTo>
                  <a:cubicBezTo>
                    <a:pt x="21562" y="68124"/>
                    <a:pt x="22308" y="67824"/>
                    <a:pt x="22502" y="67339"/>
                  </a:cubicBezTo>
                  <a:cubicBezTo>
                    <a:pt x="22808" y="66574"/>
                    <a:pt x="22349" y="66880"/>
                    <a:pt x="21124" y="65961"/>
                  </a:cubicBezTo>
                  <a:cubicBezTo>
                    <a:pt x="19746" y="65043"/>
                    <a:pt x="18981" y="63819"/>
                    <a:pt x="16991" y="62747"/>
                  </a:cubicBezTo>
                  <a:cubicBezTo>
                    <a:pt x="15308" y="61829"/>
                    <a:pt x="14236" y="61063"/>
                    <a:pt x="12858" y="59839"/>
                  </a:cubicBezTo>
                  <a:cubicBezTo>
                    <a:pt x="11634" y="58461"/>
                    <a:pt x="9644" y="53104"/>
                    <a:pt x="8726" y="47746"/>
                  </a:cubicBezTo>
                  <a:cubicBezTo>
                    <a:pt x="7501" y="41471"/>
                    <a:pt x="8266" y="33358"/>
                    <a:pt x="9032" y="29991"/>
                  </a:cubicBezTo>
                  <a:cubicBezTo>
                    <a:pt x="10715" y="22490"/>
                    <a:pt x="14542" y="12694"/>
                    <a:pt x="16073" y="9479"/>
                  </a:cubicBezTo>
                  <a:cubicBezTo>
                    <a:pt x="17910" y="5500"/>
                    <a:pt x="16838" y="3051"/>
                    <a:pt x="15154" y="1214"/>
                  </a:cubicBezTo>
                  <a:cubicBezTo>
                    <a:pt x="14408" y="467"/>
                    <a:pt x="13639" y="0"/>
                    <a:pt x="1284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08;p67">
              <a:extLst>
                <a:ext uri="{FF2B5EF4-FFF2-40B4-BE49-F238E27FC236}">
                  <a16:creationId xmlns:a16="http://schemas.microsoft.com/office/drawing/2014/main" id="{67A1FB82-14BE-133B-3B77-EDF386261171}"/>
                </a:ext>
              </a:extLst>
            </p:cNvPr>
            <p:cNvSpPr/>
            <p:nvPr/>
          </p:nvSpPr>
          <p:spPr>
            <a:xfrm>
              <a:off x="3769800" y="2516900"/>
              <a:ext cx="1389125" cy="797900"/>
            </a:xfrm>
            <a:custGeom>
              <a:avLst/>
              <a:gdLst/>
              <a:ahLst/>
              <a:cxnLst/>
              <a:rect l="l" t="t" r="r" b="b"/>
              <a:pathLst>
                <a:path w="55565" h="31916" extrusionOk="0">
                  <a:moveTo>
                    <a:pt x="35149" y="1"/>
                  </a:moveTo>
                  <a:cubicBezTo>
                    <a:pt x="34938" y="1"/>
                    <a:pt x="34747" y="77"/>
                    <a:pt x="34594" y="231"/>
                  </a:cubicBezTo>
                  <a:lnTo>
                    <a:pt x="1" y="20129"/>
                  </a:lnTo>
                  <a:lnTo>
                    <a:pt x="20206" y="31916"/>
                  </a:lnTo>
                  <a:lnTo>
                    <a:pt x="55564" y="11558"/>
                  </a:lnTo>
                  <a:lnTo>
                    <a:pt x="35819" y="231"/>
                  </a:lnTo>
                  <a:cubicBezTo>
                    <a:pt x="35589" y="77"/>
                    <a:pt x="35359" y="1"/>
                    <a:pt x="35149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09;p67">
              <a:extLst>
                <a:ext uri="{FF2B5EF4-FFF2-40B4-BE49-F238E27FC236}">
                  <a16:creationId xmlns:a16="http://schemas.microsoft.com/office/drawing/2014/main" id="{85D44619-DBE8-72A2-4B93-DBC81A1926B8}"/>
                </a:ext>
              </a:extLst>
            </p:cNvPr>
            <p:cNvSpPr/>
            <p:nvPr/>
          </p:nvSpPr>
          <p:spPr>
            <a:xfrm>
              <a:off x="4007050" y="2668075"/>
              <a:ext cx="1044725" cy="604625"/>
            </a:xfrm>
            <a:custGeom>
              <a:avLst/>
              <a:gdLst/>
              <a:ahLst/>
              <a:cxnLst/>
              <a:rect l="l" t="t" r="r" b="b"/>
              <a:pathLst>
                <a:path w="41789" h="24185" extrusionOk="0">
                  <a:moveTo>
                    <a:pt x="31074" y="0"/>
                  </a:moveTo>
                  <a:lnTo>
                    <a:pt x="1" y="18062"/>
                  </a:lnTo>
                  <a:lnTo>
                    <a:pt x="10563" y="24185"/>
                  </a:lnTo>
                  <a:lnTo>
                    <a:pt x="41788" y="6123"/>
                  </a:lnTo>
                  <a:lnTo>
                    <a:pt x="31074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10;p67">
              <a:extLst>
                <a:ext uri="{FF2B5EF4-FFF2-40B4-BE49-F238E27FC236}">
                  <a16:creationId xmlns:a16="http://schemas.microsoft.com/office/drawing/2014/main" id="{1742B874-A17F-774F-92AD-273699058592}"/>
                </a:ext>
              </a:extLst>
            </p:cNvPr>
            <p:cNvSpPr/>
            <p:nvPr/>
          </p:nvSpPr>
          <p:spPr>
            <a:xfrm>
              <a:off x="4141000" y="2710150"/>
              <a:ext cx="375025" cy="214325"/>
            </a:xfrm>
            <a:custGeom>
              <a:avLst/>
              <a:gdLst/>
              <a:ahLst/>
              <a:cxnLst/>
              <a:rect l="l" t="t" r="r" b="b"/>
              <a:pathLst>
                <a:path w="15001" h="8573" extrusionOk="0">
                  <a:moveTo>
                    <a:pt x="9490" y="1"/>
                  </a:moveTo>
                  <a:lnTo>
                    <a:pt x="0" y="5358"/>
                  </a:lnTo>
                  <a:lnTo>
                    <a:pt x="306" y="5511"/>
                  </a:lnTo>
                  <a:lnTo>
                    <a:pt x="5511" y="8573"/>
                  </a:lnTo>
                  <a:lnTo>
                    <a:pt x="14695" y="3215"/>
                  </a:lnTo>
                  <a:lnTo>
                    <a:pt x="15001" y="3062"/>
                  </a:lnTo>
                  <a:lnTo>
                    <a:pt x="9490" y="1"/>
                  </a:lnTo>
                  <a:close/>
                </a:path>
              </a:pathLst>
            </a:custGeom>
            <a:solidFill>
              <a:srgbClr val="AEB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11;p67">
              <a:extLst>
                <a:ext uri="{FF2B5EF4-FFF2-40B4-BE49-F238E27FC236}">
                  <a16:creationId xmlns:a16="http://schemas.microsoft.com/office/drawing/2014/main" id="{503CC497-FA18-2EF5-7145-E55B96C80BBC}"/>
                </a:ext>
              </a:extLst>
            </p:cNvPr>
            <p:cNvSpPr/>
            <p:nvPr/>
          </p:nvSpPr>
          <p:spPr>
            <a:xfrm>
              <a:off x="4148650" y="2713975"/>
              <a:ext cx="359725" cy="210500"/>
            </a:xfrm>
            <a:custGeom>
              <a:avLst/>
              <a:gdLst/>
              <a:ahLst/>
              <a:cxnLst/>
              <a:rect l="l" t="t" r="r" b="b"/>
              <a:pathLst>
                <a:path w="14389" h="8420" extrusionOk="0">
                  <a:moveTo>
                    <a:pt x="9184" y="1"/>
                  </a:moveTo>
                  <a:lnTo>
                    <a:pt x="0" y="5358"/>
                  </a:lnTo>
                  <a:lnTo>
                    <a:pt x="5205" y="8420"/>
                  </a:lnTo>
                  <a:lnTo>
                    <a:pt x="14389" y="3062"/>
                  </a:lnTo>
                  <a:lnTo>
                    <a:pt x="9184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12;p67">
              <a:extLst>
                <a:ext uri="{FF2B5EF4-FFF2-40B4-BE49-F238E27FC236}">
                  <a16:creationId xmlns:a16="http://schemas.microsoft.com/office/drawing/2014/main" id="{D6C39B4E-4BA1-D489-4016-AE1FC49B5DAF}"/>
                </a:ext>
              </a:extLst>
            </p:cNvPr>
            <p:cNvSpPr/>
            <p:nvPr/>
          </p:nvSpPr>
          <p:spPr>
            <a:xfrm>
              <a:off x="3769800" y="2805825"/>
              <a:ext cx="1389125" cy="539600"/>
            </a:xfrm>
            <a:custGeom>
              <a:avLst/>
              <a:gdLst/>
              <a:ahLst/>
              <a:cxnLst/>
              <a:rect l="l" t="t" r="r" b="b"/>
              <a:pathLst>
                <a:path w="55565" h="21584" extrusionOk="0">
                  <a:moveTo>
                    <a:pt x="55564" y="1"/>
                  </a:moveTo>
                  <a:lnTo>
                    <a:pt x="20359" y="20359"/>
                  </a:lnTo>
                  <a:lnTo>
                    <a:pt x="1" y="8572"/>
                  </a:lnTo>
                  <a:lnTo>
                    <a:pt x="1" y="9032"/>
                  </a:lnTo>
                  <a:cubicBezTo>
                    <a:pt x="1" y="9797"/>
                    <a:pt x="307" y="10409"/>
                    <a:pt x="919" y="10715"/>
                  </a:cubicBezTo>
                  <a:lnTo>
                    <a:pt x="19287" y="21277"/>
                  </a:lnTo>
                  <a:cubicBezTo>
                    <a:pt x="19593" y="21430"/>
                    <a:pt x="19900" y="21583"/>
                    <a:pt x="20359" y="21583"/>
                  </a:cubicBezTo>
                  <a:cubicBezTo>
                    <a:pt x="20665" y="21583"/>
                    <a:pt x="20971" y="21430"/>
                    <a:pt x="21277" y="21277"/>
                  </a:cubicBezTo>
                  <a:lnTo>
                    <a:pt x="54493" y="2144"/>
                  </a:lnTo>
                  <a:cubicBezTo>
                    <a:pt x="55105" y="1684"/>
                    <a:pt x="55564" y="1072"/>
                    <a:pt x="55564" y="460"/>
                  </a:cubicBezTo>
                  <a:lnTo>
                    <a:pt x="5556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13;p67">
              <a:extLst>
                <a:ext uri="{FF2B5EF4-FFF2-40B4-BE49-F238E27FC236}">
                  <a16:creationId xmlns:a16="http://schemas.microsoft.com/office/drawing/2014/main" id="{CB0DC09F-0851-3A8E-E1CD-70FEC53B1C47}"/>
                </a:ext>
              </a:extLst>
            </p:cNvPr>
            <p:cNvSpPr/>
            <p:nvPr/>
          </p:nvSpPr>
          <p:spPr>
            <a:xfrm>
              <a:off x="4278750" y="2805825"/>
              <a:ext cx="880175" cy="539600"/>
            </a:xfrm>
            <a:custGeom>
              <a:avLst/>
              <a:gdLst/>
              <a:ahLst/>
              <a:cxnLst/>
              <a:rect l="l" t="t" r="r" b="b"/>
              <a:pathLst>
                <a:path w="35207" h="21584" extrusionOk="0">
                  <a:moveTo>
                    <a:pt x="35206" y="1"/>
                  </a:moveTo>
                  <a:lnTo>
                    <a:pt x="1" y="20359"/>
                  </a:lnTo>
                  <a:lnTo>
                    <a:pt x="1" y="21583"/>
                  </a:lnTo>
                  <a:cubicBezTo>
                    <a:pt x="307" y="21583"/>
                    <a:pt x="613" y="21430"/>
                    <a:pt x="919" y="21277"/>
                  </a:cubicBezTo>
                  <a:lnTo>
                    <a:pt x="34135" y="2144"/>
                  </a:lnTo>
                  <a:cubicBezTo>
                    <a:pt x="34747" y="1837"/>
                    <a:pt x="35206" y="1072"/>
                    <a:pt x="35206" y="460"/>
                  </a:cubicBezTo>
                  <a:lnTo>
                    <a:pt x="35206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14;p67">
              <a:extLst>
                <a:ext uri="{FF2B5EF4-FFF2-40B4-BE49-F238E27FC236}">
                  <a16:creationId xmlns:a16="http://schemas.microsoft.com/office/drawing/2014/main" id="{F4530C3D-CACE-B2BA-DE70-E813902ABC0A}"/>
                </a:ext>
              </a:extLst>
            </p:cNvPr>
            <p:cNvSpPr/>
            <p:nvPr/>
          </p:nvSpPr>
          <p:spPr>
            <a:xfrm>
              <a:off x="4290225" y="2208850"/>
              <a:ext cx="994975" cy="1116125"/>
            </a:xfrm>
            <a:custGeom>
              <a:avLst/>
              <a:gdLst/>
              <a:ahLst/>
              <a:cxnLst/>
              <a:rect l="l" t="t" r="r" b="b"/>
              <a:pathLst>
                <a:path w="39799" h="44645" extrusionOk="0">
                  <a:moveTo>
                    <a:pt x="39186" y="1"/>
                  </a:moveTo>
                  <a:lnTo>
                    <a:pt x="4746" y="19900"/>
                  </a:lnTo>
                  <a:cubicBezTo>
                    <a:pt x="4287" y="20206"/>
                    <a:pt x="3981" y="20512"/>
                    <a:pt x="3981" y="21124"/>
                  </a:cubicBezTo>
                  <a:lnTo>
                    <a:pt x="1" y="44544"/>
                  </a:lnTo>
                  <a:cubicBezTo>
                    <a:pt x="255" y="44607"/>
                    <a:pt x="534" y="44644"/>
                    <a:pt x="819" y="44644"/>
                  </a:cubicBezTo>
                  <a:cubicBezTo>
                    <a:pt x="1221" y="44644"/>
                    <a:pt x="1632" y="44570"/>
                    <a:pt x="1991" y="44391"/>
                  </a:cubicBezTo>
                  <a:lnTo>
                    <a:pt x="35053" y="25257"/>
                  </a:lnTo>
                  <a:cubicBezTo>
                    <a:pt x="35666" y="24798"/>
                    <a:pt x="36125" y="24339"/>
                    <a:pt x="36125" y="23573"/>
                  </a:cubicBezTo>
                  <a:lnTo>
                    <a:pt x="39798" y="1991"/>
                  </a:lnTo>
                  <a:cubicBezTo>
                    <a:pt x="39798" y="1838"/>
                    <a:pt x="39798" y="1685"/>
                    <a:pt x="39798" y="1685"/>
                  </a:cubicBezTo>
                  <a:cubicBezTo>
                    <a:pt x="39798" y="1072"/>
                    <a:pt x="39645" y="460"/>
                    <a:pt x="39186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5;p67">
              <a:extLst>
                <a:ext uri="{FF2B5EF4-FFF2-40B4-BE49-F238E27FC236}">
                  <a16:creationId xmlns:a16="http://schemas.microsoft.com/office/drawing/2014/main" id="{68797EFE-C9B6-844E-68F2-6D71C642FA3A}"/>
                </a:ext>
              </a:extLst>
            </p:cNvPr>
            <p:cNvSpPr/>
            <p:nvPr/>
          </p:nvSpPr>
          <p:spPr>
            <a:xfrm>
              <a:off x="4278750" y="2201200"/>
              <a:ext cx="991150" cy="1121250"/>
            </a:xfrm>
            <a:custGeom>
              <a:avLst/>
              <a:gdLst/>
              <a:ahLst/>
              <a:cxnLst/>
              <a:rect l="l" t="t" r="r" b="b"/>
              <a:pathLst>
                <a:path w="39646" h="44850" extrusionOk="0">
                  <a:moveTo>
                    <a:pt x="39186" y="1"/>
                  </a:moveTo>
                  <a:lnTo>
                    <a:pt x="4746" y="19900"/>
                  </a:lnTo>
                  <a:cubicBezTo>
                    <a:pt x="4287" y="20206"/>
                    <a:pt x="3980" y="20512"/>
                    <a:pt x="3827" y="21124"/>
                  </a:cubicBezTo>
                  <a:lnTo>
                    <a:pt x="1" y="44544"/>
                  </a:lnTo>
                  <a:lnTo>
                    <a:pt x="154" y="44697"/>
                  </a:lnTo>
                  <a:cubicBezTo>
                    <a:pt x="307" y="44697"/>
                    <a:pt x="307" y="44697"/>
                    <a:pt x="460" y="44850"/>
                  </a:cubicBezTo>
                  <a:lnTo>
                    <a:pt x="4440" y="21430"/>
                  </a:lnTo>
                  <a:cubicBezTo>
                    <a:pt x="4440" y="20818"/>
                    <a:pt x="4746" y="20512"/>
                    <a:pt x="5205" y="20206"/>
                  </a:cubicBezTo>
                  <a:lnTo>
                    <a:pt x="39645" y="307"/>
                  </a:lnTo>
                  <a:cubicBezTo>
                    <a:pt x="39492" y="154"/>
                    <a:pt x="39339" y="1"/>
                    <a:pt x="39186" y="1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16;p67">
              <a:extLst>
                <a:ext uri="{FF2B5EF4-FFF2-40B4-BE49-F238E27FC236}">
                  <a16:creationId xmlns:a16="http://schemas.microsoft.com/office/drawing/2014/main" id="{E9B73269-E00D-B64B-DF65-3D14E910CA11}"/>
                </a:ext>
              </a:extLst>
            </p:cNvPr>
            <p:cNvSpPr/>
            <p:nvPr/>
          </p:nvSpPr>
          <p:spPr>
            <a:xfrm>
              <a:off x="4752300" y="2702050"/>
              <a:ext cx="152700" cy="154975"/>
            </a:xfrm>
            <a:custGeom>
              <a:avLst/>
              <a:gdLst/>
              <a:ahLst/>
              <a:cxnLst/>
              <a:rect l="l" t="t" r="r" b="b"/>
              <a:pathLst>
                <a:path w="6108" h="6199" extrusionOk="0">
                  <a:moveTo>
                    <a:pt x="4979" y="0"/>
                  </a:moveTo>
                  <a:cubicBezTo>
                    <a:pt x="4586" y="0"/>
                    <a:pt x="4102" y="153"/>
                    <a:pt x="3560" y="478"/>
                  </a:cubicBezTo>
                  <a:cubicBezTo>
                    <a:pt x="1876" y="1396"/>
                    <a:pt x="498" y="3386"/>
                    <a:pt x="192" y="4764"/>
                  </a:cubicBezTo>
                  <a:cubicBezTo>
                    <a:pt x="1" y="5721"/>
                    <a:pt x="407" y="6199"/>
                    <a:pt x="1113" y="6199"/>
                  </a:cubicBezTo>
                  <a:cubicBezTo>
                    <a:pt x="1536" y="6199"/>
                    <a:pt x="2067" y="6027"/>
                    <a:pt x="2641" y="5682"/>
                  </a:cubicBezTo>
                  <a:cubicBezTo>
                    <a:pt x="4325" y="4764"/>
                    <a:pt x="5703" y="2927"/>
                    <a:pt x="6009" y="1396"/>
                  </a:cubicBezTo>
                  <a:cubicBezTo>
                    <a:pt x="6108" y="507"/>
                    <a:pt x="5696" y="0"/>
                    <a:pt x="4979" y="0"/>
                  </a:cubicBez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51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PÚBLICO ALVO</a:t>
            </a:r>
            <a:endParaRPr dirty="0"/>
          </a:p>
        </p:txBody>
      </p:sp>
      <p:grpSp>
        <p:nvGrpSpPr>
          <p:cNvPr id="2" name="Google Shape;4000;p54">
            <a:extLst>
              <a:ext uri="{FF2B5EF4-FFF2-40B4-BE49-F238E27FC236}">
                <a16:creationId xmlns:a16="http://schemas.microsoft.com/office/drawing/2014/main" id="{A071262A-82F0-B553-51CB-38733E001623}"/>
              </a:ext>
            </a:extLst>
          </p:cNvPr>
          <p:cNvGrpSpPr/>
          <p:nvPr/>
        </p:nvGrpSpPr>
        <p:grpSpPr>
          <a:xfrm>
            <a:off x="4895982" y="2357864"/>
            <a:ext cx="901319" cy="105524"/>
            <a:chOff x="3725184" y="2270258"/>
            <a:chExt cx="1467946" cy="171947"/>
          </a:xfrm>
        </p:grpSpPr>
        <p:sp>
          <p:nvSpPr>
            <p:cNvPr id="3" name="Google Shape;4001;p54">
              <a:extLst>
                <a:ext uri="{FF2B5EF4-FFF2-40B4-BE49-F238E27FC236}">
                  <a16:creationId xmlns:a16="http://schemas.microsoft.com/office/drawing/2014/main" id="{7100E07F-1297-E9EE-DF7B-90EC2B3D2A10}"/>
                </a:ext>
              </a:extLst>
            </p:cNvPr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002;p54">
              <a:extLst>
                <a:ext uri="{FF2B5EF4-FFF2-40B4-BE49-F238E27FC236}">
                  <a16:creationId xmlns:a16="http://schemas.microsoft.com/office/drawing/2014/main" id="{6EADAD7E-464D-5DAC-2EF9-E8691702F2AD}"/>
                </a:ext>
              </a:extLst>
            </p:cNvPr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03;p54">
              <a:extLst>
                <a:ext uri="{FF2B5EF4-FFF2-40B4-BE49-F238E27FC236}">
                  <a16:creationId xmlns:a16="http://schemas.microsoft.com/office/drawing/2014/main" id="{E4B7D638-C38B-EA5A-F2CF-D36417DE1A9C}"/>
                </a:ext>
              </a:extLst>
            </p:cNvPr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04;p54">
              <a:extLst>
                <a:ext uri="{FF2B5EF4-FFF2-40B4-BE49-F238E27FC236}">
                  <a16:creationId xmlns:a16="http://schemas.microsoft.com/office/drawing/2014/main" id="{6D854347-0764-225F-F572-CC1F30A44A7C}"/>
                </a:ext>
              </a:extLst>
            </p:cNvPr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05;p54">
              <a:extLst>
                <a:ext uri="{FF2B5EF4-FFF2-40B4-BE49-F238E27FC236}">
                  <a16:creationId xmlns:a16="http://schemas.microsoft.com/office/drawing/2014/main" id="{CB2CFE36-ABB1-0DAE-EF2E-9DAFE2F3C416}"/>
                </a:ext>
              </a:extLst>
            </p:cNvPr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06;p54">
              <a:extLst>
                <a:ext uri="{FF2B5EF4-FFF2-40B4-BE49-F238E27FC236}">
                  <a16:creationId xmlns:a16="http://schemas.microsoft.com/office/drawing/2014/main" id="{ADC7D805-84DB-2286-C628-0ABCDA34F023}"/>
                </a:ext>
              </a:extLst>
            </p:cNvPr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007;p54">
            <a:extLst>
              <a:ext uri="{FF2B5EF4-FFF2-40B4-BE49-F238E27FC236}">
                <a16:creationId xmlns:a16="http://schemas.microsoft.com/office/drawing/2014/main" id="{DAC21965-FF5E-83B3-3541-AE74A8D01A49}"/>
              </a:ext>
            </a:extLst>
          </p:cNvPr>
          <p:cNvGrpSpPr/>
          <p:nvPr/>
        </p:nvGrpSpPr>
        <p:grpSpPr>
          <a:xfrm>
            <a:off x="2900391" y="2357893"/>
            <a:ext cx="901319" cy="105524"/>
            <a:chOff x="3725184" y="2270258"/>
            <a:chExt cx="1467946" cy="171947"/>
          </a:xfrm>
        </p:grpSpPr>
        <p:sp>
          <p:nvSpPr>
            <p:cNvPr id="10" name="Google Shape;4008;p54">
              <a:extLst>
                <a:ext uri="{FF2B5EF4-FFF2-40B4-BE49-F238E27FC236}">
                  <a16:creationId xmlns:a16="http://schemas.microsoft.com/office/drawing/2014/main" id="{F239C9E8-8B39-0818-9178-886870F2894E}"/>
                </a:ext>
              </a:extLst>
            </p:cNvPr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09;p54">
              <a:extLst>
                <a:ext uri="{FF2B5EF4-FFF2-40B4-BE49-F238E27FC236}">
                  <a16:creationId xmlns:a16="http://schemas.microsoft.com/office/drawing/2014/main" id="{C96834B7-D467-DA51-DC9E-39402E0FBD69}"/>
                </a:ext>
              </a:extLst>
            </p:cNvPr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10;p54">
              <a:extLst>
                <a:ext uri="{FF2B5EF4-FFF2-40B4-BE49-F238E27FC236}">
                  <a16:creationId xmlns:a16="http://schemas.microsoft.com/office/drawing/2014/main" id="{5F38AE70-F404-6E10-51DB-E3F2A9772E1B}"/>
                </a:ext>
              </a:extLst>
            </p:cNvPr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11;p54">
              <a:extLst>
                <a:ext uri="{FF2B5EF4-FFF2-40B4-BE49-F238E27FC236}">
                  <a16:creationId xmlns:a16="http://schemas.microsoft.com/office/drawing/2014/main" id="{AFAE6332-B0A2-79D0-7267-BFE5DF7FA00E}"/>
                </a:ext>
              </a:extLst>
            </p:cNvPr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12;p54">
              <a:extLst>
                <a:ext uri="{FF2B5EF4-FFF2-40B4-BE49-F238E27FC236}">
                  <a16:creationId xmlns:a16="http://schemas.microsoft.com/office/drawing/2014/main" id="{0C2D0729-75DC-92D7-677C-D0775851A9D8}"/>
                </a:ext>
              </a:extLst>
            </p:cNvPr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13;p54">
              <a:extLst>
                <a:ext uri="{FF2B5EF4-FFF2-40B4-BE49-F238E27FC236}">
                  <a16:creationId xmlns:a16="http://schemas.microsoft.com/office/drawing/2014/main" id="{4213E6D6-28E8-D508-8EAD-1815CE4DB6A7}"/>
                </a:ext>
              </a:extLst>
            </p:cNvPr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4014;p54">
            <a:extLst>
              <a:ext uri="{FF2B5EF4-FFF2-40B4-BE49-F238E27FC236}">
                <a16:creationId xmlns:a16="http://schemas.microsoft.com/office/drawing/2014/main" id="{9E9D001A-CA0A-4CB4-4A24-F94CD3CB947B}"/>
              </a:ext>
            </a:extLst>
          </p:cNvPr>
          <p:cNvGrpSpPr/>
          <p:nvPr/>
        </p:nvGrpSpPr>
        <p:grpSpPr>
          <a:xfrm>
            <a:off x="1922200" y="2366067"/>
            <a:ext cx="901319" cy="105524"/>
            <a:chOff x="3725184" y="2270258"/>
            <a:chExt cx="1467946" cy="171947"/>
          </a:xfrm>
        </p:grpSpPr>
        <p:sp>
          <p:nvSpPr>
            <p:cNvPr id="17" name="Google Shape;4015;p54">
              <a:extLst>
                <a:ext uri="{FF2B5EF4-FFF2-40B4-BE49-F238E27FC236}">
                  <a16:creationId xmlns:a16="http://schemas.microsoft.com/office/drawing/2014/main" id="{4B18DABB-F1E2-016F-0650-F98B8293561F}"/>
                </a:ext>
              </a:extLst>
            </p:cNvPr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16;p54">
              <a:extLst>
                <a:ext uri="{FF2B5EF4-FFF2-40B4-BE49-F238E27FC236}">
                  <a16:creationId xmlns:a16="http://schemas.microsoft.com/office/drawing/2014/main" id="{40DE8D35-D16F-6B95-736E-93B8E00FF3B5}"/>
                </a:ext>
              </a:extLst>
            </p:cNvPr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17;p54">
              <a:extLst>
                <a:ext uri="{FF2B5EF4-FFF2-40B4-BE49-F238E27FC236}">
                  <a16:creationId xmlns:a16="http://schemas.microsoft.com/office/drawing/2014/main" id="{9E6A19CB-FC6C-CC34-6B51-682494DC8A2B}"/>
                </a:ext>
              </a:extLst>
            </p:cNvPr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18;p54">
              <a:extLst>
                <a:ext uri="{FF2B5EF4-FFF2-40B4-BE49-F238E27FC236}">
                  <a16:creationId xmlns:a16="http://schemas.microsoft.com/office/drawing/2014/main" id="{03442010-BF43-7A2C-A412-0A5EC012FE88}"/>
                </a:ext>
              </a:extLst>
            </p:cNvPr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19;p54">
              <a:extLst>
                <a:ext uri="{FF2B5EF4-FFF2-40B4-BE49-F238E27FC236}">
                  <a16:creationId xmlns:a16="http://schemas.microsoft.com/office/drawing/2014/main" id="{13B6C5C0-EEB6-D6FB-A0BA-CB36A6805A9C}"/>
                </a:ext>
              </a:extLst>
            </p:cNvPr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20;p54">
              <a:extLst>
                <a:ext uri="{FF2B5EF4-FFF2-40B4-BE49-F238E27FC236}">
                  <a16:creationId xmlns:a16="http://schemas.microsoft.com/office/drawing/2014/main" id="{4EFEDAE2-CEF4-FAAC-779A-DD27A0B30C54}"/>
                </a:ext>
              </a:extLst>
            </p:cNvPr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021;p54">
            <a:extLst>
              <a:ext uri="{FF2B5EF4-FFF2-40B4-BE49-F238E27FC236}">
                <a16:creationId xmlns:a16="http://schemas.microsoft.com/office/drawing/2014/main" id="{C78EDACD-CE0F-80D2-E1F7-469CD3CF66C5}"/>
              </a:ext>
            </a:extLst>
          </p:cNvPr>
          <p:cNvSpPr/>
          <p:nvPr/>
        </p:nvSpPr>
        <p:spPr>
          <a:xfrm>
            <a:off x="866666" y="1956230"/>
            <a:ext cx="939453" cy="85615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025;p54">
            <a:extLst>
              <a:ext uri="{FF2B5EF4-FFF2-40B4-BE49-F238E27FC236}">
                <a16:creationId xmlns:a16="http://schemas.microsoft.com/office/drawing/2014/main" id="{4D05FB88-3703-59DD-E125-0F00D7579E90}"/>
              </a:ext>
            </a:extLst>
          </p:cNvPr>
          <p:cNvSpPr/>
          <p:nvPr/>
        </p:nvSpPr>
        <p:spPr>
          <a:xfrm>
            <a:off x="3876394" y="1943233"/>
            <a:ext cx="945704" cy="85615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027;p54">
            <a:extLst>
              <a:ext uri="{FF2B5EF4-FFF2-40B4-BE49-F238E27FC236}">
                <a16:creationId xmlns:a16="http://schemas.microsoft.com/office/drawing/2014/main" id="{D88526B3-F001-DC9F-71B0-828CF274D448}"/>
              </a:ext>
            </a:extLst>
          </p:cNvPr>
          <p:cNvSpPr/>
          <p:nvPr/>
        </p:nvSpPr>
        <p:spPr>
          <a:xfrm>
            <a:off x="6847577" y="1982532"/>
            <a:ext cx="945704" cy="85615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031;p54">
            <a:extLst>
              <a:ext uri="{FF2B5EF4-FFF2-40B4-BE49-F238E27FC236}">
                <a16:creationId xmlns:a16="http://schemas.microsoft.com/office/drawing/2014/main" id="{A2ACB706-C4F2-E7BB-5B1E-42BB35B54D5F}"/>
              </a:ext>
            </a:extLst>
          </p:cNvPr>
          <p:cNvSpPr txBox="1">
            <a:spLocks/>
          </p:cNvSpPr>
          <p:nvPr/>
        </p:nvSpPr>
        <p:spPr>
          <a:xfrm>
            <a:off x="-3935" y="3201325"/>
            <a:ext cx="261113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Zilla Slab"/>
              <a:buNone/>
              <a:defRPr sz="35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pPr algn="ctr"/>
            <a:r>
              <a:rPr lang="en" dirty="0"/>
              <a:t>Educadores</a:t>
            </a:r>
          </a:p>
        </p:txBody>
      </p:sp>
      <p:grpSp>
        <p:nvGrpSpPr>
          <p:cNvPr id="45" name="Google Shape;10889;p82">
            <a:extLst>
              <a:ext uri="{FF2B5EF4-FFF2-40B4-BE49-F238E27FC236}">
                <a16:creationId xmlns:a16="http://schemas.microsoft.com/office/drawing/2014/main" id="{F115DB8D-06E7-4C02-539B-A70F996BFB96}"/>
              </a:ext>
            </a:extLst>
          </p:cNvPr>
          <p:cNvGrpSpPr/>
          <p:nvPr/>
        </p:nvGrpSpPr>
        <p:grpSpPr>
          <a:xfrm>
            <a:off x="948116" y="2202766"/>
            <a:ext cx="358099" cy="358099"/>
            <a:chOff x="-57568775" y="3198925"/>
            <a:chExt cx="318225" cy="318225"/>
          </a:xfrm>
          <a:solidFill>
            <a:schemeClr val="bg2"/>
          </a:solidFill>
        </p:grpSpPr>
        <p:sp>
          <p:nvSpPr>
            <p:cNvPr id="46" name="Google Shape;10890;p82">
              <a:extLst>
                <a:ext uri="{FF2B5EF4-FFF2-40B4-BE49-F238E27FC236}">
                  <a16:creationId xmlns:a16="http://schemas.microsoft.com/office/drawing/2014/main" id="{C86BDE8C-A114-E219-2E63-7FA81460AA34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891;p82">
              <a:extLst>
                <a:ext uri="{FF2B5EF4-FFF2-40B4-BE49-F238E27FC236}">
                  <a16:creationId xmlns:a16="http://schemas.microsoft.com/office/drawing/2014/main" id="{B9F45EAA-EB50-A70C-DCA2-FA958827E638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892;p82">
              <a:extLst>
                <a:ext uri="{FF2B5EF4-FFF2-40B4-BE49-F238E27FC236}">
                  <a16:creationId xmlns:a16="http://schemas.microsoft.com/office/drawing/2014/main" id="{83499A2A-9F72-F787-BE5D-15E358C33EDA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893;p82">
              <a:extLst>
                <a:ext uri="{FF2B5EF4-FFF2-40B4-BE49-F238E27FC236}">
                  <a16:creationId xmlns:a16="http://schemas.microsoft.com/office/drawing/2014/main" id="{F1F01BB7-2BED-AB08-5572-F284E3111B84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894;p82">
              <a:extLst>
                <a:ext uri="{FF2B5EF4-FFF2-40B4-BE49-F238E27FC236}">
                  <a16:creationId xmlns:a16="http://schemas.microsoft.com/office/drawing/2014/main" id="{9024504E-39DC-CDB2-DE55-A7618F8E9D1D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95;p82">
              <a:extLst>
                <a:ext uri="{FF2B5EF4-FFF2-40B4-BE49-F238E27FC236}">
                  <a16:creationId xmlns:a16="http://schemas.microsoft.com/office/drawing/2014/main" id="{BF346E64-FC89-935B-C988-A60D391BDD1D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0959;p82">
            <a:extLst>
              <a:ext uri="{FF2B5EF4-FFF2-40B4-BE49-F238E27FC236}">
                <a16:creationId xmlns:a16="http://schemas.microsoft.com/office/drawing/2014/main" id="{957633FC-1E4E-2048-9CFF-A20126B89585}"/>
              </a:ext>
            </a:extLst>
          </p:cNvPr>
          <p:cNvGrpSpPr/>
          <p:nvPr/>
        </p:nvGrpSpPr>
        <p:grpSpPr>
          <a:xfrm>
            <a:off x="1373848" y="2211012"/>
            <a:ext cx="323524" cy="358774"/>
            <a:chOff x="-57162350" y="3982000"/>
            <a:chExt cx="287500" cy="318825"/>
          </a:xfrm>
          <a:solidFill>
            <a:schemeClr val="bg1"/>
          </a:solidFill>
        </p:grpSpPr>
        <p:sp>
          <p:nvSpPr>
            <p:cNvPr id="53" name="Google Shape;10960;p82">
              <a:extLst>
                <a:ext uri="{FF2B5EF4-FFF2-40B4-BE49-F238E27FC236}">
                  <a16:creationId xmlns:a16="http://schemas.microsoft.com/office/drawing/2014/main" id="{70F7FB56-A338-AEC4-642D-F0F06F1742A6}"/>
                </a:ext>
              </a:extLst>
            </p:cNvPr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61;p82">
              <a:extLst>
                <a:ext uri="{FF2B5EF4-FFF2-40B4-BE49-F238E27FC236}">
                  <a16:creationId xmlns:a16="http://schemas.microsoft.com/office/drawing/2014/main" id="{F91661C1-D83F-196B-87E6-7046662EA19F}"/>
                </a:ext>
              </a:extLst>
            </p:cNvPr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62;p82">
              <a:extLst>
                <a:ext uri="{FF2B5EF4-FFF2-40B4-BE49-F238E27FC236}">
                  <a16:creationId xmlns:a16="http://schemas.microsoft.com/office/drawing/2014/main" id="{8401F835-6069-B57C-2598-F90C606E24BC}"/>
                </a:ext>
              </a:extLst>
            </p:cNvPr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63;p82">
              <a:extLst>
                <a:ext uri="{FF2B5EF4-FFF2-40B4-BE49-F238E27FC236}">
                  <a16:creationId xmlns:a16="http://schemas.microsoft.com/office/drawing/2014/main" id="{1C3295C0-8866-5261-026B-EA8AB1A63B09}"/>
                </a:ext>
              </a:extLst>
            </p:cNvPr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64;p82">
              <a:extLst>
                <a:ext uri="{FF2B5EF4-FFF2-40B4-BE49-F238E27FC236}">
                  <a16:creationId xmlns:a16="http://schemas.microsoft.com/office/drawing/2014/main" id="{3AC1E696-09C1-02E6-6762-7742DF494E40}"/>
                </a:ext>
              </a:extLst>
            </p:cNvPr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65;p82">
              <a:extLst>
                <a:ext uri="{FF2B5EF4-FFF2-40B4-BE49-F238E27FC236}">
                  <a16:creationId xmlns:a16="http://schemas.microsoft.com/office/drawing/2014/main" id="{26C8940D-CDEF-769D-F0A2-C041D71158E9}"/>
                </a:ext>
              </a:extLst>
            </p:cNvPr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66;p82">
              <a:extLst>
                <a:ext uri="{FF2B5EF4-FFF2-40B4-BE49-F238E27FC236}">
                  <a16:creationId xmlns:a16="http://schemas.microsoft.com/office/drawing/2014/main" id="{DC318A26-5DEB-637C-2551-548C8F240706}"/>
                </a:ext>
              </a:extLst>
            </p:cNvPr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67;p82">
              <a:extLst>
                <a:ext uri="{FF2B5EF4-FFF2-40B4-BE49-F238E27FC236}">
                  <a16:creationId xmlns:a16="http://schemas.microsoft.com/office/drawing/2014/main" id="{D9BB08A4-0B56-6122-105C-03BCCE8D32C3}"/>
                </a:ext>
              </a:extLst>
            </p:cNvPr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4031;p54">
            <a:extLst>
              <a:ext uri="{FF2B5EF4-FFF2-40B4-BE49-F238E27FC236}">
                <a16:creationId xmlns:a16="http://schemas.microsoft.com/office/drawing/2014/main" id="{F9BC2574-EC5E-2681-1C73-3FC4DF251F24}"/>
              </a:ext>
            </a:extLst>
          </p:cNvPr>
          <p:cNvSpPr txBox="1">
            <a:spLocks/>
          </p:cNvSpPr>
          <p:nvPr/>
        </p:nvSpPr>
        <p:spPr>
          <a:xfrm>
            <a:off x="3047211" y="3201325"/>
            <a:ext cx="261113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Zilla Slab"/>
              <a:buNone/>
              <a:defRPr sz="35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pPr algn="ctr"/>
            <a:r>
              <a:rPr lang="en" dirty="0"/>
              <a:t>Alunos</a:t>
            </a:r>
          </a:p>
        </p:txBody>
      </p:sp>
      <p:grpSp>
        <p:nvGrpSpPr>
          <p:cNvPr id="62" name="Google Shape;11061;p82">
            <a:extLst>
              <a:ext uri="{FF2B5EF4-FFF2-40B4-BE49-F238E27FC236}">
                <a16:creationId xmlns:a16="http://schemas.microsoft.com/office/drawing/2014/main" id="{58D8BEAD-D135-0C7F-380E-6C0467891B47}"/>
              </a:ext>
            </a:extLst>
          </p:cNvPr>
          <p:cNvGrpSpPr/>
          <p:nvPr/>
        </p:nvGrpSpPr>
        <p:grpSpPr>
          <a:xfrm>
            <a:off x="4403710" y="2171046"/>
            <a:ext cx="314662" cy="358099"/>
            <a:chOff x="-52832000" y="3192625"/>
            <a:chExt cx="279625" cy="318225"/>
          </a:xfrm>
          <a:solidFill>
            <a:schemeClr val="bg2"/>
          </a:solidFill>
        </p:grpSpPr>
        <p:sp>
          <p:nvSpPr>
            <p:cNvPr id="63" name="Google Shape;11062;p82">
              <a:extLst>
                <a:ext uri="{FF2B5EF4-FFF2-40B4-BE49-F238E27FC236}">
                  <a16:creationId xmlns:a16="http://schemas.microsoft.com/office/drawing/2014/main" id="{EBD65DD8-6F49-DDD5-6BED-979596213231}"/>
                </a:ext>
              </a:extLst>
            </p:cNvPr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11063;p82">
              <a:extLst>
                <a:ext uri="{FF2B5EF4-FFF2-40B4-BE49-F238E27FC236}">
                  <a16:creationId xmlns:a16="http://schemas.microsoft.com/office/drawing/2014/main" id="{D25AB5D4-C821-F350-2D89-996DAD11381E}"/>
                </a:ext>
              </a:extLst>
            </p:cNvPr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11064;p82">
              <a:extLst>
                <a:ext uri="{FF2B5EF4-FFF2-40B4-BE49-F238E27FC236}">
                  <a16:creationId xmlns:a16="http://schemas.microsoft.com/office/drawing/2014/main" id="{1D828E01-B10E-434A-3CEE-05DDF141F2CD}"/>
                </a:ext>
              </a:extLst>
            </p:cNvPr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11065;p82">
              <a:extLst>
                <a:ext uri="{FF2B5EF4-FFF2-40B4-BE49-F238E27FC236}">
                  <a16:creationId xmlns:a16="http://schemas.microsoft.com/office/drawing/2014/main" id="{D8AA1E22-6B5E-EF51-C302-26939ECD21D1}"/>
                </a:ext>
              </a:extLst>
            </p:cNvPr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11066;p82">
              <a:extLst>
                <a:ext uri="{FF2B5EF4-FFF2-40B4-BE49-F238E27FC236}">
                  <a16:creationId xmlns:a16="http://schemas.microsoft.com/office/drawing/2014/main" id="{B8831EB6-A032-EBA2-748B-094FA502C434}"/>
                </a:ext>
              </a:extLst>
            </p:cNvPr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11067;p82">
              <a:extLst>
                <a:ext uri="{FF2B5EF4-FFF2-40B4-BE49-F238E27FC236}">
                  <a16:creationId xmlns:a16="http://schemas.microsoft.com/office/drawing/2014/main" id="{73279007-E0D2-35B7-52AF-39F5D16EE423}"/>
                </a:ext>
              </a:extLst>
            </p:cNvPr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11068;p82">
              <a:extLst>
                <a:ext uri="{FF2B5EF4-FFF2-40B4-BE49-F238E27FC236}">
                  <a16:creationId xmlns:a16="http://schemas.microsoft.com/office/drawing/2014/main" id="{A3895C4B-8F93-CC98-380D-51864DEBF5AA}"/>
                </a:ext>
              </a:extLst>
            </p:cNvPr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11069;p82">
              <a:extLst>
                <a:ext uri="{FF2B5EF4-FFF2-40B4-BE49-F238E27FC236}">
                  <a16:creationId xmlns:a16="http://schemas.microsoft.com/office/drawing/2014/main" id="{70074884-25CF-B364-67E5-35BB638D96C6}"/>
                </a:ext>
              </a:extLst>
            </p:cNvPr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9" name="Google Shape;10916;p82">
            <a:extLst>
              <a:ext uri="{FF2B5EF4-FFF2-40B4-BE49-F238E27FC236}">
                <a16:creationId xmlns:a16="http://schemas.microsoft.com/office/drawing/2014/main" id="{9199AB78-C7B1-9985-03C6-C7E980363F48}"/>
              </a:ext>
            </a:extLst>
          </p:cNvPr>
          <p:cNvGrpSpPr/>
          <p:nvPr/>
        </p:nvGrpSpPr>
        <p:grpSpPr>
          <a:xfrm>
            <a:off x="3942811" y="2160331"/>
            <a:ext cx="358999" cy="359252"/>
            <a:chOff x="-55595775" y="3982375"/>
            <a:chExt cx="319025" cy="319250"/>
          </a:xfrm>
          <a:solidFill>
            <a:schemeClr val="bg2"/>
          </a:solidFill>
        </p:grpSpPr>
        <p:sp>
          <p:nvSpPr>
            <p:cNvPr id="3530" name="Google Shape;10917;p82">
              <a:extLst>
                <a:ext uri="{FF2B5EF4-FFF2-40B4-BE49-F238E27FC236}">
                  <a16:creationId xmlns:a16="http://schemas.microsoft.com/office/drawing/2014/main" id="{E0CC1757-94D1-9A9A-60D1-EDCAF70F4040}"/>
                </a:ext>
              </a:extLst>
            </p:cNvPr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10918;p82">
              <a:extLst>
                <a:ext uri="{FF2B5EF4-FFF2-40B4-BE49-F238E27FC236}">
                  <a16:creationId xmlns:a16="http://schemas.microsoft.com/office/drawing/2014/main" id="{E81B6DB9-1A0E-515A-739E-669F1F2326AA}"/>
                </a:ext>
              </a:extLst>
            </p:cNvPr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10919;p82">
              <a:extLst>
                <a:ext uri="{FF2B5EF4-FFF2-40B4-BE49-F238E27FC236}">
                  <a16:creationId xmlns:a16="http://schemas.microsoft.com/office/drawing/2014/main" id="{BBCA8764-7F85-7C46-4F40-8A08F22B5305}"/>
                </a:ext>
              </a:extLst>
            </p:cNvPr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10920;p82">
              <a:extLst>
                <a:ext uri="{FF2B5EF4-FFF2-40B4-BE49-F238E27FC236}">
                  <a16:creationId xmlns:a16="http://schemas.microsoft.com/office/drawing/2014/main" id="{3D7AD09A-44BB-CCD2-0001-F869CDC42613}"/>
                </a:ext>
              </a:extLst>
            </p:cNvPr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10921;p82">
              <a:extLst>
                <a:ext uri="{FF2B5EF4-FFF2-40B4-BE49-F238E27FC236}">
                  <a16:creationId xmlns:a16="http://schemas.microsoft.com/office/drawing/2014/main" id="{DA73261F-09F6-649A-E2CA-884320F04431}"/>
                </a:ext>
              </a:extLst>
            </p:cNvPr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10922;p82">
              <a:extLst>
                <a:ext uri="{FF2B5EF4-FFF2-40B4-BE49-F238E27FC236}">
                  <a16:creationId xmlns:a16="http://schemas.microsoft.com/office/drawing/2014/main" id="{95CC7EE2-F256-28D5-C19E-DA0BE804CE2C}"/>
                </a:ext>
              </a:extLst>
            </p:cNvPr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6" name="Google Shape;4000;p54">
            <a:extLst>
              <a:ext uri="{FF2B5EF4-FFF2-40B4-BE49-F238E27FC236}">
                <a16:creationId xmlns:a16="http://schemas.microsoft.com/office/drawing/2014/main" id="{DCF278F6-EACC-B446-1F10-828DF6C88EEC}"/>
              </a:ext>
            </a:extLst>
          </p:cNvPr>
          <p:cNvGrpSpPr/>
          <p:nvPr/>
        </p:nvGrpSpPr>
        <p:grpSpPr>
          <a:xfrm>
            <a:off x="5879295" y="2364923"/>
            <a:ext cx="901319" cy="105524"/>
            <a:chOff x="3725184" y="2270258"/>
            <a:chExt cx="1467946" cy="171947"/>
          </a:xfrm>
        </p:grpSpPr>
        <p:sp>
          <p:nvSpPr>
            <p:cNvPr id="3537" name="Google Shape;4001;p54">
              <a:extLst>
                <a:ext uri="{FF2B5EF4-FFF2-40B4-BE49-F238E27FC236}">
                  <a16:creationId xmlns:a16="http://schemas.microsoft.com/office/drawing/2014/main" id="{31EC3BE6-727B-DE4D-BDA0-F2241DDF7A51}"/>
                </a:ext>
              </a:extLst>
            </p:cNvPr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4002;p54">
              <a:extLst>
                <a:ext uri="{FF2B5EF4-FFF2-40B4-BE49-F238E27FC236}">
                  <a16:creationId xmlns:a16="http://schemas.microsoft.com/office/drawing/2014/main" id="{C0BFB4CB-5C21-C303-8607-4B40EC1A390D}"/>
                </a:ext>
              </a:extLst>
            </p:cNvPr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4003;p54">
              <a:extLst>
                <a:ext uri="{FF2B5EF4-FFF2-40B4-BE49-F238E27FC236}">
                  <a16:creationId xmlns:a16="http://schemas.microsoft.com/office/drawing/2014/main" id="{2008EA90-0F8F-114C-6CEA-1AA8D56CD2EE}"/>
                </a:ext>
              </a:extLst>
            </p:cNvPr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4004;p54">
              <a:extLst>
                <a:ext uri="{FF2B5EF4-FFF2-40B4-BE49-F238E27FC236}">
                  <a16:creationId xmlns:a16="http://schemas.microsoft.com/office/drawing/2014/main" id="{9CC67D0B-4771-F0A6-BA83-4AFE739BFEAC}"/>
                </a:ext>
              </a:extLst>
            </p:cNvPr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4005;p54">
              <a:extLst>
                <a:ext uri="{FF2B5EF4-FFF2-40B4-BE49-F238E27FC236}">
                  <a16:creationId xmlns:a16="http://schemas.microsoft.com/office/drawing/2014/main" id="{7D5EDCED-F7B6-483C-DE2D-15FB1A5706AE}"/>
                </a:ext>
              </a:extLst>
            </p:cNvPr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4006;p54">
              <a:extLst>
                <a:ext uri="{FF2B5EF4-FFF2-40B4-BE49-F238E27FC236}">
                  <a16:creationId xmlns:a16="http://schemas.microsoft.com/office/drawing/2014/main" id="{EAFC7187-6DDB-7B4B-B688-6EAC792A6A49}"/>
                </a:ext>
              </a:extLst>
            </p:cNvPr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4031;p54">
            <a:extLst>
              <a:ext uri="{FF2B5EF4-FFF2-40B4-BE49-F238E27FC236}">
                <a16:creationId xmlns:a16="http://schemas.microsoft.com/office/drawing/2014/main" id="{41DB4991-401F-E0CB-1F54-415D535C4851}"/>
              </a:ext>
            </a:extLst>
          </p:cNvPr>
          <p:cNvSpPr txBox="1">
            <a:spLocks/>
          </p:cNvSpPr>
          <p:nvPr/>
        </p:nvSpPr>
        <p:spPr>
          <a:xfrm>
            <a:off x="6014864" y="3201325"/>
            <a:ext cx="261113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Zilla Slab"/>
              <a:buNone/>
              <a:defRPr sz="35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400" b="1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pPr algn="ctr"/>
            <a:r>
              <a:rPr lang="pt-BR" dirty="0"/>
              <a:t>Instituições de ensino</a:t>
            </a:r>
            <a:endParaRPr lang="en" dirty="0"/>
          </a:p>
        </p:txBody>
      </p:sp>
      <p:grpSp>
        <p:nvGrpSpPr>
          <p:cNvPr id="3547" name="Google Shape;10224;p81">
            <a:extLst>
              <a:ext uri="{FF2B5EF4-FFF2-40B4-BE49-F238E27FC236}">
                <a16:creationId xmlns:a16="http://schemas.microsoft.com/office/drawing/2014/main" id="{79643388-58B8-F96B-F06C-861A6377539D}"/>
              </a:ext>
            </a:extLst>
          </p:cNvPr>
          <p:cNvGrpSpPr/>
          <p:nvPr/>
        </p:nvGrpSpPr>
        <p:grpSpPr>
          <a:xfrm>
            <a:off x="7083533" y="2155427"/>
            <a:ext cx="454987" cy="429687"/>
            <a:chOff x="-61784125" y="3377700"/>
            <a:chExt cx="316650" cy="317450"/>
          </a:xfrm>
          <a:solidFill>
            <a:schemeClr val="bg1"/>
          </a:solidFill>
        </p:grpSpPr>
        <p:sp>
          <p:nvSpPr>
            <p:cNvPr id="3548" name="Google Shape;10225;p81">
              <a:extLst>
                <a:ext uri="{FF2B5EF4-FFF2-40B4-BE49-F238E27FC236}">
                  <a16:creationId xmlns:a16="http://schemas.microsoft.com/office/drawing/2014/main" id="{0B8E6685-409A-D9F8-C230-1451411183F0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10226;p81">
              <a:extLst>
                <a:ext uri="{FF2B5EF4-FFF2-40B4-BE49-F238E27FC236}">
                  <a16:creationId xmlns:a16="http://schemas.microsoft.com/office/drawing/2014/main" id="{29C1AAA6-AA9F-8D67-FB2F-3B45499BE41E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10227;p81">
              <a:extLst>
                <a:ext uri="{FF2B5EF4-FFF2-40B4-BE49-F238E27FC236}">
                  <a16:creationId xmlns:a16="http://schemas.microsoft.com/office/drawing/2014/main" id="{D1765659-B248-8345-92C9-D2941D5DA015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10228;p81">
              <a:extLst>
                <a:ext uri="{FF2B5EF4-FFF2-40B4-BE49-F238E27FC236}">
                  <a16:creationId xmlns:a16="http://schemas.microsoft.com/office/drawing/2014/main" id="{A0D49263-A57E-5640-FF58-1981E45EEB89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10229;p81">
              <a:extLst>
                <a:ext uri="{FF2B5EF4-FFF2-40B4-BE49-F238E27FC236}">
                  <a16:creationId xmlns:a16="http://schemas.microsoft.com/office/drawing/2014/main" id="{11DB4A4C-AE2F-F8BC-B9A4-7EECC0684F0A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3" name="Google Shape;10230;p81">
              <a:extLst>
                <a:ext uri="{FF2B5EF4-FFF2-40B4-BE49-F238E27FC236}">
                  <a16:creationId xmlns:a16="http://schemas.microsoft.com/office/drawing/2014/main" id="{0E994AD5-BD04-3935-0F45-D00F86AFE5A7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10231;p81">
              <a:extLst>
                <a:ext uri="{FF2B5EF4-FFF2-40B4-BE49-F238E27FC236}">
                  <a16:creationId xmlns:a16="http://schemas.microsoft.com/office/drawing/2014/main" id="{DB0D56BD-03F9-12B2-8E04-A6E17DBE180F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836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3526" name="Google Shape;3526;p36"/>
          <p:cNvSpPr txBox="1">
            <a:spLocks noGrp="1"/>
          </p:cNvSpPr>
          <p:nvPr>
            <p:ph type="body" idx="1"/>
          </p:nvPr>
        </p:nvSpPr>
        <p:spPr>
          <a:xfrm>
            <a:off x="1" y="2173910"/>
            <a:ext cx="8515650" cy="133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dirty="0">
                <a:solidFill>
                  <a:schemeClr val="accent2">
                    <a:lumMod val="10000"/>
                  </a:schemeClr>
                </a:solidFill>
                <a:latin typeface="Alata"/>
                <a:cs typeface="Arial"/>
                <a:sym typeface="Alata"/>
              </a:rPr>
              <a:t>DIFICULDADE DO EDUCADOR DE ORGANIZAR GRUPOS COM OS ALUNOS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433;p66">
            <a:extLst>
              <a:ext uri="{FF2B5EF4-FFF2-40B4-BE49-F238E27FC236}">
                <a16:creationId xmlns:a16="http://schemas.microsoft.com/office/drawing/2014/main" id="{019913B4-D0AF-9F78-E435-EBB74A870BC1}"/>
              </a:ext>
            </a:extLst>
          </p:cNvPr>
          <p:cNvSpPr/>
          <p:nvPr/>
        </p:nvSpPr>
        <p:spPr>
          <a:xfrm>
            <a:off x="6598985" y="2046645"/>
            <a:ext cx="847350" cy="90867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433;p66">
            <a:extLst>
              <a:ext uri="{FF2B5EF4-FFF2-40B4-BE49-F238E27FC236}">
                <a16:creationId xmlns:a16="http://schemas.microsoft.com/office/drawing/2014/main" id="{9D2E08B6-2BD7-DB4F-227A-3D7C69C8BA1B}"/>
              </a:ext>
            </a:extLst>
          </p:cNvPr>
          <p:cNvSpPr/>
          <p:nvPr/>
        </p:nvSpPr>
        <p:spPr>
          <a:xfrm>
            <a:off x="6598985" y="3632479"/>
            <a:ext cx="847350" cy="90867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áfico 5" descr="Contorno de rosto rindo com preenchimento sólido">
            <a:extLst>
              <a:ext uri="{FF2B5EF4-FFF2-40B4-BE49-F238E27FC236}">
                <a16:creationId xmlns:a16="http://schemas.microsoft.com/office/drawing/2014/main" id="{030B32D1-6F19-8229-4418-1EA17965B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8985" y="2091847"/>
            <a:ext cx="824027" cy="824027"/>
          </a:xfrm>
          <a:prstGeom prst="rect">
            <a:avLst/>
          </a:prstGeom>
        </p:spPr>
      </p:pic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</a:t>
            </a:r>
            <a:endParaRPr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E47F501-3C4D-11DA-9CF8-855C5B820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320826"/>
              </p:ext>
            </p:extLst>
          </p:nvPr>
        </p:nvGraphicFramePr>
        <p:xfrm>
          <a:off x="-767934" y="1324078"/>
          <a:ext cx="5833730" cy="3827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Gráfico 7" descr="Contorno de rosto triste com preenchimento sólido">
            <a:extLst>
              <a:ext uri="{FF2B5EF4-FFF2-40B4-BE49-F238E27FC236}">
                <a16:creationId xmlns:a16="http://schemas.microsoft.com/office/drawing/2014/main" id="{44F2BAE4-9BFA-F65D-1CC1-6B17C7FDB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5460" y="3626758"/>
            <a:ext cx="914400" cy="914400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A590644-608B-A0AD-BA89-746EA29CE468}"/>
              </a:ext>
            </a:extLst>
          </p:cNvPr>
          <p:cNvCxnSpPr>
            <a:cxnSpLocks/>
          </p:cNvCxnSpPr>
          <p:nvPr/>
        </p:nvCxnSpPr>
        <p:spPr>
          <a:xfrm flipH="1">
            <a:off x="3778786" y="2442882"/>
            <a:ext cx="2678269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F8A1A20-CF72-C7DF-CFE6-318E990A2D89}"/>
              </a:ext>
            </a:extLst>
          </p:cNvPr>
          <p:cNvCxnSpPr/>
          <p:nvPr/>
        </p:nvCxnSpPr>
        <p:spPr>
          <a:xfrm flipH="1">
            <a:off x="3778786" y="4053490"/>
            <a:ext cx="2753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9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SOLUÇÃO</a:t>
            </a:r>
            <a:endParaRPr dirty="0"/>
          </a:p>
        </p:txBody>
      </p:sp>
      <p:pic>
        <p:nvPicPr>
          <p:cNvPr id="3" name="Imagem 2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E25CE593-2383-95BE-30A6-12F2328B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265"/>
            <a:ext cx="9144000" cy="51647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606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SOLUÇÃO</a:t>
            </a:r>
            <a:endParaRPr dirty="0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695F979-F954-754B-0111-FA20DCD70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060"/>
            <a:ext cx="9144000" cy="52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SOLUÇÃO</a:t>
            </a:r>
            <a:endParaRPr dirty="0"/>
          </a:p>
        </p:txBody>
      </p:sp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DEC044F7-6B4E-5E9F-B921-27A74B8E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060" y="-287079"/>
            <a:ext cx="9229060" cy="543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3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SOLUÇÃO</a:t>
            </a:r>
            <a:endParaRPr dirty="0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06C42C9-061A-7FDF-9FE8-633C6BDF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0121"/>
            <a:ext cx="9144000" cy="53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6C692D8-83B4-17D4-16C2-06D2A8597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F3D12BC-70AF-5261-C798-AA9FF246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CCB99F-8DA6-6D03-2198-8C68D400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2318"/>
      </p:ext>
    </p:extLst>
  </p:cSld>
  <p:clrMapOvr>
    <a:masterClrMapping/>
  </p:clrMapOvr>
</p:sld>
</file>

<file path=ppt/theme/theme1.xml><?xml version="1.0" encoding="utf-8"?>
<a:theme xmlns:a="http://schemas.openxmlformats.org/drawingml/2006/main" name="Lumper Presentation by Slidesgo">
  <a:themeElements>
    <a:clrScheme name="Simple Light">
      <a:dk1>
        <a:srgbClr val="344593"/>
      </a:dk1>
      <a:lt1>
        <a:srgbClr val="FFFFFF"/>
      </a:lt1>
      <a:dk2>
        <a:srgbClr val="FFFFFF"/>
      </a:dk2>
      <a:lt2>
        <a:srgbClr val="FFFFFF"/>
      </a:lt2>
      <a:accent1>
        <a:srgbClr val="98BFF9"/>
      </a:accent1>
      <a:accent2>
        <a:srgbClr val="DCEEFF"/>
      </a:accent2>
      <a:accent3>
        <a:srgbClr val="57F7E0"/>
      </a:accent3>
      <a:accent4>
        <a:srgbClr val="344593"/>
      </a:accent4>
      <a:accent5>
        <a:srgbClr val="98BFF9"/>
      </a:accent5>
      <a:accent6>
        <a:srgbClr val="DCEEFF"/>
      </a:accent6>
      <a:hlink>
        <a:srgbClr val="34459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216</Words>
  <Application>Microsoft Office PowerPoint</Application>
  <PresentationFormat>Apresentação na tela (16:9)</PresentationFormat>
  <Paragraphs>58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Livvic</vt:lpstr>
      <vt:lpstr>Zilla Slab</vt:lpstr>
      <vt:lpstr>Alata</vt:lpstr>
      <vt:lpstr>Ubuntu</vt:lpstr>
      <vt:lpstr>Roboto Condensed Light</vt:lpstr>
      <vt:lpstr>Arial</vt:lpstr>
      <vt:lpstr>Zilla Slab SemiBold</vt:lpstr>
      <vt:lpstr>Lumper Presentation by Slidesgo</vt:lpstr>
      <vt:lpstr>SGG</vt:lpstr>
      <vt:lpstr>PÚBLICO ALVO</vt:lpstr>
      <vt:lpstr>PROBLEMA</vt:lpstr>
      <vt:lpstr>PROBLEMA</vt:lpstr>
      <vt:lpstr>SOLUÇÃO</vt:lpstr>
      <vt:lpstr>SOLUÇÃO</vt:lpstr>
      <vt:lpstr>SOLUÇÃO</vt:lpstr>
      <vt:lpstr>SOLUÇÃO</vt:lpstr>
      <vt:lpstr>Apresentação do PowerPoint</vt:lpstr>
      <vt:lpstr>SOLUÇÃO</vt:lpstr>
      <vt:lpstr> TECNOLOGIAS</vt:lpstr>
      <vt:lpstr>MODELO DE NEGÓCIO</vt:lpstr>
      <vt:lpstr>INVESTIMENTO</vt:lpstr>
      <vt:lpstr> RECURSOS</vt:lpstr>
      <vt:lpstr>VENHA CONOSCO!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SGG</dc:title>
  <dc:creator>Breno Camarô Arraes</dc:creator>
  <cp:lastModifiedBy>Marcus Neves</cp:lastModifiedBy>
  <cp:revision>45</cp:revision>
  <dcterms:modified xsi:type="dcterms:W3CDTF">2022-10-14T17:34:32Z</dcterms:modified>
</cp:coreProperties>
</file>