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Trabajar con texto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Trabajar con Time Series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301014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317</Words>
  <Application>Microsoft Office PowerPoint</Application>
  <PresentationFormat>Presentación en pantalla (16:9)</PresentationFormat>
  <Paragraphs>101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7</cp:revision>
  <dcterms:modified xsi:type="dcterms:W3CDTF">2021-02-28T17:38:24Z</dcterms:modified>
  <dc:language>es-ES</dc:language>
</cp:coreProperties>
</file>