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9" r:id="rId2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FFFFFF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FFFFFF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E342EB8-B345-4530-A664-9DD3C14FDAE0}" type="datetime1">
              <a:rPr lang="es-ES" sz="1200" b="0" strike="noStrike" spc="-1">
                <a:solidFill>
                  <a:srgbClr val="FFFFFF"/>
                </a:solidFill>
                <a:latin typeface="Calibri"/>
              </a:rPr>
              <a:t>27/01/2021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>
                <a:solidFill>
                  <a:srgbClr val="FFFFFF"/>
                </a:solidFill>
                <a:latin typeface="Calibri"/>
              </a:rPr>
              <a:t>etreter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7E57A6-C52E-461C-9725-3EAC2A61A107}" type="slidenum">
              <a:rPr lang="es-ES" sz="120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Calibri Light"/>
              </a:rPr>
              <a:t>Intérprete de Python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7" name="Picture 2" descr="Logo Python PNG transparente - StickPNG"/>
          <p:cNvPicPr/>
          <p:nvPr/>
        </p:nvPicPr>
        <p:blipFill>
          <a:blip r:embed="rId2"/>
          <a:stretch/>
        </p:blipFill>
        <p:spPr>
          <a:xfrm>
            <a:off x="3982320" y="4356720"/>
            <a:ext cx="925920" cy="92196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2993040" y="5279040"/>
            <a:ext cx="2904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Intérprete de Python, encargado de entender y ejecutar nuestro código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99" name="Picture 4" descr="Project Jupyter | JupyterHub"/>
          <p:cNvPicPr/>
          <p:nvPr/>
        </p:nvPicPr>
        <p:blipFill>
          <a:blip r:embed="rId3"/>
          <a:stretch/>
        </p:blipFill>
        <p:spPr>
          <a:xfrm>
            <a:off x="3741840" y="2508840"/>
            <a:ext cx="1466640" cy="63000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6" descr="Introducción a R:"/>
          <p:cNvPicPr/>
          <p:nvPr/>
        </p:nvPicPr>
        <p:blipFill>
          <a:blip r:embed="rId4"/>
          <a:stretch/>
        </p:blipFill>
        <p:spPr>
          <a:xfrm>
            <a:off x="838080" y="2472480"/>
            <a:ext cx="1466640" cy="51444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339120" y="1849320"/>
            <a:ext cx="5756760" cy="4643280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8" descr="RStudio: An Open Source and Cross-Platform IDE for R - ReadWrite"/>
          <p:cNvPicPr/>
          <p:nvPr/>
        </p:nvPicPr>
        <p:blipFill>
          <a:blip r:embed="rId5"/>
          <a:stretch/>
        </p:blipFill>
        <p:spPr>
          <a:xfrm>
            <a:off x="1097640" y="4385520"/>
            <a:ext cx="925920" cy="9259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659880" y="5438520"/>
            <a:ext cx="2018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Intérprete de 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560960" y="3328920"/>
            <a:ext cx="360" cy="72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10" descr="Tutorial Anaconda: Python para Machine Learning y Data Science ..."/>
          <p:cNvPicPr/>
          <p:nvPr/>
        </p:nvPicPr>
        <p:blipFill>
          <a:blip r:embed="rId6"/>
          <a:stretch/>
        </p:blipFill>
        <p:spPr>
          <a:xfrm>
            <a:off x="4475160" y="1527480"/>
            <a:ext cx="2432880" cy="8215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6"/>
          <p:cNvSpPr/>
          <p:nvPr/>
        </p:nvSpPr>
        <p:spPr>
          <a:xfrm>
            <a:off x="4475160" y="3297960"/>
            <a:ext cx="360" cy="72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12" descr="Editor de código Visual Studio Code para el desarrollo web - Iván ..."/>
          <p:cNvPicPr/>
          <p:nvPr/>
        </p:nvPicPr>
        <p:blipFill>
          <a:blip r:embed="rId7"/>
          <a:stretch/>
        </p:blipFill>
        <p:spPr>
          <a:xfrm>
            <a:off x="9414080" y="3328920"/>
            <a:ext cx="2036720" cy="114444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7"/>
          <p:cNvSpPr/>
          <p:nvPr/>
        </p:nvSpPr>
        <p:spPr>
          <a:xfrm rot="10800000" flipV="1">
            <a:off x="5517720" y="4356360"/>
            <a:ext cx="4305240" cy="491400"/>
          </a:xfrm>
          <a:prstGeom prst="bentConnector3">
            <a:avLst>
              <a:gd name="adj1" fmla="val -349"/>
            </a:avLst>
          </a:prstGeom>
          <a:noFill/>
          <a:ln w="41275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Why PyCharm is Becoming Important for Every Python Programmer? - WebPrecious">
            <a:extLst>
              <a:ext uri="{FF2B5EF4-FFF2-40B4-BE49-F238E27FC236}">
                <a16:creationId xmlns:a16="http://schemas.microsoft.com/office/drawing/2014/main" id="{1A1CA250-12A7-4FEE-A154-7488C48E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55" y="2918937"/>
            <a:ext cx="1875485" cy="10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Daniel Ortiz</dc:creator>
  <dc:description/>
  <cp:lastModifiedBy>Daniel Ortiz</cp:lastModifiedBy>
  <cp:revision>23</cp:revision>
  <dcterms:created xsi:type="dcterms:W3CDTF">2020-06-06T13:46:52Z</dcterms:created>
  <dcterms:modified xsi:type="dcterms:W3CDTF">2021-01-27T16:31:40Z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