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252</Words>
  <Application>Microsoft Office PowerPoint</Application>
  <PresentationFormat>Presentación en pantalla (16:9)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5</cp:revision>
  <dcterms:modified xsi:type="dcterms:W3CDTF">2021-02-14T11:28:46Z</dcterms:modified>
  <dc:language>es-ES</dc:language>
</cp:coreProperties>
</file>