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s-ES" sz="52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DD025AD-7A1B-4D51-BD2E-4AC347B7D9DF}" type="slidenum">
              <a:rPr lang="e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190E9E-C331-4808-A167-46194B0C05F1}"/>
              </a:ext>
            </a:extLst>
          </p:cNvPr>
          <p:cNvSpPr txBox="1"/>
          <p:nvPr/>
        </p:nvSpPr>
        <p:spPr>
          <a:xfrm>
            <a:off x="1258134" y="2110085"/>
            <a:ext cx="662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RAMP UP</a:t>
            </a:r>
          </a:p>
        </p:txBody>
      </p:sp>
    </p:spTree>
    <p:extLst>
      <p:ext uri="{BB962C8B-B14F-4D97-AF65-F5344CB8AC3E}">
        <p14:creationId xmlns:p14="http://schemas.microsoft.com/office/powerpoint/2010/main" val="298945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931423" y="807608"/>
            <a:ext cx="3106621" cy="38845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Arial"/>
                <a:ea typeface="Arial"/>
              </a:rPr>
              <a:t>¿Qué hemos visto?</a:t>
            </a: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Data Science Toolkit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Jupyter notebook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Git/Github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Pycharm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Python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Basics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Colecciones (listas, tuplas, diccionarios, sets)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Flujos de control: if/else, for, while, try/except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Funciones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Clases y objetos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Módulos y paquetes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i="1" spc="-1" dirty="0">
                <a:solidFill>
                  <a:schemeClr val="bg1">
                    <a:lumMod val="95000"/>
                  </a:schemeClr>
                </a:solidFill>
                <a:latin typeface="Arial"/>
              </a:rPr>
              <a:t>Clean Code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Matemáticas para data science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Álgebra lineal para Numpy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Otros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SQL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Markdown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572000" y="807608"/>
            <a:ext cx="4018320" cy="40487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Data Science Toolkit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Git/GitHub: Manejo con la herramienta de control de versiones más utilizada en la empresa.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Trabajar con la suite de Anaconda: Notebooks de Jupyter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Pycharm. Entorno de desarrollo de empresa: scripting, debugging.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Python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Fundamentos de uno de los lenguajes de programación más utilizados en el mundo.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Aprender a crear programas desde 0. Casos de uso del día a día.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Programación orientada a objetos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Buenas prácticas en el desarrollo de código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Matemáticas para data science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Conceptos fundamentales para el análisis exploratorio de datos.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Otros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SQL: Acceso al tipo de BD más utilizada en las empresas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Markdown: saber formatear texto en notebooks, githubs, artículos en la web...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B168EA6-5D7A-4302-8177-E6CC65EBB1B4}"/>
              </a:ext>
            </a:extLst>
          </p:cNvPr>
          <p:cNvSpPr/>
          <p:nvPr/>
        </p:nvSpPr>
        <p:spPr>
          <a:xfrm>
            <a:off x="406440" y="251127"/>
            <a:ext cx="3944520" cy="453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400" u="sng" spc="-1" dirty="0">
                <a:solidFill>
                  <a:srgbClr val="FFFFFF"/>
                </a:solidFill>
                <a:latin typeface="Arial"/>
              </a:rPr>
              <a:t>RAMP UP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190E9E-C331-4808-A167-46194B0C05F1}"/>
              </a:ext>
            </a:extLst>
          </p:cNvPr>
          <p:cNvSpPr txBox="1"/>
          <p:nvPr/>
        </p:nvSpPr>
        <p:spPr>
          <a:xfrm>
            <a:off x="1258134" y="2110085"/>
            <a:ext cx="662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Data </a:t>
            </a:r>
            <a:r>
              <a:rPr lang="es-ES" sz="5400" dirty="0" err="1">
                <a:solidFill>
                  <a:schemeClr val="bg1"/>
                </a:solidFill>
              </a:rPr>
              <a:t>Analysis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2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17840" y="340560"/>
            <a:ext cx="3633120" cy="43248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Python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Variables, tipos de datos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Sentencias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if</a:t>
            </a: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/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else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Bucles: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for</a:t>
            </a: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while</a:t>
            </a:r>
            <a:endParaRPr lang="es-ES" sz="1000" i="1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Try/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Except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Funciones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Clases y objetos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Módulos y paquetes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Clean Code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17840" y="2123640"/>
            <a:ext cx="4018320" cy="310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 err="1">
                <a:solidFill>
                  <a:srgbClr val="FFFFFF"/>
                </a:solidFill>
                <a:uFillTx/>
                <a:latin typeface="Arial"/>
                <a:ea typeface="Arial"/>
              </a:rPr>
              <a:t>Numpy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Concepto de Array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Atributos del array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Indexing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Slicing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Reshape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Tipos de los datos en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numpy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Concatenado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Sustitución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Copias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Splitting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Agregaciones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Ufuncs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: operaciones aritméticas, trigonométricas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Broadcasting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Máscaras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Ordenación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80D006C7-818B-4656-BE1A-D45FECC0BFE2}"/>
              </a:ext>
            </a:extLst>
          </p:cNvPr>
          <p:cNvSpPr/>
          <p:nvPr/>
        </p:nvSpPr>
        <p:spPr>
          <a:xfrm>
            <a:off x="4238280" y="409309"/>
            <a:ext cx="3633120" cy="2737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Pandas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Estructuras de datos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Series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DataFrame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Index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Selección e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indexing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Exploración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DataFrame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: head, describe,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info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Lectura de datos: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read_csv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Filtrado de filas</a:t>
            </a: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Missings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Uniendo tablas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Concat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Merge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Agregaciones: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groupby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Trabajar con texto</a:t>
            </a: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Trabajar con Time Series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B89F0FD8-8278-410B-B16C-DEB99945A0E6}"/>
              </a:ext>
            </a:extLst>
          </p:cNvPr>
          <p:cNvSpPr/>
          <p:nvPr/>
        </p:nvSpPr>
        <p:spPr>
          <a:xfrm>
            <a:off x="4238280" y="3301014"/>
            <a:ext cx="3633120" cy="17723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Data </a:t>
            </a:r>
            <a:r>
              <a:rPr lang="es-ES" sz="1500" b="0" u="sng" strike="noStrike" spc="-1" dirty="0" err="1">
                <a:solidFill>
                  <a:srgbClr val="FFFFFF"/>
                </a:solidFill>
                <a:uFillTx/>
                <a:latin typeface="Arial"/>
                <a:ea typeface="Arial"/>
              </a:rPr>
              <a:t>Sources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SQL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Concat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Merge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Lectura/Escritura de archivos: CSV,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txt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, Excel, JSON, XML</a:t>
            </a: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Requests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APIs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596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362DC8F1-6F84-44B3-A221-5073E5F94AF8}"/>
              </a:ext>
            </a:extLst>
          </p:cNvPr>
          <p:cNvSpPr/>
          <p:nvPr/>
        </p:nvSpPr>
        <p:spPr>
          <a:xfrm>
            <a:off x="605820" y="305850"/>
            <a:ext cx="3633120" cy="392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visto?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Numpy y pandas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Manejo de datos matriciales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DataFrames pandas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Merge, pivot, missings, filter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Visualización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Matplotlib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Seaborn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Plotly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Dash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</a:rPr>
              <a:t>Mapas con Folium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Power BI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Streamlit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Data Sources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SQL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Lectura/Escritura archivos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Atacar APIs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Web Scrapping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Archivos JSON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Feature Engineering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Texto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Series Temporales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9C3E1013-8EE7-4319-AFDF-7133C9846101}"/>
              </a:ext>
            </a:extLst>
          </p:cNvPr>
          <p:cNvSpPr/>
          <p:nvPr/>
        </p:nvSpPr>
        <p:spPr>
          <a:xfrm>
            <a:off x="4550340" y="305850"/>
            <a:ext cx="4018320" cy="46319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Numpy y pandas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Comprender el contenido de un dataset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Limpiar un dataset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Reshape de datasets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Visualización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Cómo realizar una analítica descriptiva de tus datos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Aprender a elegir qué gráfica necesito en cada momento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Dashboards interactivos y gratuitos con Python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Realizar un EDA de manera rápida con una herramienta de BI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Montar un dashboard interactivo con una herramienta de BI líder del mercado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Data Sources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1" i="1" strike="noStrike" spc="-1" dirty="0">
                <a:solidFill>
                  <a:srgbClr val="CCCCCC"/>
                </a:solidFill>
                <a:latin typeface="Arial"/>
                <a:ea typeface="Arial"/>
              </a:rPr>
              <a:t>Aprender a buscar tus propias fuentes de datos, sin importar el formato ni el origen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Utilizar servicios de datos publicados mediante una API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Lectura/escritura y manejo de los estándares de archivos más utilizados.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Feature Engineering &amp; Otros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Utilizar </a:t>
            </a: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el eje tiempo para la analítica.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1" i="1" strike="noStrike" spc="-1" dirty="0">
                <a:solidFill>
                  <a:srgbClr val="CCCCCC"/>
                </a:solidFill>
                <a:latin typeface="Arial"/>
                <a:ea typeface="Arial"/>
              </a:rPr>
              <a:t>Crear tu primer programa perfectamente funcional, mediante un IDE profesional</a:t>
            </a: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13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190E9E-C331-4808-A167-46194B0C05F1}"/>
              </a:ext>
            </a:extLst>
          </p:cNvPr>
          <p:cNvSpPr txBox="1"/>
          <p:nvPr/>
        </p:nvSpPr>
        <p:spPr>
          <a:xfrm>
            <a:off x="1258134" y="2110085"/>
            <a:ext cx="662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Machine </a:t>
            </a:r>
            <a:r>
              <a:rPr lang="es-ES" sz="5400" dirty="0" err="1">
                <a:solidFill>
                  <a:schemeClr val="bg1"/>
                </a:solidFill>
              </a:rPr>
              <a:t>Learning</a:t>
            </a:r>
            <a:endParaRPr lang="es-E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1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ECB450C5-BB19-4ECF-970D-40B37C3C4A7C}"/>
              </a:ext>
            </a:extLst>
          </p:cNvPr>
          <p:cNvSpPr/>
          <p:nvPr/>
        </p:nvSpPr>
        <p:spPr>
          <a:xfrm>
            <a:off x="717840" y="340560"/>
            <a:ext cx="3633120" cy="45743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visto?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Aprendizaje Supervisado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Algoritmos de clasificación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Algoritmos de regresión</a:t>
            </a:r>
            <a:endParaRPr lang="es-ES" sz="1000" b="0" i="1" strike="noStrike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Ensembles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Grid</a:t>
            </a: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 &amp; Pipelines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Feat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.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Engineering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missings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outliers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, transformaciones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C70BE8D-F7D9-49E3-ADA9-C3D254FCABB2}"/>
              </a:ext>
            </a:extLst>
          </p:cNvPr>
          <p:cNvSpPr/>
          <p:nvPr/>
        </p:nvSpPr>
        <p:spPr>
          <a:xfrm>
            <a:off x="4662360" y="340560"/>
            <a:ext cx="4018320" cy="45743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Aprendizaje Supervisado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Manejo y limpieza de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dataset</a:t>
            </a: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 de cara a entrenar un modelo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Predicción de 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targets a partir de una serie de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datasets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, de manera automática. Razonamiento del output del modelo.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Automatización del entren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amiento de modelos mediante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GridSearch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y Pipelines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03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17840" y="340560"/>
            <a:ext cx="3633120" cy="20622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Modelos Supervisados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200" i="1" spc="-1" dirty="0">
                <a:solidFill>
                  <a:srgbClr val="FFFFFF"/>
                </a:solidFill>
                <a:latin typeface="Arial"/>
              </a:rPr>
              <a:t>Clasificación</a:t>
            </a:r>
            <a:endParaRPr lang="es-ES" sz="1500" b="0" i="1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Regresión logística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Árboles de decisión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KNN</a:t>
            </a:r>
            <a:endParaRPr lang="es-ES" sz="1000" i="1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SVM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Random Forest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Gradient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boosting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Adaboost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XGBoost</a:t>
            </a: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506ECF2F-8839-421F-8702-CB1CD39E561B}"/>
              </a:ext>
            </a:extLst>
          </p:cNvPr>
          <p:cNvSpPr/>
          <p:nvPr/>
        </p:nvSpPr>
        <p:spPr>
          <a:xfrm>
            <a:off x="717840" y="2663269"/>
            <a:ext cx="3633120" cy="20622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tabLst>
                <a:tab pos="0" algn="l"/>
              </a:tabLst>
            </a:pPr>
            <a:r>
              <a:rPr lang="es-ES" sz="1200" i="1" spc="-1" dirty="0">
                <a:solidFill>
                  <a:srgbClr val="FFFFFF"/>
                </a:solidFill>
                <a:latin typeface="Arial"/>
              </a:rPr>
              <a:t>Regresión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Regresión lineal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Ridge, Lasso y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ElasticNet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KNN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Regressor</a:t>
            </a:r>
            <a:endParaRPr lang="es-ES" sz="1000" i="1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SVM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Regressor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Random Forest Regressor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Gradient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boosting</a:t>
            </a: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Regressor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Adaboost Regressor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XGBoost Regressor</a:t>
            </a: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21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616</Words>
  <Application>Microsoft Office PowerPoint</Application>
  <PresentationFormat>Presentación en pantalla (16:9)</PresentationFormat>
  <Paragraphs>191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Daniel Ortiz</cp:lastModifiedBy>
  <cp:revision>9</cp:revision>
  <dcterms:modified xsi:type="dcterms:W3CDTF">2021-04-05T07:16:16Z</dcterms:modified>
  <dc:language>es-ES</dc:language>
</cp:coreProperties>
</file>