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1423" y="807608"/>
            <a:ext cx="3106621" cy="388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visto?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Jupyter notebook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Basics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Colecciones (listas, tuplas, diccionarios, sets)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Flujos de control: if/else, for, while, try/except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Funciones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Clases y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i="1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Clean Code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Álgebra lineal para Numpy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0" y="807608"/>
            <a:ext cx="4018320" cy="4048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Programación orientada a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Buenas prácticas en el desarrollo de código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Conceptos fundamentales para el análisis exploratorio de datos.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SQL: Acceso al tipo de BD más utilizada en las empresas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B168EA6-5D7A-4302-8177-E6CC65EBB1B4}"/>
              </a:ext>
            </a:extLst>
          </p:cNvPr>
          <p:cNvSpPr/>
          <p:nvPr/>
        </p:nvSpPr>
        <p:spPr>
          <a:xfrm>
            <a:off x="406440" y="251127"/>
            <a:ext cx="3944520" cy="453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400" u="sng" spc="-1" dirty="0">
                <a:solidFill>
                  <a:srgbClr val="FFFFFF"/>
                </a:solidFill>
                <a:latin typeface="Arial"/>
              </a:rPr>
              <a:t>RAMP UP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4324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Python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Variables, tipos de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Sentencias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if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else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Bucles: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for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while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Try/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Clean Code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17840" y="2123640"/>
            <a:ext cx="4018320" cy="31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Numpy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Concepto de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Atributos del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Slicing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Reshape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Tipos de los datos en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numpy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Concatenado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Sustitución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Copias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Splitting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Agregaciones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Ufuncs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operaciones aritméticas, trigonométricas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Broadcasting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Máscaras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Ordenación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0D006C7-818B-4656-BE1A-D45FECC0BFE2}"/>
              </a:ext>
            </a:extLst>
          </p:cNvPr>
          <p:cNvSpPr/>
          <p:nvPr/>
        </p:nvSpPr>
        <p:spPr>
          <a:xfrm>
            <a:off x="4238280" y="409309"/>
            <a:ext cx="3633120" cy="2737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Pandas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Estructuras de datos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Series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Selección 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Exploración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head, describe,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info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Lectura de datos: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read_csv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Filtrado de filas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Uniendo tablas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Agregaciones: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groupby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89F0FD8-8278-410B-B16C-DEB99945A0E6}"/>
              </a:ext>
            </a:extLst>
          </p:cNvPr>
          <p:cNvSpPr/>
          <p:nvPr/>
        </p:nvSpPr>
        <p:spPr>
          <a:xfrm>
            <a:off x="4238280" y="3030589"/>
            <a:ext cx="3633120" cy="17723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Data </a:t>
            </a: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Sources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SQL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Lectura/Escritura de archivos: CSV,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txt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Excel, JSON, XML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Requests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APIs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96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310</Words>
  <Application>Microsoft Office PowerPoint</Application>
  <PresentationFormat>Presentación en pantalla (16:9)</PresentationFormat>
  <Paragraphs>99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6</cp:revision>
  <dcterms:modified xsi:type="dcterms:W3CDTF">2021-02-25T14:44:49Z</dcterms:modified>
  <dc:language>es-ES</dc:language>
</cp:coreProperties>
</file>