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2ACB-EEC0-DE44-A564-EB1CBC26EEB7}" type="datetimeFigureOut">
              <a:rPr lang="en-US" smtClean="0"/>
              <a:t>26/09/17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6C3-68E0-3A4C-A9D7-F044E14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1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2ACB-EEC0-DE44-A564-EB1CBC26EEB7}" type="datetimeFigureOut">
              <a:rPr lang="en-US" smtClean="0"/>
              <a:t>26/09/17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6C3-68E0-3A4C-A9D7-F044E14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2ACB-EEC0-DE44-A564-EB1CBC26EEB7}" type="datetimeFigureOut">
              <a:rPr lang="en-US" smtClean="0"/>
              <a:t>26/09/17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6C3-68E0-3A4C-A9D7-F044E14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2ACB-EEC0-DE44-A564-EB1CBC26EEB7}" type="datetimeFigureOut">
              <a:rPr lang="en-US" smtClean="0"/>
              <a:t>26/09/17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6C3-68E0-3A4C-A9D7-F044E14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2ACB-EEC0-DE44-A564-EB1CBC26EEB7}" type="datetimeFigureOut">
              <a:rPr lang="en-US" smtClean="0"/>
              <a:t>26/09/17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6C3-68E0-3A4C-A9D7-F044E14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8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2ACB-EEC0-DE44-A564-EB1CBC26EEB7}" type="datetimeFigureOut">
              <a:rPr lang="en-US" smtClean="0"/>
              <a:t>26/09/17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6C3-68E0-3A4C-A9D7-F044E14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2ACB-EEC0-DE44-A564-EB1CBC26EEB7}" type="datetimeFigureOut">
              <a:rPr lang="en-US" smtClean="0"/>
              <a:t>26/09/17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6C3-68E0-3A4C-A9D7-F044E14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2ACB-EEC0-DE44-A564-EB1CBC26EEB7}" type="datetimeFigureOut">
              <a:rPr lang="en-US" smtClean="0"/>
              <a:t>26/09/17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6C3-68E0-3A4C-A9D7-F044E14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0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2ACB-EEC0-DE44-A564-EB1CBC26EEB7}" type="datetimeFigureOut">
              <a:rPr lang="en-US" smtClean="0"/>
              <a:t>26/09/17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6C3-68E0-3A4C-A9D7-F044E14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7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2ACB-EEC0-DE44-A564-EB1CBC26EEB7}" type="datetimeFigureOut">
              <a:rPr lang="en-US" smtClean="0"/>
              <a:t>26/09/17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6C3-68E0-3A4C-A9D7-F044E14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3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2ACB-EEC0-DE44-A564-EB1CBC26EEB7}" type="datetimeFigureOut">
              <a:rPr lang="en-US" smtClean="0"/>
              <a:t>26/09/17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6C3-68E0-3A4C-A9D7-F044E14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5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2ACB-EEC0-DE44-A564-EB1CBC26EEB7}" type="datetimeFigureOut">
              <a:rPr lang="en-US" smtClean="0"/>
              <a:t>26/09/17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C6C3-68E0-3A4C-A9D7-F044E14A5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78" y="1514615"/>
            <a:ext cx="8992522" cy="2085835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rbel"/>
                <a:cs typeface="Corbel"/>
              </a:rPr>
              <a:t>Comida Natural vs. Industrializada,</a:t>
            </a:r>
            <a:r>
              <a:rPr lang="pt-BR" b="1" dirty="0" smtClean="0">
                <a:solidFill>
                  <a:schemeClr val="bg1"/>
                </a:solidFill>
                <a:latin typeface="Corbel"/>
                <a:cs typeface="Corbel"/>
              </a:rPr>
              <a:t/>
            </a:r>
            <a:br>
              <a:rPr lang="pt-BR" b="1" dirty="0" smtClean="0">
                <a:solidFill>
                  <a:schemeClr val="bg1"/>
                </a:solidFill>
                <a:latin typeface="Corbel"/>
                <a:cs typeface="Corbel"/>
              </a:rPr>
            </a:br>
            <a:r>
              <a:rPr lang="pt-BR" b="1" dirty="0" smtClean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Corbel"/>
                <a:cs typeface="Corbel"/>
              </a:rPr>
              <a:t>qual é melhor para o seu cão?</a:t>
            </a:r>
            <a:endParaRPr lang="en-US" b="1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812" y="3479682"/>
            <a:ext cx="3204333" cy="58773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#PET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Logo_SuaVidaMaisFacil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5290436"/>
            <a:ext cx="1761744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7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7023"/>
            <a:ext cx="2642264" cy="49050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>
                <a:latin typeface="Corbel"/>
                <a:cs typeface="Corbel"/>
              </a:rPr>
              <a:t>Parece que hoje está na moda a alimentação natural para cães, muitos donos se preocupam com a qualidade alimentar de seus </a:t>
            </a:r>
            <a:r>
              <a:rPr lang="pt-BR" dirty="0" smtClean="0">
                <a:latin typeface="Corbel"/>
                <a:cs typeface="Corbel"/>
              </a:rPr>
              <a:t>cães, </a:t>
            </a:r>
            <a:r>
              <a:rPr lang="pt-BR" dirty="0">
                <a:latin typeface="Corbel"/>
                <a:cs typeface="Corbel"/>
              </a:rPr>
              <a:t>o que gera muita duvida no quesito qual tipo de dieta é mais recomendada. Enquanto alguns sugerem que a melhor forma de alimentar um cachorro é oferecer alimentos industrializados, outros acreditam que a dieta natural, baseada em ingredientes frescos é melhor. Mas afinal, você sabe o que significa alimentação natural (AN)? Porque tem tanta gente parando de dar ração? E vantagens e desvantagens de cada uma? Essas são algumas das perguntas que iremos responder no nosso </a:t>
            </a:r>
            <a:r>
              <a:rPr lang="pt-BR" dirty="0" err="1">
                <a:latin typeface="Corbel"/>
                <a:cs typeface="Corbel"/>
              </a:rPr>
              <a:t>ebook</a:t>
            </a:r>
            <a:r>
              <a:rPr lang="pt-BR" dirty="0">
                <a:latin typeface="Corbel"/>
                <a:cs typeface="Corbel"/>
              </a:rPr>
              <a:t> sobre Comida Natural vs. Industrializada, qual é melhor para o seu cão?</a:t>
            </a:r>
          </a:p>
          <a:p>
            <a:endParaRPr lang="en-US" dirty="0"/>
          </a:p>
        </p:txBody>
      </p:sp>
      <p:pic>
        <p:nvPicPr>
          <p:cNvPr id="6" name="Picture 5" descr="tuore_vs_kuiv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30" y="1196562"/>
            <a:ext cx="5671669" cy="37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9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349">
            <a:alpha val="5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38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pt-BR" sz="4900" b="1" dirty="0">
                <a:solidFill>
                  <a:schemeClr val="accent3">
                    <a:lumMod val="50000"/>
                  </a:schemeClr>
                </a:solidFill>
                <a:latin typeface="Corbel"/>
                <a:cs typeface="Corbel"/>
              </a:rPr>
              <a:t>O que é alimentação natural (AN)?</a:t>
            </a: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1123"/>
            <a:ext cx="4005561" cy="351856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7200" dirty="0">
                <a:latin typeface="Corbel"/>
                <a:cs typeface="Corbel"/>
              </a:rPr>
              <a:t>Muita atenção! Antes de mais nada, os restos da sua comida não devem ser dados ao seu cão. Muita gente pensa que ao oferecer o resto de seus alimentos para seu cão esta aderindo à AN, porem a alimentação natural vai muito além disso, ela é baseada em conhecimentos anatômicos, fisiológicos e nutricionais de cada animal. Por esse motivo se faz necessário o acompanhamento de um médico veterinário caso opte pela alimentação natural.</a:t>
            </a:r>
          </a:p>
          <a:p>
            <a:pPr marL="0" indent="0">
              <a:buNone/>
            </a:pPr>
            <a:r>
              <a:rPr lang="pt-BR" sz="7200" dirty="0">
                <a:latin typeface="Corbel"/>
                <a:cs typeface="Corbel"/>
              </a:rPr>
              <a:t>A comida que fazemos em casa para o nosso consumo, muitas vezes </a:t>
            </a:r>
            <a:r>
              <a:rPr lang="pt-BR" sz="7200" dirty="0" smtClean="0">
                <a:latin typeface="Corbel"/>
                <a:cs typeface="Corbel"/>
              </a:rPr>
              <a:t>cont</a:t>
            </a:r>
            <a:r>
              <a:rPr lang="pt-BR" sz="7200" dirty="0" smtClean="0">
                <a:latin typeface="Corbel"/>
                <a:cs typeface="Corbel"/>
              </a:rPr>
              <a:t>é</a:t>
            </a:r>
            <a:r>
              <a:rPr lang="pt-BR" sz="7200" dirty="0" smtClean="0">
                <a:latin typeface="Corbel"/>
                <a:cs typeface="Corbel"/>
              </a:rPr>
              <a:t>m </a:t>
            </a:r>
            <a:r>
              <a:rPr lang="pt-BR" sz="7200" dirty="0">
                <a:latin typeface="Corbel"/>
                <a:cs typeface="Corbel"/>
              </a:rPr>
              <a:t>condimentos que em grandes quantidades podem ser tóxicos aos nossos bichanos, como sal, cebola e alho.</a:t>
            </a:r>
          </a:p>
          <a:p>
            <a:endParaRPr lang="en-US" dirty="0"/>
          </a:p>
        </p:txBody>
      </p:sp>
      <p:pic>
        <p:nvPicPr>
          <p:cNvPr id="6" name="Picture 5" descr="c5a521998c69b1b0163b05bc4f68014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387" y="1631123"/>
            <a:ext cx="4306613" cy="413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0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349">
            <a:alpha val="5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38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pt-BR" sz="4900" b="1" dirty="0">
                <a:solidFill>
                  <a:schemeClr val="accent3">
                    <a:lumMod val="50000"/>
                  </a:schemeClr>
                </a:solidFill>
                <a:latin typeface="Corbel"/>
                <a:cs typeface="Corbel"/>
              </a:rPr>
              <a:t>O que é alimentação natural (AN)?</a:t>
            </a: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75286" y="1231224"/>
            <a:ext cx="4858933" cy="52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orbel"/>
                <a:cs typeface="Corbel"/>
              </a:rPr>
              <a:t>A alimentação natural consiste em uma alimentação saudável, balanceada e com ingredientes de boa qualidade. Ela pode ser preparada de algumas maneiras, pode ser cozida, crua com ou sem ossos. Na opção com ossos o ideal é oferece-la apenas quando o pet estiver sobre supervisão, pois os ossos podem causar acidentes. Já a crua, com ou sem ossos, deve passar por um período de congelamento prévio para minimizar os riscos de contaminantes que podem por em risco a saúde do seu pet. A AN cozida é considerada a mais segura, pois oferece a menor possibilidade de conter contaminantes, mas em contra partida é a que demanda mais tempo por necessitar do cozimento dos ingredientes.</a:t>
            </a:r>
          </a:p>
          <a:p>
            <a:r>
              <a:rPr lang="pt-BR" sz="1600" dirty="0" smtClean="0">
                <a:latin typeface="Corbel"/>
                <a:cs typeface="Corbel"/>
              </a:rPr>
              <a:t>Com a AN conseguimos alcançar os mesmos níveis nutricionais de qualquer ração </a:t>
            </a:r>
            <a:r>
              <a:rPr lang="pt-BR" sz="1600" dirty="0" err="1" smtClean="0">
                <a:latin typeface="Corbel"/>
                <a:cs typeface="Corbel"/>
              </a:rPr>
              <a:t>super</a:t>
            </a:r>
            <a:r>
              <a:rPr lang="pt-BR" sz="1600" dirty="0" smtClean="0">
                <a:latin typeface="Corbel"/>
                <a:cs typeface="Corbel"/>
              </a:rPr>
              <a:t> </a:t>
            </a:r>
            <a:r>
              <a:rPr lang="pt-BR" sz="1600" dirty="0" err="1" smtClean="0">
                <a:latin typeface="Corbel"/>
                <a:cs typeface="Corbel"/>
              </a:rPr>
              <a:t>premium</a:t>
            </a:r>
            <a:r>
              <a:rPr lang="pt-BR" sz="1600" dirty="0" smtClean="0">
                <a:latin typeface="Corbel"/>
                <a:cs typeface="Corbel"/>
              </a:rPr>
              <a:t>, sem a utilização de restos de frigoríficos como: farinha de ossos ou sangue, penas e bicos de aves, transgênicos, conservantes, corantes, entre outros subprodutos normalmente encontrados nas rações industrializadas.</a:t>
            </a:r>
          </a:p>
          <a:p>
            <a:endParaRPr lang="en-US" dirty="0"/>
          </a:p>
        </p:txBody>
      </p:sp>
      <p:pic>
        <p:nvPicPr>
          <p:cNvPr id="9" name="Picture 8" descr="b0effc552eaed026c1d96a4a2356a3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3082714" cy="46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7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349">
            <a:alpha val="5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6353"/>
            <a:ext cx="9048016" cy="1143000"/>
          </a:xfrm>
        </p:spPr>
        <p:txBody>
          <a:bodyPr>
            <a:normAutofit fontScale="90000"/>
          </a:bodyPr>
          <a:lstStyle/>
          <a:p>
            <a:r>
              <a:rPr lang="pt-BR" sz="4800" b="1" dirty="0">
                <a:solidFill>
                  <a:schemeClr val="accent3">
                    <a:lumMod val="50000"/>
                  </a:schemeClr>
                </a:solidFill>
                <a:latin typeface="Corbel"/>
                <a:cs typeface="Corbel"/>
              </a:rPr>
              <a:t>Vantagens</a:t>
            </a:r>
            <a:r>
              <a:rPr lang="pt-BR" sz="4800" b="1" dirty="0"/>
              <a:t> </a:t>
            </a:r>
            <a:r>
              <a:rPr lang="pt-BR" sz="4800" b="1" dirty="0">
                <a:solidFill>
                  <a:schemeClr val="accent3">
                    <a:lumMod val="50000"/>
                  </a:schemeClr>
                </a:solidFill>
                <a:latin typeface="Corbel"/>
                <a:cs typeface="Corbel"/>
              </a:rPr>
              <a:t>e desvantagens da ra</a:t>
            </a:r>
            <a:r>
              <a:rPr lang="pt-BR" b="1" dirty="0">
                <a:solidFill>
                  <a:schemeClr val="accent3">
                    <a:lumMod val="50000"/>
                  </a:schemeClr>
                </a:solidFill>
                <a:latin typeface="Corbel"/>
                <a:cs typeface="Corbel"/>
              </a:rPr>
              <a:t>ção: </a:t>
            </a: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301" y="1274058"/>
            <a:ext cx="5884320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maior vantagem da ração com certeza é a sua conveniência. Um cachorro precisa de nutrientes muito diferentes dos nossos, as rações já vem com os nutrientes que o seu cão precisa e na proporção </a:t>
            </a:r>
            <a:r>
              <a:rPr lang="pt-BR" sz="1600" dirty="0" smtClean="0"/>
              <a:t>certa. </a:t>
            </a:r>
            <a:r>
              <a:rPr lang="pt-BR" sz="1600" dirty="0"/>
              <a:t>Outra vantagem é que as rações são muito mais fáceis de se conservar e não são tão facilmente contaminadas em comparação a uma alimentação fresca.</a:t>
            </a:r>
            <a:br>
              <a:rPr lang="pt-BR" sz="1600" dirty="0"/>
            </a:br>
            <a:r>
              <a:rPr lang="pt-BR" sz="1600" dirty="0"/>
              <a:t>Já as desvantagens são no quesito qualidade. Você já leu alguma vez o rótulo da ração do seu pet? Já observou a quantidade de complementos presentes? Como , aminoácidos, vitaminas, sais minerais como zinco, ferro, fósforo e outros. Por que será que esses alimentos precisam ser tão complementados? A indústria de rações utiliza ingredientes de menor custo e consequentemente de baixa qualidade. Isso faz com que se torne necessária a adição de uma grande quantidade de compostos químicos para suplementação. Além disso também é necessária a utilização em grandes quantidades de conservantes para que a ração dure um ano ou mais. Esses conservantes hoje são considerados vilões na alimentação humana e eles tem sido estudados como possíveis responsáveis por alterações celulares como o câncer. Não apenas isso mas também muitas alergias são causadas pelos produtos presentes nas rações.</a:t>
            </a:r>
            <a:r>
              <a:rPr lang="pt-BR" sz="1600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3" name="Picture 2" descr="6c33155881cd6b27b89d387e9423063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44" y="1067767"/>
            <a:ext cx="2024556" cy="55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8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349">
            <a:alpha val="5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5632"/>
            <a:ext cx="9048016" cy="1143000"/>
          </a:xfrm>
        </p:spPr>
        <p:txBody>
          <a:bodyPr>
            <a:normAutofit fontScale="90000"/>
          </a:bodyPr>
          <a:lstStyle/>
          <a:p>
            <a:r>
              <a:rPr lang="pt-BR" sz="4800" b="1" dirty="0">
                <a:solidFill>
                  <a:srgbClr val="4F6228"/>
                </a:solidFill>
                <a:latin typeface="Corbel"/>
                <a:cs typeface="Corbel"/>
              </a:rPr>
              <a:t>Vantagens e desvantagens da Alimentação Natural (AN):</a:t>
            </a:r>
            <a:r>
              <a:rPr lang="pt-BR" sz="4800" dirty="0" smtClean="0">
                <a:solidFill>
                  <a:srgbClr val="4F6228"/>
                </a:solidFill>
                <a:effectLst/>
                <a:latin typeface="Corbel"/>
                <a:cs typeface="Corbel"/>
              </a:rPr>
              <a:t> </a:t>
            </a: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30591" y="1588632"/>
            <a:ext cx="5045368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Uma das maiores vantagens é livrar o pet dos conservantes e produtos químicos que podem ser nocivos à saúde. A AN, também ajuda no fortalecimento do sistema imunológico, ajudando na cura de algumas </a:t>
            </a:r>
            <a:r>
              <a:rPr lang="pt-BR" sz="1600" dirty="0" smtClean="0"/>
              <a:t>doenças de </a:t>
            </a:r>
            <a:r>
              <a:rPr lang="pt-BR" sz="1600" dirty="0"/>
              <a:t>animais que não conseguiam reagir a elas antes comendo somente ração. O pelo do animal fica mais brilhoso e cai menos. Outra vantagem é que os nossos pets gostam mais, alimentos variados e o cheiro da AN agradam muito mais do que a ração.</a:t>
            </a:r>
            <a:br>
              <a:rPr lang="pt-BR" sz="1600" dirty="0"/>
            </a:br>
            <a:r>
              <a:rPr lang="pt-BR" sz="1600" dirty="0"/>
              <a:t>A desvantagem é que ela é mais difícil de se manter e pode ser mais custosa. Você precisa procurar um nutricionista de cachorro para lhe dizer o que </a:t>
            </a:r>
            <a:r>
              <a:rPr lang="pt-BR" sz="1600" dirty="0" smtClean="0"/>
              <a:t>seu c</a:t>
            </a:r>
            <a:r>
              <a:rPr lang="pt-BR" sz="1600" dirty="0" smtClean="0"/>
              <a:t>ão</a:t>
            </a:r>
            <a:r>
              <a:rPr lang="pt-BR" sz="1600" dirty="0" smtClean="0"/>
              <a:t> </a:t>
            </a:r>
            <a:r>
              <a:rPr lang="pt-BR" sz="1600" dirty="0"/>
              <a:t>pode ou não comer, quantidade e com que frequência. Outra desvantagem é a sua conservação, que é mais difícil e obviamente com um prazo menor já que não há adição de conservantes, mas você pode tratar a comida do seu pet como trata a sua. Além de tudo isso, estudos mostram uma maior longevidade aos animais que tem uma dieta alimentar natural, devido ao fato de ser rica em antioxidantes.</a:t>
            </a:r>
          </a:p>
        </p:txBody>
      </p:sp>
      <p:pic>
        <p:nvPicPr>
          <p:cNvPr id="6" name="Picture 5" descr="8a717fb1c76812c342031c9fd74507a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7348"/>
            <a:ext cx="2803063" cy="420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8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349">
            <a:alpha val="5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3792"/>
            <a:ext cx="9048016" cy="11430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4F6228"/>
                </a:solidFill>
                <a:latin typeface="Corbel"/>
                <a:cs typeface="Corbel"/>
              </a:rPr>
              <a:t>Como mudar da ração para a alimentação natural?</a:t>
            </a:r>
            <a:br>
              <a:rPr lang="pt-BR" b="1" dirty="0">
                <a:solidFill>
                  <a:srgbClr val="4F6228"/>
                </a:solidFill>
                <a:latin typeface="Corbel"/>
                <a:cs typeface="Corbel"/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6950" y="2687925"/>
            <a:ext cx="4311284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Antes de tomar qualquer providência, consulte um médico veterinário com conhecimento em comida natural para cachorro. Siga à risca as orientações do veterinário e acompanhe o desenvolvimento do pet. Existe um período de transição muito importante entre a alimentação com ração e a alimentação natural. Este período deverá ser respeitado para acostumar o organismo do animal. E por final organize sua rotina para fazer as compras, preparar e guarda-las na porção correta.</a:t>
            </a:r>
            <a:r>
              <a:rPr lang="pt-BR" sz="1600" dirty="0" smtClean="0">
                <a:effectLst/>
              </a:rPr>
              <a:t> </a:t>
            </a:r>
            <a:endParaRPr lang="pt-BR" sz="1600" dirty="0"/>
          </a:p>
        </p:txBody>
      </p:sp>
      <p:pic>
        <p:nvPicPr>
          <p:cNvPr id="3" name="Picture 2" descr="5b7ade3e7815d10d865f0de089057dd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63" y="1716792"/>
            <a:ext cx="3026638" cy="457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9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703</Words>
  <Application>Microsoft Macintosh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Comida Natural vs. Industrializada,  qual é melhor para o seu cão?</vt:lpstr>
      <vt:lpstr>PowerPoint Presentation</vt:lpstr>
      <vt:lpstr>O que é alimentação natural (AN)? </vt:lpstr>
      <vt:lpstr>O que é alimentação natural (AN)? </vt:lpstr>
      <vt:lpstr>Vantagens e desvantagens da ração:  </vt:lpstr>
      <vt:lpstr>Vantagens e desvantagens da Alimentação Natural (AN):  </vt:lpstr>
      <vt:lpstr>Como mudar da ração para a alimentação natural?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Comida Natural vs. Industrializada,  qual é melhor para o seu cão?</dc:title>
  <dc:creator>Mariana kuhnisch</dc:creator>
  <cp:lastModifiedBy>Mariana kuhnisch</cp:lastModifiedBy>
  <cp:revision>7</cp:revision>
  <dcterms:created xsi:type="dcterms:W3CDTF">2017-09-26T03:06:21Z</dcterms:created>
  <dcterms:modified xsi:type="dcterms:W3CDTF">2017-09-26T18:44:49Z</dcterms:modified>
</cp:coreProperties>
</file>