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65" r:id="rId4"/>
    <p:sldId id="266" r:id="rId5"/>
    <p:sldId id="267" r:id="rId6"/>
    <p:sldId id="269" r:id="rId7"/>
    <p:sldId id="268" r:id="rId8"/>
    <p:sldId id="257" r:id="rId9"/>
    <p:sldId id="258" r:id="rId10"/>
    <p:sldId id="259" r:id="rId11"/>
    <p:sldId id="260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2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adrão abstrato geométrico vermelho">
            <a:extLst>
              <a:ext uri="{FF2B5EF4-FFF2-40B4-BE49-F238E27FC236}">
                <a16:creationId xmlns:a16="http://schemas.microsoft.com/office/drawing/2014/main" id="{0469868D-D1F6-366D-2E05-C26959CEB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484" b="4246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103B11-B077-97A8-8BD8-850D390C3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409087" cy="233424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Controller MVC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   UaiLink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Sprint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D94961-2C47-9156-645B-25CB11A29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Gabriel Ribeiro, Marcos Fagundes, Marcus Carvalho, Vinicius Ribeiro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6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A50F3-5380-8184-E4AA-19024707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744641" cy="977001"/>
          </a:xfrm>
        </p:spPr>
        <p:txBody>
          <a:bodyPr/>
          <a:lstStyle/>
          <a:p>
            <a:r>
              <a:rPr lang="pt-BR" dirty="0"/>
              <a:t>Controller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F17EAB-A6B4-5712-32EC-4E0D652F3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70" y="1955409"/>
            <a:ext cx="8282125" cy="4745149"/>
          </a:xfrm>
        </p:spPr>
      </p:pic>
    </p:spTree>
    <p:extLst>
      <p:ext uri="{BB962C8B-B14F-4D97-AF65-F5344CB8AC3E}">
        <p14:creationId xmlns:p14="http://schemas.microsoft.com/office/powerpoint/2010/main" val="136757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E71F4-6E02-31F6-B971-D2A953BD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Controller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B3DAB2-B857-EC61-EB71-E4A63BE0D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2011681"/>
            <a:ext cx="8401048" cy="4510314"/>
          </a:xfrm>
        </p:spPr>
      </p:pic>
    </p:spTree>
    <p:extLst>
      <p:ext uri="{BB962C8B-B14F-4D97-AF65-F5344CB8AC3E}">
        <p14:creationId xmlns:p14="http://schemas.microsoft.com/office/powerpoint/2010/main" val="26241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6A5A8-61EB-7F19-9F42-4FB20A8C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3156508" cy="833614"/>
          </a:xfrm>
        </p:spPr>
        <p:txBody>
          <a:bodyPr>
            <a:normAutofit fontScale="90000"/>
          </a:bodyPr>
          <a:lstStyle/>
          <a:p>
            <a:r>
              <a:rPr lang="pt-BR" dirty="0"/>
              <a:t>Controller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B3A768-829B-7809-A029-25B66CCE4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1937393"/>
            <a:ext cx="7753675" cy="4683146"/>
          </a:xfrm>
        </p:spPr>
      </p:pic>
    </p:spTree>
    <p:extLst>
      <p:ext uri="{BB962C8B-B14F-4D97-AF65-F5344CB8AC3E}">
        <p14:creationId xmlns:p14="http://schemas.microsoft.com/office/powerpoint/2010/main" val="15199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03BE8-B761-4C63-A4B9-842D5469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4045741" cy="909115"/>
          </a:xfrm>
        </p:spPr>
        <p:txBody>
          <a:bodyPr>
            <a:normAutofit fontScale="90000"/>
          </a:bodyPr>
          <a:lstStyle/>
          <a:p>
            <a:r>
              <a:rPr lang="pt-BR" dirty="0"/>
              <a:t>Controller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80330E-2C1A-3F95-0711-854AA7E6D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1887523"/>
            <a:ext cx="7855003" cy="4637082"/>
          </a:xfrm>
        </p:spPr>
      </p:pic>
    </p:spTree>
    <p:extLst>
      <p:ext uri="{BB962C8B-B14F-4D97-AF65-F5344CB8AC3E}">
        <p14:creationId xmlns:p14="http://schemas.microsoft.com/office/powerpoint/2010/main" val="258332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C05F0-8C44-7854-E5A2-6BF0F0EE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76383" cy="4870457"/>
          </a:xfrm>
        </p:spPr>
        <p:txBody>
          <a:bodyPr/>
          <a:lstStyle/>
          <a:p>
            <a:pPr algn="ctr"/>
            <a:r>
              <a:rPr lang="pt-BR" dirty="0"/>
              <a:t>Protótipo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E9D0746-E04B-0E81-B626-1DAF9666D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978" y="1757841"/>
            <a:ext cx="7013196" cy="4942394"/>
          </a:xfrm>
        </p:spPr>
      </p:pic>
    </p:spTree>
    <p:extLst>
      <p:ext uri="{BB962C8B-B14F-4D97-AF65-F5344CB8AC3E}">
        <p14:creationId xmlns:p14="http://schemas.microsoft.com/office/powerpoint/2010/main" val="19142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F778-59B5-3E29-7D78-05B33B22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12B3BD-8627-1529-4597-E770A3180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1908043"/>
            <a:ext cx="6994279" cy="4371424"/>
          </a:xfrm>
        </p:spPr>
      </p:pic>
    </p:spTree>
    <p:extLst>
      <p:ext uri="{BB962C8B-B14F-4D97-AF65-F5344CB8AC3E}">
        <p14:creationId xmlns:p14="http://schemas.microsoft.com/office/powerpoint/2010/main" val="347497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F778-59B5-3E29-7D78-05B33B22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29635"/>
          </a:xfrm>
        </p:spPr>
        <p:txBody>
          <a:bodyPr/>
          <a:lstStyle/>
          <a:p>
            <a:r>
              <a:rPr lang="pt-BR" dirty="0"/>
              <a:t>Models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B47C612-DF62-3CAE-D3ED-50B4221FC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89" y="1908042"/>
            <a:ext cx="6905129" cy="4519261"/>
          </a:xfrm>
        </p:spPr>
      </p:pic>
    </p:spTree>
    <p:extLst>
      <p:ext uri="{BB962C8B-B14F-4D97-AF65-F5344CB8AC3E}">
        <p14:creationId xmlns:p14="http://schemas.microsoft.com/office/powerpoint/2010/main" val="129994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F778-59B5-3E29-7D78-05B33B22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29635"/>
          </a:xfrm>
        </p:spPr>
        <p:txBody>
          <a:bodyPr/>
          <a:lstStyle/>
          <a:p>
            <a:r>
              <a:rPr lang="pt-BR" dirty="0"/>
              <a:t>Models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BFDE9B-83A4-F069-4571-2840C4728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908043"/>
            <a:ext cx="8813512" cy="42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F778-59B5-3E29-7D78-05B33B22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29635"/>
          </a:xfrm>
        </p:spPr>
        <p:txBody>
          <a:bodyPr/>
          <a:lstStyle/>
          <a:p>
            <a:r>
              <a:rPr lang="pt-BR" dirty="0"/>
              <a:t>Models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C76247-5AE1-2B74-7377-DC2671DB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2063883"/>
            <a:ext cx="6901018" cy="38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F778-59B5-3E29-7D78-05B33B22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29635"/>
          </a:xfrm>
        </p:spPr>
        <p:txBody>
          <a:bodyPr/>
          <a:lstStyle/>
          <a:p>
            <a:r>
              <a:rPr lang="pt-BR" dirty="0"/>
              <a:t>Models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477DC4-CEFF-91ED-7D28-4BBAF601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0" y="2554060"/>
            <a:ext cx="6157929" cy="28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7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F778-59B5-3E29-7D78-05B33B22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29635"/>
          </a:xfrm>
        </p:spPr>
        <p:txBody>
          <a:bodyPr/>
          <a:lstStyle/>
          <a:p>
            <a:r>
              <a:rPr lang="pt-BR" dirty="0"/>
              <a:t>Models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CCDF45-27F9-A967-1A90-899C0FB0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2279104"/>
            <a:ext cx="6988409" cy="34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9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E4642-410B-E3B8-94D1-57DB4CE7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224136" cy="878527"/>
          </a:xfrm>
        </p:spPr>
        <p:txBody>
          <a:bodyPr>
            <a:normAutofit fontScale="90000"/>
          </a:bodyPr>
          <a:lstStyle/>
          <a:p>
            <a:r>
              <a:rPr lang="pt-BR" dirty="0"/>
              <a:t>Controller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AD7939-26B9-EE3C-00C4-EDE85875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70" y="1997612"/>
            <a:ext cx="8571374" cy="4586067"/>
          </a:xfrm>
        </p:spPr>
      </p:pic>
    </p:spTree>
    <p:extLst>
      <p:ext uri="{BB962C8B-B14F-4D97-AF65-F5344CB8AC3E}">
        <p14:creationId xmlns:p14="http://schemas.microsoft.com/office/powerpoint/2010/main" val="298403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F0138-FF81-4704-3DF4-670093CC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77355" cy="892595"/>
          </a:xfrm>
        </p:spPr>
        <p:txBody>
          <a:bodyPr>
            <a:normAutofit fontScale="90000"/>
          </a:bodyPr>
          <a:lstStyle/>
          <a:p>
            <a:r>
              <a:rPr lang="pt-BR" dirty="0"/>
              <a:t>Controller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1E971E-0CD4-EFAA-541E-6358DE5FD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1871004"/>
            <a:ext cx="8401048" cy="4656406"/>
          </a:xfrm>
        </p:spPr>
      </p:pic>
    </p:spTree>
    <p:extLst>
      <p:ext uri="{BB962C8B-B14F-4D97-AF65-F5344CB8AC3E}">
        <p14:creationId xmlns:p14="http://schemas.microsoft.com/office/powerpoint/2010/main" val="30774363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32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Bierstadt</vt:lpstr>
      <vt:lpstr>GestaltVTI</vt:lpstr>
      <vt:lpstr>Controller MVC    UaiLink Sprint 1</vt:lpstr>
      <vt:lpstr>Context</vt:lpstr>
      <vt:lpstr>Models</vt:lpstr>
      <vt:lpstr>Models</vt:lpstr>
      <vt:lpstr>Models</vt:lpstr>
      <vt:lpstr>Models</vt:lpstr>
      <vt:lpstr>Models</vt:lpstr>
      <vt:lpstr>Controller</vt:lpstr>
      <vt:lpstr>Controller</vt:lpstr>
      <vt:lpstr>Controller</vt:lpstr>
      <vt:lpstr>Controller</vt:lpstr>
      <vt:lpstr>Controller</vt:lpstr>
      <vt:lpstr>Controller</vt:lpstr>
      <vt:lpstr>Protótipo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MVC    UaiLink Sprint 1</dc:title>
  <dc:creator>Marcos Paulo de Carvalho</dc:creator>
  <cp:lastModifiedBy>Vinicius Ribeiro</cp:lastModifiedBy>
  <cp:revision>3</cp:revision>
  <dcterms:created xsi:type="dcterms:W3CDTF">2022-05-04T11:22:03Z</dcterms:created>
  <dcterms:modified xsi:type="dcterms:W3CDTF">2022-05-04T22:36:00Z</dcterms:modified>
</cp:coreProperties>
</file>