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7" r:id="rId3"/>
    <p:sldId id="272" r:id="rId4"/>
    <p:sldId id="258" r:id="rId5"/>
    <p:sldId id="259" r:id="rId6"/>
    <p:sldId id="275" r:id="rId7"/>
    <p:sldId id="268" r:id="rId8"/>
    <p:sldId id="260" r:id="rId9"/>
    <p:sldId id="276" r:id="rId10"/>
    <p:sldId id="269" r:id="rId11"/>
    <p:sldId id="274" r:id="rId12"/>
    <p:sldId id="273" r:id="rId13"/>
    <p:sldId id="265" r:id="rId14"/>
    <p:sldId id="263" r:id="rId15"/>
    <p:sldId id="266" r:id="rId16"/>
    <p:sldId id="271" r:id="rId17"/>
    <p:sldId id="262" r:id="rId18"/>
    <p:sldId id="277"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EA420C-B04B-7B42-9221-E95FFE17A0E9}" v="19" dt="2025-03-13T01:28:26.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p:restoredTop sz="94682"/>
  </p:normalViewPr>
  <p:slideViewPr>
    <p:cSldViewPr snapToGrid="0">
      <p:cViewPr varScale="1">
        <p:scale>
          <a:sx n="135" d="100"/>
          <a:sy n="135"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Dashoff" userId="ae0ffb97-7272-4f6b-915c-881e1ad740cc" providerId="ADAL" clId="{3DEA420C-B04B-7B42-9221-E95FFE17A0E9}"/>
    <pc:docChg chg="modSld">
      <pc:chgData name="Marcus Dashoff" userId="ae0ffb97-7272-4f6b-915c-881e1ad740cc" providerId="ADAL" clId="{3DEA420C-B04B-7B42-9221-E95FFE17A0E9}" dt="2025-03-13T01:34:27.849" v="7" actId="20577"/>
      <pc:docMkLst>
        <pc:docMk/>
      </pc:docMkLst>
      <pc:sldChg chg="modSp">
        <pc:chgData name="Marcus Dashoff" userId="ae0ffb97-7272-4f6b-915c-881e1ad740cc" providerId="ADAL" clId="{3DEA420C-B04B-7B42-9221-E95FFE17A0E9}" dt="2025-03-13T01:28:26.041" v="0" actId="1038"/>
        <pc:sldMkLst>
          <pc:docMk/>
          <pc:sldMk cId="109857222" sldId="256"/>
        </pc:sldMkLst>
        <pc:picChg chg="mod">
          <ac:chgData name="Marcus Dashoff" userId="ae0ffb97-7272-4f6b-915c-881e1ad740cc" providerId="ADAL" clId="{3DEA420C-B04B-7B42-9221-E95FFE17A0E9}" dt="2025-03-13T01:28:26.041" v="0" actId="1038"/>
          <ac:picMkLst>
            <pc:docMk/>
            <pc:sldMk cId="109857222" sldId="256"/>
            <ac:picMk id="1028" creationId="{77B0D35E-506B-16CC-8ECC-CB8BA3F822BF}"/>
          </ac:picMkLst>
        </pc:picChg>
      </pc:sldChg>
      <pc:sldChg chg="modSp mod">
        <pc:chgData name="Marcus Dashoff" userId="ae0ffb97-7272-4f6b-915c-881e1ad740cc" providerId="ADAL" clId="{3DEA420C-B04B-7B42-9221-E95FFE17A0E9}" dt="2025-03-13T01:34:27.849" v="7" actId="20577"/>
        <pc:sldMkLst>
          <pc:docMk/>
          <pc:sldMk cId="675048319" sldId="275"/>
        </pc:sldMkLst>
        <pc:spChg chg="mod">
          <ac:chgData name="Marcus Dashoff" userId="ae0ffb97-7272-4f6b-915c-881e1ad740cc" providerId="ADAL" clId="{3DEA420C-B04B-7B42-9221-E95FFE17A0E9}" dt="2025-03-13T01:34:27.849" v="7" actId="20577"/>
          <ac:spMkLst>
            <pc:docMk/>
            <pc:sldMk cId="675048319" sldId="275"/>
            <ac:spMk id="2" creationId="{E406F5E2-9818-E38D-149B-0152A2C0AD06}"/>
          </ac:spMkLst>
        </pc:spChg>
      </pc:sldChg>
    </pc:docChg>
  </pc:docChgLst>
</pc:chgInfo>
</file>

<file path=ppt/diagrams/_rels/data5.xml.rels><?xml version="1.0" encoding="UTF-8" standalone="yes"?>
<Relationships xmlns="http://schemas.openxmlformats.org/package/2006/relationships"><Relationship Id="rId1" Type="http://schemas.openxmlformats.org/officeDocument/2006/relationships/hyperlink" Target="https://cgu0-my.sharepoint.com/:x:/r/personal/marcus_dashoff_cgu_edu/Documents/IST%20303/Assignments/Team%20Project/BurnDown.xlsx?d=wf88ba7c086d349c0be92edf1f6b0e96b&amp;csf=1&amp;web=1&amp;e=dK4X3E"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1" Type="http://schemas.openxmlformats.org/officeDocument/2006/relationships/hyperlink" Target="https://cgu0-my.sharepoint.com/:x:/r/personal/marcus_dashoff_cgu_edu/Documents/IST%20303/Assignments/Team%20Project/BurnDown.xlsx?d=wf88ba7c086d349c0be92edf1f6b0e96b&amp;csf=1&amp;web=1&amp;e=dK4X3E"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3DE1E-73B0-414A-B0DA-6D4BC049B3E8}"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191B7300-1C7E-4695-9744-D1AB176F1E4A}">
      <dgm:prSet/>
      <dgm:spPr/>
      <dgm:t>
        <a:bodyPr/>
        <a:lstStyle/>
        <a:p>
          <a:r>
            <a:rPr lang="en-US" b="1"/>
            <a:t>Project Overview:</a:t>
          </a:r>
          <a:endParaRPr lang="en-US"/>
        </a:p>
      </dgm:t>
    </dgm:pt>
    <dgm:pt modelId="{4CAF2256-482D-4644-AE61-D8782D45AC35}" type="parTrans" cxnId="{B1ADDDD7-987F-4818-8135-912BDDC8FA69}">
      <dgm:prSet/>
      <dgm:spPr/>
      <dgm:t>
        <a:bodyPr/>
        <a:lstStyle/>
        <a:p>
          <a:endParaRPr lang="en-US"/>
        </a:p>
      </dgm:t>
    </dgm:pt>
    <dgm:pt modelId="{F85F46F4-8B77-4BE1-AACB-022799F75F72}" type="sibTrans" cxnId="{B1ADDDD7-987F-4818-8135-912BDDC8FA69}">
      <dgm:prSet/>
      <dgm:spPr/>
      <dgm:t>
        <a:bodyPr/>
        <a:lstStyle/>
        <a:p>
          <a:endParaRPr lang="en-US"/>
        </a:p>
      </dgm:t>
    </dgm:pt>
    <dgm:pt modelId="{C34E4E92-259B-4CC3-BE90-FA98E90FCD90}">
      <dgm:prSet/>
      <dgm:spPr/>
      <dgm:t>
        <a:bodyPr/>
        <a:lstStyle/>
        <a:p>
          <a:r>
            <a:rPr lang="en-US"/>
            <a:t>Developing a </a:t>
          </a:r>
          <a:r>
            <a:rPr lang="en-US" b="1"/>
            <a:t>simple stock trading app</a:t>
          </a:r>
          <a:r>
            <a:rPr lang="en-US"/>
            <a:t> that allows users to:</a:t>
          </a:r>
        </a:p>
      </dgm:t>
    </dgm:pt>
    <dgm:pt modelId="{53DC5807-04AF-4C7B-A154-03917CA6FB62}" type="parTrans" cxnId="{DC75D6B3-9A3C-4D36-91D1-6F5C139388B7}">
      <dgm:prSet/>
      <dgm:spPr/>
      <dgm:t>
        <a:bodyPr/>
        <a:lstStyle/>
        <a:p>
          <a:endParaRPr lang="en-US"/>
        </a:p>
      </dgm:t>
    </dgm:pt>
    <dgm:pt modelId="{9B9FB948-8844-4A2F-B384-FF0B10248AC5}" type="sibTrans" cxnId="{DC75D6B3-9A3C-4D36-91D1-6F5C139388B7}">
      <dgm:prSet/>
      <dgm:spPr/>
      <dgm:t>
        <a:bodyPr/>
        <a:lstStyle/>
        <a:p>
          <a:endParaRPr lang="en-US"/>
        </a:p>
      </dgm:t>
    </dgm:pt>
    <dgm:pt modelId="{926E400C-D957-401F-9E28-BF6BDF5B75E4}">
      <dgm:prSet/>
      <dgm:spPr/>
      <dgm:t>
        <a:bodyPr/>
        <a:lstStyle/>
        <a:p>
          <a:r>
            <a:rPr lang="en-US"/>
            <a:t>✅ Buy and sell stocks</a:t>
          </a:r>
        </a:p>
      </dgm:t>
    </dgm:pt>
    <dgm:pt modelId="{B3E03C70-7D53-40FE-96C2-5EA97C330433}" type="parTrans" cxnId="{C477C777-277F-4B63-B6AE-F632CE92DF40}">
      <dgm:prSet/>
      <dgm:spPr/>
      <dgm:t>
        <a:bodyPr/>
        <a:lstStyle/>
        <a:p>
          <a:endParaRPr lang="en-US"/>
        </a:p>
      </dgm:t>
    </dgm:pt>
    <dgm:pt modelId="{DC341467-8835-48DF-837F-691C56E286C8}" type="sibTrans" cxnId="{C477C777-277F-4B63-B6AE-F632CE92DF40}">
      <dgm:prSet/>
      <dgm:spPr/>
      <dgm:t>
        <a:bodyPr/>
        <a:lstStyle/>
        <a:p>
          <a:endParaRPr lang="en-US"/>
        </a:p>
      </dgm:t>
    </dgm:pt>
    <dgm:pt modelId="{B2C68102-FC80-4A7F-A2C4-89A0A0969076}">
      <dgm:prSet/>
      <dgm:spPr/>
      <dgm:t>
        <a:bodyPr/>
        <a:lstStyle/>
        <a:p>
          <a:r>
            <a:rPr lang="en-US"/>
            <a:t>✅ View their portfolio</a:t>
          </a:r>
        </a:p>
      </dgm:t>
    </dgm:pt>
    <dgm:pt modelId="{39F727E2-6677-4B49-A1DC-D203DDEF1135}" type="parTrans" cxnId="{17398ACA-8A0C-4A26-AE65-0ED5845A26FD}">
      <dgm:prSet/>
      <dgm:spPr/>
      <dgm:t>
        <a:bodyPr/>
        <a:lstStyle/>
        <a:p>
          <a:endParaRPr lang="en-US"/>
        </a:p>
      </dgm:t>
    </dgm:pt>
    <dgm:pt modelId="{6F8930BE-E672-4522-99E3-A462671A9A23}" type="sibTrans" cxnId="{17398ACA-8A0C-4A26-AE65-0ED5845A26FD}">
      <dgm:prSet/>
      <dgm:spPr/>
      <dgm:t>
        <a:bodyPr/>
        <a:lstStyle/>
        <a:p>
          <a:endParaRPr lang="en-US"/>
        </a:p>
      </dgm:t>
    </dgm:pt>
    <dgm:pt modelId="{5C12F018-865C-4AE8-8E38-7326E08008A9}">
      <dgm:prSet/>
      <dgm:spPr/>
      <dgm:t>
        <a:bodyPr/>
        <a:lstStyle/>
        <a:p>
          <a:r>
            <a:rPr lang="en-US"/>
            <a:t>✅ Cancel unfulfilled orders</a:t>
          </a:r>
        </a:p>
      </dgm:t>
    </dgm:pt>
    <dgm:pt modelId="{BEF0D7CB-8D9A-479A-9501-D227D046B354}" type="parTrans" cxnId="{261A481C-2DF8-4EA3-9D09-05C86DED3E53}">
      <dgm:prSet/>
      <dgm:spPr/>
      <dgm:t>
        <a:bodyPr/>
        <a:lstStyle/>
        <a:p>
          <a:endParaRPr lang="en-US"/>
        </a:p>
      </dgm:t>
    </dgm:pt>
    <dgm:pt modelId="{2F86F71A-E107-4A91-A352-90E1CBC93D5F}" type="sibTrans" cxnId="{261A481C-2DF8-4EA3-9D09-05C86DED3E53}">
      <dgm:prSet/>
      <dgm:spPr/>
      <dgm:t>
        <a:bodyPr/>
        <a:lstStyle/>
        <a:p>
          <a:endParaRPr lang="en-US"/>
        </a:p>
      </dgm:t>
    </dgm:pt>
    <dgm:pt modelId="{E07972D4-C6CD-4AAC-96CE-04E72414C226}">
      <dgm:prSet/>
      <dgm:spPr/>
      <dgm:t>
        <a:bodyPr/>
        <a:lstStyle/>
        <a:p>
          <a:r>
            <a:rPr lang="en-US"/>
            <a:t>✅ Analyze market trends</a:t>
          </a:r>
        </a:p>
      </dgm:t>
    </dgm:pt>
    <dgm:pt modelId="{2D6FF9EE-6676-4C03-BC22-705022F1166B}" type="parTrans" cxnId="{BD5C673B-E690-43AA-A095-042402C3A4E0}">
      <dgm:prSet/>
      <dgm:spPr/>
      <dgm:t>
        <a:bodyPr/>
        <a:lstStyle/>
        <a:p>
          <a:endParaRPr lang="en-US"/>
        </a:p>
      </dgm:t>
    </dgm:pt>
    <dgm:pt modelId="{DD3C2A67-9D17-4C3B-A9A6-5C730CE3DE0F}" type="sibTrans" cxnId="{BD5C673B-E690-43AA-A095-042402C3A4E0}">
      <dgm:prSet/>
      <dgm:spPr/>
      <dgm:t>
        <a:bodyPr/>
        <a:lstStyle/>
        <a:p>
          <a:endParaRPr lang="en-US"/>
        </a:p>
      </dgm:t>
    </dgm:pt>
    <dgm:pt modelId="{AFBC2B45-89D3-4D15-8137-081C8EE6F2B6}">
      <dgm:prSet/>
      <dgm:spPr/>
      <dgm:t>
        <a:bodyPr/>
        <a:lstStyle/>
        <a:p>
          <a:r>
            <a:rPr lang="en-US" b="1"/>
            <a:t>Key Focus:</a:t>
          </a:r>
          <a:endParaRPr lang="en-US"/>
        </a:p>
      </dgm:t>
    </dgm:pt>
    <dgm:pt modelId="{83575F9B-C746-4D82-B792-250360046FFA}" type="parTrans" cxnId="{28DA53CF-A704-45A5-9A5F-BEC050536578}">
      <dgm:prSet/>
      <dgm:spPr/>
      <dgm:t>
        <a:bodyPr/>
        <a:lstStyle/>
        <a:p>
          <a:endParaRPr lang="en-US"/>
        </a:p>
      </dgm:t>
    </dgm:pt>
    <dgm:pt modelId="{B99338A4-D513-4C93-96BE-9E49BC6CC630}" type="sibTrans" cxnId="{28DA53CF-A704-45A5-9A5F-BEC050536578}">
      <dgm:prSet/>
      <dgm:spPr/>
      <dgm:t>
        <a:bodyPr/>
        <a:lstStyle/>
        <a:p>
          <a:endParaRPr lang="en-US"/>
        </a:p>
      </dgm:t>
    </dgm:pt>
    <dgm:pt modelId="{1AA4FA0E-28BC-497C-BDD3-8572E4E3B97E}">
      <dgm:prSet/>
      <dgm:spPr/>
      <dgm:t>
        <a:bodyPr/>
        <a:lstStyle/>
        <a:p>
          <a:r>
            <a:rPr lang="en-US"/>
            <a:t>Real-time stock price updates 📈</a:t>
          </a:r>
        </a:p>
      </dgm:t>
    </dgm:pt>
    <dgm:pt modelId="{36033F34-3C85-4AF7-A886-B2DF89B68ABE}" type="parTrans" cxnId="{39D766C3-748D-4DF3-A20A-8E28AC257817}">
      <dgm:prSet/>
      <dgm:spPr/>
      <dgm:t>
        <a:bodyPr/>
        <a:lstStyle/>
        <a:p>
          <a:endParaRPr lang="en-US"/>
        </a:p>
      </dgm:t>
    </dgm:pt>
    <dgm:pt modelId="{2C297477-76F2-4C75-A275-E7B293574661}" type="sibTrans" cxnId="{39D766C3-748D-4DF3-A20A-8E28AC257817}">
      <dgm:prSet/>
      <dgm:spPr/>
      <dgm:t>
        <a:bodyPr/>
        <a:lstStyle/>
        <a:p>
          <a:endParaRPr lang="en-US"/>
        </a:p>
      </dgm:t>
    </dgm:pt>
    <dgm:pt modelId="{1DF62C43-9CB7-4D69-A494-CF296764823B}">
      <dgm:prSet/>
      <dgm:spPr/>
      <dgm:t>
        <a:bodyPr/>
        <a:lstStyle/>
        <a:p>
          <a:r>
            <a:rPr lang="en-US"/>
            <a:t>Market trends and news 📰</a:t>
          </a:r>
        </a:p>
      </dgm:t>
    </dgm:pt>
    <dgm:pt modelId="{B2C79A6C-DA6C-41B4-B700-7F483BF338BA}" type="parTrans" cxnId="{5191E697-FF94-4676-8FC7-7A35F4C91D56}">
      <dgm:prSet/>
      <dgm:spPr/>
      <dgm:t>
        <a:bodyPr/>
        <a:lstStyle/>
        <a:p>
          <a:endParaRPr lang="en-US"/>
        </a:p>
      </dgm:t>
    </dgm:pt>
    <dgm:pt modelId="{01CD3C63-8643-4397-81B6-77E21197802B}" type="sibTrans" cxnId="{5191E697-FF94-4676-8FC7-7A35F4C91D56}">
      <dgm:prSet/>
      <dgm:spPr/>
      <dgm:t>
        <a:bodyPr/>
        <a:lstStyle/>
        <a:p>
          <a:endParaRPr lang="en-US"/>
        </a:p>
      </dgm:t>
    </dgm:pt>
    <dgm:pt modelId="{6E0CA22C-6579-4E66-B839-14D8BBDB5A37}">
      <dgm:prSet/>
      <dgm:spPr/>
      <dgm:t>
        <a:bodyPr/>
        <a:lstStyle/>
        <a:p>
          <a:r>
            <a:rPr lang="en-US"/>
            <a:t>Order management (buy, sell, cancel) 💸</a:t>
          </a:r>
        </a:p>
      </dgm:t>
    </dgm:pt>
    <dgm:pt modelId="{8C6EAF81-91C7-4290-8BAA-7B61F7F88185}" type="parTrans" cxnId="{D1B0C728-DCCE-4148-AE55-21EC7BA0723B}">
      <dgm:prSet/>
      <dgm:spPr/>
      <dgm:t>
        <a:bodyPr/>
        <a:lstStyle/>
        <a:p>
          <a:endParaRPr lang="en-US"/>
        </a:p>
      </dgm:t>
    </dgm:pt>
    <dgm:pt modelId="{FF505BF9-CAFD-40E8-87C3-EAFC21F32830}" type="sibTrans" cxnId="{D1B0C728-DCCE-4148-AE55-21EC7BA0723B}">
      <dgm:prSet/>
      <dgm:spPr/>
      <dgm:t>
        <a:bodyPr/>
        <a:lstStyle/>
        <a:p>
          <a:endParaRPr lang="en-US"/>
        </a:p>
      </dgm:t>
    </dgm:pt>
    <dgm:pt modelId="{039E92CD-A85D-B646-AAB4-D098D63BE626}" type="pres">
      <dgm:prSet presAssocID="{F363DE1E-73B0-414A-B0DA-6D4BC049B3E8}" presName="Name0" presStyleCnt="0">
        <dgm:presLayoutVars>
          <dgm:dir/>
          <dgm:animLvl val="lvl"/>
          <dgm:resizeHandles val="exact"/>
        </dgm:presLayoutVars>
      </dgm:prSet>
      <dgm:spPr/>
    </dgm:pt>
    <dgm:pt modelId="{8F984685-20D5-4B41-910A-3C59C0348393}" type="pres">
      <dgm:prSet presAssocID="{AFBC2B45-89D3-4D15-8137-081C8EE6F2B6}" presName="boxAndChildren" presStyleCnt="0"/>
      <dgm:spPr/>
    </dgm:pt>
    <dgm:pt modelId="{EF1F76CE-8F18-3D4D-8999-BA5AB7162CF1}" type="pres">
      <dgm:prSet presAssocID="{AFBC2B45-89D3-4D15-8137-081C8EE6F2B6}" presName="parentTextBox" presStyleLbl="node1" presStyleIdx="0" presStyleCnt="3"/>
      <dgm:spPr/>
    </dgm:pt>
    <dgm:pt modelId="{4A9547D9-DCAA-DB4E-9E5D-3873B8CA6F4F}" type="pres">
      <dgm:prSet presAssocID="{AFBC2B45-89D3-4D15-8137-081C8EE6F2B6}" presName="entireBox" presStyleLbl="node1" presStyleIdx="0" presStyleCnt="3"/>
      <dgm:spPr/>
    </dgm:pt>
    <dgm:pt modelId="{4258C8D3-2670-024B-8FCE-EF54E3C9B6A8}" type="pres">
      <dgm:prSet presAssocID="{AFBC2B45-89D3-4D15-8137-081C8EE6F2B6}" presName="descendantBox" presStyleCnt="0"/>
      <dgm:spPr/>
    </dgm:pt>
    <dgm:pt modelId="{753B0937-C74A-E74B-9886-5B2B74BF73B0}" type="pres">
      <dgm:prSet presAssocID="{1AA4FA0E-28BC-497C-BDD3-8572E4E3B97E}" presName="childTextBox" presStyleLbl="fgAccFollowNode1" presStyleIdx="0" presStyleCnt="7">
        <dgm:presLayoutVars>
          <dgm:bulletEnabled val="1"/>
        </dgm:presLayoutVars>
      </dgm:prSet>
      <dgm:spPr/>
    </dgm:pt>
    <dgm:pt modelId="{A3ED5739-1F73-814D-BED4-ED864B79D525}" type="pres">
      <dgm:prSet presAssocID="{1DF62C43-9CB7-4D69-A494-CF296764823B}" presName="childTextBox" presStyleLbl="fgAccFollowNode1" presStyleIdx="1" presStyleCnt="7">
        <dgm:presLayoutVars>
          <dgm:bulletEnabled val="1"/>
        </dgm:presLayoutVars>
      </dgm:prSet>
      <dgm:spPr/>
    </dgm:pt>
    <dgm:pt modelId="{4F0A05D5-CCC8-9B45-B01D-FBFFEDD124D6}" type="pres">
      <dgm:prSet presAssocID="{6E0CA22C-6579-4E66-B839-14D8BBDB5A37}" presName="childTextBox" presStyleLbl="fgAccFollowNode1" presStyleIdx="2" presStyleCnt="7">
        <dgm:presLayoutVars>
          <dgm:bulletEnabled val="1"/>
        </dgm:presLayoutVars>
      </dgm:prSet>
      <dgm:spPr/>
    </dgm:pt>
    <dgm:pt modelId="{2C4E54BA-FFCB-CF44-A88F-A78F99F3AF22}" type="pres">
      <dgm:prSet presAssocID="{9B9FB948-8844-4A2F-B384-FF0B10248AC5}" presName="sp" presStyleCnt="0"/>
      <dgm:spPr/>
    </dgm:pt>
    <dgm:pt modelId="{30DDB956-984B-0241-9D60-0DCB532F2246}" type="pres">
      <dgm:prSet presAssocID="{C34E4E92-259B-4CC3-BE90-FA98E90FCD90}" presName="arrowAndChildren" presStyleCnt="0"/>
      <dgm:spPr/>
    </dgm:pt>
    <dgm:pt modelId="{6B55130E-F665-284E-9AA7-8F6381F422DD}" type="pres">
      <dgm:prSet presAssocID="{C34E4E92-259B-4CC3-BE90-FA98E90FCD90}" presName="parentTextArrow" presStyleLbl="node1" presStyleIdx="0" presStyleCnt="3"/>
      <dgm:spPr/>
    </dgm:pt>
    <dgm:pt modelId="{021817B0-CFD3-1141-99D1-D89E049D3D60}" type="pres">
      <dgm:prSet presAssocID="{C34E4E92-259B-4CC3-BE90-FA98E90FCD90}" presName="arrow" presStyleLbl="node1" presStyleIdx="1" presStyleCnt="3"/>
      <dgm:spPr/>
    </dgm:pt>
    <dgm:pt modelId="{7ADD39E5-C228-A746-A747-128CFFAB682A}" type="pres">
      <dgm:prSet presAssocID="{C34E4E92-259B-4CC3-BE90-FA98E90FCD90}" presName="descendantArrow" presStyleCnt="0"/>
      <dgm:spPr/>
    </dgm:pt>
    <dgm:pt modelId="{2E750376-6382-A849-B1A2-FF8FE92B86CD}" type="pres">
      <dgm:prSet presAssocID="{926E400C-D957-401F-9E28-BF6BDF5B75E4}" presName="childTextArrow" presStyleLbl="fgAccFollowNode1" presStyleIdx="3" presStyleCnt="7">
        <dgm:presLayoutVars>
          <dgm:bulletEnabled val="1"/>
        </dgm:presLayoutVars>
      </dgm:prSet>
      <dgm:spPr/>
    </dgm:pt>
    <dgm:pt modelId="{765C9C5C-8573-BD43-9535-0F16A3C2CE86}" type="pres">
      <dgm:prSet presAssocID="{B2C68102-FC80-4A7F-A2C4-89A0A0969076}" presName="childTextArrow" presStyleLbl="fgAccFollowNode1" presStyleIdx="4" presStyleCnt="7">
        <dgm:presLayoutVars>
          <dgm:bulletEnabled val="1"/>
        </dgm:presLayoutVars>
      </dgm:prSet>
      <dgm:spPr/>
    </dgm:pt>
    <dgm:pt modelId="{35CD19F7-6725-F745-AFB0-B687CF41F3EA}" type="pres">
      <dgm:prSet presAssocID="{5C12F018-865C-4AE8-8E38-7326E08008A9}" presName="childTextArrow" presStyleLbl="fgAccFollowNode1" presStyleIdx="5" presStyleCnt="7">
        <dgm:presLayoutVars>
          <dgm:bulletEnabled val="1"/>
        </dgm:presLayoutVars>
      </dgm:prSet>
      <dgm:spPr/>
    </dgm:pt>
    <dgm:pt modelId="{72B2EE63-01FC-7145-BD0B-C98DA037591A}" type="pres">
      <dgm:prSet presAssocID="{E07972D4-C6CD-4AAC-96CE-04E72414C226}" presName="childTextArrow" presStyleLbl="fgAccFollowNode1" presStyleIdx="6" presStyleCnt="7">
        <dgm:presLayoutVars>
          <dgm:bulletEnabled val="1"/>
        </dgm:presLayoutVars>
      </dgm:prSet>
      <dgm:spPr/>
    </dgm:pt>
    <dgm:pt modelId="{8D2674D6-73C5-314F-A332-11C471D01FA4}" type="pres">
      <dgm:prSet presAssocID="{F85F46F4-8B77-4BE1-AACB-022799F75F72}" presName="sp" presStyleCnt="0"/>
      <dgm:spPr/>
    </dgm:pt>
    <dgm:pt modelId="{F73A5318-1067-7743-AFF1-6FF311F3DFCD}" type="pres">
      <dgm:prSet presAssocID="{191B7300-1C7E-4695-9744-D1AB176F1E4A}" presName="arrowAndChildren" presStyleCnt="0"/>
      <dgm:spPr/>
    </dgm:pt>
    <dgm:pt modelId="{6580B888-8918-1A41-AAC2-E0414244EC2E}" type="pres">
      <dgm:prSet presAssocID="{191B7300-1C7E-4695-9744-D1AB176F1E4A}" presName="parentTextArrow" presStyleLbl="node1" presStyleIdx="2" presStyleCnt="3"/>
      <dgm:spPr/>
    </dgm:pt>
  </dgm:ptLst>
  <dgm:cxnLst>
    <dgm:cxn modelId="{A3232102-AE7B-3D40-B5D4-60C2122B3181}" type="presOf" srcId="{B2C68102-FC80-4A7F-A2C4-89A0A0969076}" destId="{765C9C5C-8573-BD43-9535-0F16A3C2CE86}" srcOrd="0" destOrd="0" presId="urn:microsoft.com/office/officeart/2005/8/layout/process4"/>
    <dgm:cxn modelId="{04AFA607-1B78-7E4C-B241-B048E033555B}" type="presOf" srcId="{191B7300-1C7E-4695-9744-D1AB176F1E4A}" destId="{6580B888-8918-1A41-AAC2-E0414244EC2E}" srcOrd="0" destOrd="0" presId="urn:microsoft.com/office/officeart/2005/8/layout/process4"/>
    <dgm:cxn modelId="{261A481C-2DF8-4EA3-9D09-05C86DED3E53}" srcId="{C34E4E92-259B-4CC3-BE90-FA98E90FCD90}" destId="{5C12F018-865C-4AE8-8E38-7326E08008A9}" srcOrd="2" destOrd="0" parTransId="{BEF0D7CB-8D9A-479A-9501-D227D046B354}" sibTransId="{2F86F71A-E107-4A91-A352-90E1CBC93D5F}"/>
    <dgm:cxn modelId="{D1B0C728-DCCE-4148-AE55-21EC7BA0723B}" srcId="{AFBC2B45-89D3-4D15-8137-081C8EE6F2B6}" destId="{6E0CA22C-6579-4E66-B839-14D8BBDB5A37}" srcOrd="2" destOrd="0" parTransId="{8C6EAF81-91C7-4290-8BAA-7B61F7F88185}" sibTransId="{FF505BF9-CAFD-40E8-87C3-EAFC21F32830}"/>
    <dgm:cxn modelId="{5D9F4436-73D7-BC47-9007-7A39BB1E6365}" type="presOf" srcId="{C34E4E92-259B-4CC3-BE90-FA98E90FCD90}" destId="{021817B0-CFD3-1141-99D1-D89E049D3D60}" srcOrd="1" destOrd="0" presId="urn:microsoft.com/office/officeart/2005/8/layout/process4"/>
    <dgm:cxn modelId="{BD5C673B-E690-43AA-A095-042402C3A4E0}" srcId="{C34E4E92-259B-4CC3-BE90-FA98E90FCD90}" destId="{E07972D4-C6CD-4AAC-96CE-04E72414C226}" srcOrd="3" destOrd="0" parTransId="{2D6FF9EE-6676-4C03-BC22-705022F1166B}" sibTransId="{DD3C2A67-9D17-4C3B-A9A6-5C730CE3DE0F}"/>
    <dgm:cxn modelId="{52B3D169-5277-574B-A54D-2D63ABDA6585}" type="presOf" srcId="{926E400C-D957-401F-9E28-BF6BDF5B75E4}" destId="{2E750376-6382-A849-B1A2-FF8FE92B86CD}" srcOrd="0" destOrd="0" presId="urn:microsoft.com/office/officeart/2005/8/layout/process4"/>
    <dgm:cxn modelId="{4C1C8376-566C-0646-B266-908647A4F964}" type="presOf" srcId="{1AA4FA0E-28BC-497C-BDD3-8572E4E3B97E}" destId="{753B0937-C74A-E74B-9886-5B2B74BF73B0}" srcOrd="0" destOrd="0" presId="urn:microsoft.com/office/officeart/2005/8/layout/process4"/>
    <dgm:cxn modelId="{C477C777-277F-4B63-B6AE-F632CE92DF40}" srcId="{C34E4E92-259B-4CC3-BE90-FA98E90FCD90}" destId="{926E400C-D957-401F-9E28-BF6BDF5B75E4}" srcOrd="0" destOrd="0" parTransId="{B3E03C70-7D53-40FE-96C2-5EA97C330433}" sibTransId="{DC341467-8835-48DF-837F-691C56E286C8}"/>
    <dgm:cxn modelId="{B993FB8A-9B22-D44A-9FD6-CAFA9DB7CF67}" type="presOf" srcId="{5C12F018-865C-4AE8-8E38-7326E08008A9}" destId="{35CD19F7-6725-F745-AFB0-B687CF41F3EA}" srcOrd="0" destOrd="0" presId="urn:microsoft.com/office/officeart/2005/8/layout/process4"/>
    <dgm:cxn modelId="{5191E697-FF94-4676-8FC7-7A35F4C91D56}" srcId="{AFBC2B45-89D3-4D15-8137-081C8EE6F2B6}" destId="{1DF62C43-9CB7-4D69-A494-CF296764823B}" srcOrd="1" destOrd="0" parTransId="{B2C79A6C-DA6C-41B4-B700-7F483BF338BA}" sibTransId="{01CD3C63-8643-4397-81B6-77E21197802B}"/>
    <dgm:cxn modelId="{DEB69C9D-B9A1-0147-9AA1-0FCB2CD2308D}" type="presOf" srcId="{AFBC2B45-89D3-4D15-8137-081C8EE6F2B6}" destId="{4A9547D9-DCAA-DB4E-9E5D-3873B8CA6F4F}" srcOrd="1" destOrd="0" presId="urn:microsoft.com/office/officeart/2005/8/layout/process4"/>
    <dgm:cxn modelId="{E2AF90AE-3FA0-F844-9EAB-4371CAFE2490}" type="presOf" srcId="{6E0CA22C-6579-4E66-B839-14D8BBDB5A37}" destId="{4F0A05D5-CCC8-9B45-B01D-FBFFEDD124D6}" srcOrd="0" destOrd="0" presId="urn:microsoft.com/office/officeart/2005/8/layout/process4"/>
    <dgm:cxn modelId="{DC75D6B3-9A3C-4D36-91D1-6F5C139388B7}" srcId="{F363DE1E-73B0-414A-B0DA-6D4BC049B3E8}" destId="{C34E4E92-259B-4CC3-BE90-FA98E90FCD90}" srcOrd="1" destOrd="0" parTransId="{53DC5807-04AF-4C7B-A154-03917CA6FB62}" sibTransId="{9B9FB948-8844-4A2F-B384-FF0B10248AC5}"/>
    <dgm:cxn modelId="{320C0EBA-10E0-B94F-ACF9-044F9125B9C6}" type="presOf" srcId="{AFBC2B45-89D3-4D15-8137-081C8EE6F2B6}" destId="{EF1F76CE-8F18-3D4D-8999-BA5AB7162CF1}" srcOrd="0" destOrd="0" presId="urn:microsoft.com/office/officeart/2005/8/layout/process4"/>
    <dgm:cxn modelId="{F94217C2-C588-4642-9E66-1676FF60838B}" type="presOf" srcId="{E07972D4-C6CD-4AAC-96CE-04E72414C226}" destId="{72B2EE63-01FC-7145-BD0B-C98DA037591A}" srcOrd="0" destOrd="0" presId="urn:microsoft.com/office/officeart/2005/8/layout/process4"/>
    <dgm:cxn modelId="{5C55D0C2-96D6-5B43-A9DC-08D0E8E3E3D3}" type="presOf" srcId="{C34E4E92-259B-4CC3-BE90-FA98E90FCD90}" destId="{6B55130E-F665-284E-9AA7-8F6381F422DD}" srcOrd="0" destOrd="0" presId="urn:microsoft.com/office/officeart/2005/8/layout/process4"/>
    <dgm:cxn modelId="{39D766C3-748D-4DF3-A20A-8E28AC257817}" srcId="{AFBC2B45-89D3-4D15-8137-081C8EE6F2B6}" destId="{1AA4FA0E-28BC-497C-BDD3-8572E4E3B97E}" srcOrd="0" destOrd="0" parTransId="{36033F34-3C85-4AF7-A886-B2DF89B68ABE}" sibTransId="{2C297477-76F2-4C75-A275-E7B293574661}"/>
    <dgm:cxn modelId="{2978A2C4-73A3-C64A-AB7B-A308F966BD1F}" type="presOf" srcId="{1DF62C43-9CB7-4D69-A494-CF296764823B}" destId="{A3ED5739-1F73-814D-BED4-ED864B79D525}" srcOrd="0" destOrd="0" presId="urn:microsoft.com/office/officeart/2005/8/layout/process4"/>
    <dgm:cxn modelId="{17398ACA-8A0C-4A26-AE65-0ED5845A26FD}" srcId="{C34E4E92-259B-4CC3-BE90-FA98E90FCD90}" destId="{B2C68102-FC80-4A7F-A2C4-89A0A0969076}" srcOrd="1" destOrd="0" parTransId="{39F727E2-6677-4B49-A1DC-D203DDEF1135}" sibTransId="{6F8930BE-E672-4522-99E3-A462671A9A23}"/>
    <dgm:cxn modelId="{28DA53CF-A704-45A5-9A5F-BEC050536578}" srcId="{F363DE1E-73B0-414A-B0DA-6D4BC049B3E8}" destId="{AFBC2B45-89D3-4D15-8137-081C8EE6F2B6}" srcOrd="2" destOrd="0" parTransId="{83575F9B-C746-4D82-B792-250360046FFA}" sibTransId="{B99338A4-D513-4C93-96BE-9E49BC6CC630}"/>
    <dgm:cxn modelId="{B1ADDDD7-987F-4818-8135-912BDDC8FA69}" srcId="{F363DE1E-73B0-414A-B0DA-6D4BC049B3E8}" destId="{191B7300-1C7E-4695-9744-D1AB176F1E4A}" srcOrd="0" destOrd="0" parTransId="{4CAF2256-482D-4644-AE61-D8782D45AC35}" sibTransId="{F85F46F4-8B77-4BE1-AACB-022799F75F72}"/>
    <dgm:cxn modelId="{E276B2FF-7ED6-E140-A0B4-C2A35D418EEB}" type="presOf" srcId="{F363DE1E-73B0-414A-B0DA-6D4BC049B3E8}" destId="{039E92CD-A85D-B646-AAB4-D098D63BE626}" srcOrd="0" destOrd="0" presId="urn:microsoft.com/office/officeart/2005/8/layout/process4"/>
    <dgm:cxn modelId="{8D3E51BD-95BB-374F-B3D5-4B7004FAF4A4}" type="presParOf" srcId="{039E92CD-A85D-B646-AAB4-D098D63BE626}" destId="{8F984685-20D5-4B41-910A-3C59C0348393}" srcOrd="0" destOrd="0" presId="urn:microsoft.com/office/officeart/2005/8/layout/process4"/>
    <dgm:cxn modelId="{0EF7C7D6-02C0-744C-B8BC-F7AB81ECB6F7}" type="presParOf" srcId="{8F984685-20D5-4B41-910A-3C59C0348393}" destId="{EF1F76CE-8F18-3D4D-8999-BA5AB7162CF1}" srcOrd="0" destOrd="0" presId="urn:microsoft.com/office/officeart/2005/8/layout/process4"/>
    <dgm:cxn modelId="{A07774D7-3199-B647-93BF-945FECB289A8}" type="presParOf" srcId="{8F984685-20D5-4B41-910A-3C59C0348393}" destId="{4A9547D9-DCAA-DB4E-9E5D-3873B8CA6F4F}" srcOrd="1" destOrd="0" presId="urn:microsoft.com/office/officeart/2005/8/layout/process4"/>
    <dgm:cxn modelId="{36F0DFD5-0DA5-AC4C-97BC-273FBB3B5348}" type="presParOf" srcId="{8F984685-20D5-4B41-910A-3C59C0348393}" destId="{4258C8D3-2670-024B-8FCE-EF54E3C9B6A8}" srcOrd="2" destOrd="0" presId="urn:microsoft.com/office/officeart/2005/8/layout/process4"/>
    <dgm:cxn modelId="{8E832480-51AF-934C-AD46-6BB2142040DA}" type="presParOf" srcId="{4258C8D3-2670-024B-8FCE-EF54E3C9B6A8}" destId="{753B0937-C74A-E74B-9886-5B2B74BF73B0}" srcOrd="0" destOrd="0" presId="urn:microsoft.com/office/officeart/2005/8/layout/process4"/>
    <dgm:cxn modelId="{A7322E3B-4FF2-A04A-ADF8-315CDD69EB76}" type="presParOf" srcId="{4258C8D3-2670-024B-8FCE-EF54E3C9B6A8}" destId="{A3ED5739-1F73-814D-BED4-ED864B79D525}" srcOrd="1" destOrd="0" presId="urn:microsoft.com/office/officeart/2005/8/layout/process4"/>
    <dgm:cxn modelId="{37527145-1A18-FF49-8203-2CB2F511334A}" type="presParOf" srcId="{4258C8D3-2670-024B-8FCE-EF54E3C9B6A8}" destId="{4F0A05D5-CCC8-9B45-B01D-FBFFEDD124D6}" srcOrd="2" destOrd="0" presId="urn:microsoft.com/office/officeart/2005/8/layout/process4"/>
    <dgm:cxn modelId="{B7965C40-842A-9141-8577-90BDB2FDD0B4}" type="presParOf" srcId="{039E92CD-A85D-B646-AAB4-D098D63BE626}" destId="{2C4E54BA-FFCB-CF44-A88F-A78F99F3AF22}" srcOrd="1" destOrd="0" presId="urn:microsoft.com/office/officeart/2005/8/layout/process4"/>
    <dgm:cxn modelId="{7DE84001-78DA-0045-8ABD-F755A4AF28E1}" type="presParOf" srcId="{039E92CD-A85D-B646-AAB4-D098D63BE626}" destId="{30DDB956-984B-0241-9D60-0DCB532F2246}" srcOrd="2" destOrd="0" presId="urn:microsoft.com/office/officeart/2005/8/layout/process4"/>
    <dgm:cxn modelId="{8B87A1D7-CD26-6D4F-90C4-1B550661FD06}" type="presParOf" srcId="{30DDB956-984B-0241-9D60-0DCB532F2246}" destId="{6B55130E-F665-284E-9AA7-8F6381F422DD}" srcOrd="0" destOrd="0" presId="urn:microsoft.com/office/officeart/2005/8/layout/process4"/>
    <dgm:cxn modelId="{8D3D26BC-3D2E-B847-8FDC-B50A99EE7319}" type="presParOf" srcId="{30DDB956-984B-0241-9D60-0DCB532F2246}" destId="{021817B0-CFD3-1141-99D1-D89E049D3D60}" srcOrd="1" destOrd="0" presId="urn:microsoft.com/office/officeart/2005/8/layout/process4"/>
    <dgm:cxn modelId="{536459F1-2AD3-374F-BDEE-1B1C1743E7CD}" type="presParOf" srcId="{30DDB956-984B-0241-9D60-0DCB532F2246}" destId="{7ADD39E5-C228-A746-A747-128CFFAB682A}" srcOrd="2" destOrd="0" presId="urn:microsoft.com/office/officeart/2005/8/layout/process4"/>
    <dgm:cxn modelId="{AE5DFF84-C4FF-A043-A342-45FA3FC65A8A}" type="presParOf" srcId="{7ADD39E5-C228-A746-A747-128CFFAB682A}" destId="{2E750376-6382-A849-B1A2-FF8FE92B86CD}" srcOrd="0" destOrd="0" presId="urn:microsoft.com/office/officeart/2005/8/layout/process4"/>
    <dgm:cxn modelId="{BF44F504-2E65-B540-93A9-6A2B96EEF1D9}" type="presParOf" srcId="{7ADD39E5-C228-A746-A747-128CFFAB682A}" destId="{765C9C5C-8573-BD43-9535-0F16A3C2CE86}" srcOrd="1" destOrd="0" presId="urn:microsoft.com/office/officeart/2005/8/layout/process4"/>
    <dgm:cxn modelId="{7615A902-E214-E043-AE1C-130799720B6E}" type="presParOf" srcId="{7ADD39E5-C228-A746-A747-128CFFAB682A}" destId="{35CD19F7-6725-F745-AFB0-B687CF41F3EA}" srcOrd="2" destOrd="0" presId="urn:microsoft.com/office/officeart/2005/8/layout/process4"/>
    <dgm:cxn modelId="{C1291589-5B72-D949-80FD-05D167BFCEC8}" type="presParOf" srcId="{7ADD39E5-C228-A746-A747-128CFFAB682A}" destId="{72B2EE63-01FC-7145-BD0B-C98DA037591A}" srcOrd="3" destOrd="0" presId="urn:microsoft.com/office/officeart/2005/8/layout/process4"/>
    <dgm:cxn modelId="{CB17D73D-A16D-E94D-952F-ADAD58298D33}" type="presParOf" srcId="{039E92CD-A85D-B646-AAB4-D098D63BE626}" destId="{8D2674D6-73C5-314F-A332-11C471D01FA4}" srcOrd="3" destOrd="0" presId="urn:microsoft.com/office/officeart/2005/8/layout/process4"/>
    <dgm:cxn modelId="{E04D0418-B2B6-334D-B23E-B56083A994D4}" type="presParOf" srcId="{039E92CD-A85D-B646-AAB4-D098D63BE626}" destId="{F73A5318-1067-7743-AFF1-6FF311F3DFCD}" srcOrd="4" destOrd="0" presId="urn:microsoft.com/office/officeart/2005/8/layout/process4"/>
    <dgm:cxn modelId="{1B24803F-EE65-CF48-9B4F-8675655E1E1B}" type="presParOf" srcId="{F73A5318-1067-7743-AFF1-6FF311F3DFCD}" destId="{6580B888-8918-1A41-AAC2-E0414244EC2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72D5FD-928F-4024-A165-8AC8496B708D}"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BBB7FF25-128B-4D89-B295-2E0E71446EED}">
      <dgm:prSet/>
      <dgm:spPr/>
      <dgm:t>
        <a:bodyPr/>
        <a:lstStyle/>
        <a:p>
          <a:r>
            <a:rPr lang="en-US"/>
            <a:t>Buy</a:t>
          </a:r>
        </a:p>
      </dgm:t>
    </dgm:pt>
    <dgm:pt modelId="{76A3C6CE-8064-40CE-998F-CFD9541201AA}" type="parTrans" cxnId="{463253DA-71E0-49B9-B524-2678EDB31D27}">
      <dgm:prSet/>
      <dgm:spPr/>
      <dgm:t>
        <a:bodyPr/>
        <a:lstStyle/>
        <a:p>
          <a:endParaRPr lang="en-US"/>
        </a:p>
      </dgm:t>
    </dgm:pt>
    <dgm:pt modelId="{161D7A1E-6833-4BC5-9487-E99B1E0CF997}" type="sibTrans" cxnId="{463253DA-71E0-49B9-B524-2678EDB31D27}">
      <dgm:prSet/>
      <dgm:spPr/>
      <dgm:t>
        <a:bodyPr/>
        <a:lstStyle/>
        <a:p>
          <a:endParaRPr lang="en-US"/>
        </a:p>
      </dgm:t>
    </dgm:pt>
    <dgm:pt modelId="{4331C155-8560-4777-A734-50C71DA70929}">
      <dgm:prSet/>
      <dgm:spPr/>
      <dgm:t>
        <a:bodyPr/>
        <a:lstStyle/>
        <a:p>
          <a:r>
            <a:rPr lang="en-US"/>
            <a:t>Purchase Page Features</a:t>
          </a:r>
        </a:p>
      </dgm:t>
    </dgm:pt>
    <dgm:pt modelId="{D9C1779F-79E9-4C35-A3ED-4E71CB0511CE}" type="parTrans" cxnId="{F4B97405-13A2-4578-B02B-8A2239BF6A5C}">
      <dgm:prSet/>
      <dgm:spPr/>
      <dgm:t>
        <a:bodyPr/>
        <a:lstStyle/>
        <a:p>
          <a:endParaRPr lang="en-US"/>
        </a:p>
      </dgm:t>
    </dgm:pt>
    <dgm:pt modelId="{37530569-8E11-43FC-A39E-124D09C79FE4}" type="sibTrans" cxnId="{F4B97405-13A2-4578-B02B-8A2239BF6A5C}">
      <dgm:prSet/>
      <dgm:spPr/>
      <dgm:t>
        <a:bodyPr/>
        <a:lstStyle/>
        <a:p>
          <a:endParaRPr lang="en-US"/>
        </a:p>
      </dgm:t>
    </dgm:pt>
    <dgm:pt modelId="{C7F27D4F-524D-473C-82E1-6D3D9B5659B3}">
      <dgm:prSet/>
      <dgm:spPr/>
      <dgm:t>
        <a:bodyPr/>
        <a:lstStyle/>
        <a:p>
          <a:r>
            <a:rPr lang="en-US"/>
            <a:t>Input fields: stock symbol, shares, price</a:t>
          </a:r>
        </a:p>
      </dgm:t>
    </dgm:pt>
    <dgm:pt modelId="{7328CA2D-CF06-453C-9C2A-4E6564BAB72C}" type="parTrans" cxnId="{0F9F3003-8CB3-4FD8-AA2B-2973FB47505B}">
      <dgm:prSet/>
      <dgm:spPr/>
      <dgm:t>
        <a:bodyPr/>
        <a:lstStyle/>
        <a:p>
          <a:endParaRPr lang="en-US"/>
        </a:p>
      </dgm:t>
    </dgm:pt>
    <dgm:pt modelId="{1799BDC8-3721-4CAC-AF65-A8B9BBADA3F6}" type="sibTrans" cxnId="{0F9F3003-8CB3-4FD8-AA2B-2973FB47505B}">
      <dgm:prSet/>
      <dgm:spPr/>
      <dgm:t>
        <a:bodyPr/>
        <a:lstStyle/>
        <a:p>
          <a:endParaRPr lang="en-US"/>
        </a:p>
      </dgm:t>
    </dgm:pt>
    <dgm:pt modelId="{0FEBC011-1D68-417C-92F7-C7E7B01623F2}">
      <dgm:prSet/>
      <dgm:spPr/>
      <dgm:t>
        <a:bodyPr/>
        <a:lstStyle/>
        <a:p>
          <a:r>
            <a:rPr lang="en-US"/>
            <a:t>Submit button</a:t>
          </a:r>
        </a:p>
      </dgm:t>
    </dgm:pt>
    <dgm:pt modelId="{8A4C2B3B-2794-48AE-BA50-D4564732422E}" type="parTrans" cxnId="{940BD69A-0348-4D8F-9ACA-C788DA844D79}">
      <dgm:prSet/>
      <dgm:spPr/>
      <dgm:t>
        <a:bodyPr/>
        <a:lstStyle/>
        <a:p>
          <a:endParaRPr lang="en-US"/>
        </a:p>
      </dgm:t>
    </dgm:pt>
    <dgm:pt modelId="{E9A9EBA6-969B-4B9C-BF0F-236D1139D943}" type="sibTrans" cxnId="{940BD69A-0348-4D8F-9ACA-C788DA844D79}">
      <dgm:prSet/>
      <dgm:spPr/>
      <dgm:t>
        <a:bodyPr/>
        <a:lstStyle/>
        <a:p>
          <a:endParaRPr lang="en-US"/>
        </a:p>
      </dgm:t>
    </dgm:pt>
    <dgm:pt modelId="{9F6CB917-C907-4E32-B7D8-8464895D7445}">
      <dgm:prSet/>
      <dgm:spPr/>
      <dgm:t>
        <a:bodyPr/>
        <a:lstStyle/>
        <a:p>
          <a:r>
            <a:rPr lang="en-US"/>
            <a:t>Database call: Create multiple purchase entries &amp; insert into DB</a:t>
          </a:r>
        </a:p>
      </dgm:t>
    </dgm:pt>
    <dgm:pt modelId="{77FBE66F-93F4-484E-901C-87C29C0F2FAA}" type="parTrans" cxnId="{5DA599A6-0984-49FC-845E-6D6264131150}">
      <dgm:prSet/>
      <dgm:spPr/>
      <dgm:t>
        <a:bodyPr/>
        <a:lstStyle/>
        <a:p>
          <a:endParaRPr lang="en-US"/>
        </a:p>
      </dgm:t>
    </dgm:pt>
    <dgm:pt modelId="{4A446BD6-D92F-4F36-AB6B-D9DCDD8AF036}" type="sibTrans" cxnId="{5DA599A6-0984-49FC-845E-6D6264131150}">
      <dgm:prSet/>
      <dgm:spPr/>
      <dgm:t>
        <a:bodyPr/>
        <a:lstStyle/>
        <a:p>
          <a:endParaRPr lang="en-US"/>
        </a:p>
      </dgm:t>
    </dgm:pt>
    <dgm:pt modelId="{59A1BF4F-DD07-4494-8F64-33BAECD6E502}">
      <dgm:prSet/>
      <dgm:spPr/>
      <dgm:t>
        <a:bodyPr/>
        <a:lstStyle/>
        <a:p>
          <a:r>
            <a:rPr lang="en-US"/>
            <a:t>(Fulfillment logic will be added later)</a:t>
          </a:r>
        </a:p>
      </dgm:t>
    </dgm:pt>
    <dgm:pt modelId="{601FB134-D8E3-4B0B-ADF8-E7CC3DD112E6}" type="parTrans" cxnId="{9C69F084-0901-4F43-AD6A-994E958586A8}">
      <dgm:prSet/>
      <dgm:spPr/>
      <dgm:t>
        <a:bodyPr/>
        <a:lstStyle/>
        <a:p>
          <a:endParaRPr lang="en-US"/>
        </a:p>
      </dgm:t>
    </dgm:pt>
    <dgm:pt modelId="{A9E513DD-D11A-471C-BD3C-7169E0A48015}" type="sibTrans" cxnId="{9C69F084-0901-4F43-AD6A-994E958586A8}">
      <dgm:prSet/>
      <dgm:spPr/>
      <dgm:t>
        <a:bodyPr/>
        <a:lstStyle/>
        <a:p>
          <a:endParaRPr lang="en-US"/>
        </a:p>
      </dgm:t>
    </dgm:pt>
    <dgm:pt modelId="{0F0A0C92-BE10-486D-94E4-6EE4602A78C6}">
      <dgm:prSet/>
      <dgm:spPr/>
      <dgm:t>
        <a:bodyPr/>
        <a:lstStyle/>
        <a:p>
          <a:r>
            <a:rPr lang="en-US"/>
            <a:t>Cancel</a:t>
          </a:r>
        </a:p>
      </dgm:t>
    </dgm:pt>
    <dgm:pt modelId="{F88F9317-0372-4167-82CB-4F90D8A7589D}" type="parTrans" cxnId="{B73CBE18-D863-4E8D-9E69-D0AF0282ABCB}">
      <dgm:prSet/>
      <dgm:spPr/>
      <dgm:t>
        <a:bodyPr/>
        <a:lstStyle/>
        <a:p>
          <a:endParaRPr lang="en-US"/>
        </a:p>
      </dgm:t>
    </dgm:pt>
    <dgm:pt modelId="{AF2EF77D-57FA-4231-806D-9094DE639176}" type="sibTrans" cxnId="{B73CBE18-D863-4E8D-9E69-D0AF0282ABCB}">
      <dgm:prSet/>
      <dgm:spPr/>
      <dgm:t>
        <a:bodyPr/>
        <a:lstStyle/>
        <a:p>
          <a:endParaRPr lang="en-US"/>
        </a:p>
      </dgm:t>
    </dgm:pt>
    <dgm:pt modelId="{70AA51F7-6562-44B9-889B-CC8848CEF667}">
      <dgm:prSet/>
      <dgm:spPr/>
      <dgm:t>
        <a:bodyPr/>
        <a:lstStyle/>
        <a:p>
          <a:r>
            <a:rPr lang="en-US"/>
            <a:t>Cancel Purchase Order</a:t>
          </a:r>
        </a:p>
      </dgm:t>
    </dgm:pt>
    <dgm:pt modelId="{BC5C2280-3A84-44C7-B958-CCBD86A6F32E}" type="parTrans" cxnId="{8FD5BF30-388E-4282-84B9-7B8F7B649F73}">
      <dgm:prSet/>
      <dgm:spPr/>
      <dgm:t>
        <a:bodyPr/>
        <a:lstStyle/>
        <a:p>
          <a:endParaRPr lang="en-US"/>
        </a:p>
      </dgm:t>
    </dgm:pt>
    <dgm:pt modelId="{347D1D62-4AEA-46E4-8572-79FC44FD8E7B}" type="sibTrans" cxnId="{8FD5BF30-388E-4282-84B9-7B8F7B649F73}">
      <dgm:prSet/>
      <dgm:spPr/>
      <dgm:t>
        <a:bodyPr/>
        <a:lstStyle/>
        <a:p>
          <a:endParaRPr lang="en-US"/>
        </a:p>
      </dgm:t>
    </dgm:pt>
    <dgm:pt modelId="{7DE71E62-4587-45E6-8228-503437DBC37E}">
      <dgm:prSet/>
      <dgm:spPr/>
      <dgm:t>
        <a:bodyPr/>
        <a:lstStyle/>
        <a:p>
          <a:r>
            <a:rPr lang="en-US"/>
            <a:t>Display unfulfilled purchase orders with a Cancel button</a:t>
          </a:r>
        </a:p>
      </dgm:t>
    </dgm:pt>
    <dgm:pt modelId="{B04B276D-7D81-4032-A50B-D67E6F64E3E8}" type="parTrans" cxnId="{3924DF73-DC9A-40CD-8AF1-4F2786D430BE}">
      <dgm:prSet/>
      <dgm:spPr/>
      <dgm:t>
        <a:bodyPr/>
        <a:lstStyle/>
        <a:p>
          <a:endParaRPr lang="en-US"/>
        </a:p>
      </dgm:t>
    </dgm:pt>
    <dgm:pt modelId="{EAFF5A00-A987-403F-A0A8-1F8E7CC0EA09}" type="sibTrans" cxnId="{3924DF73-DC9A-40CD-8AF1-4F2786D430BE}">
      <dgm:prSet/>
      <dgm:spPr/>
      <dgm:t>
        <a:bodyPr/>
        <a:lstStyle/>
        <a:p>
          <a:endParaRPr lang="en-US"/>
        </a:p>
      </dgm:t>
    </dgm:pt>
    <dgm:pt modelId="{9B92A8B8-5EC4-4058-8E8D-839E198A8BDD}">
      <dgm:prSet/>
      <dgm:spPr/>
      <dgm:t>
        <a:bodyPr/>
        <a:lstStyle/>
        <a:p>
          <a:r>
            <a:rPr lang="en-US"/>
            <a:t>Clicking Cancel removes the entry from the purchase table</a:t>
          </a:r>
          <a:br>
            <a:rPr lang="en-US"/>
          </a:br>
          <a:endParaRPr lang="en-US"/>
        </a:p>
      </dgm:t>
    </dgm:pt>
    <dgm:pt modelId="{CC8B2065-C419-48C8-ACF8-F4715BA6CA58}" type="parTrans" cxnId="{4BD5CED9-1352-4A3C-B64D-3ED594679ACC}">
      <dgm:prSet/>
      <dgm:spPr/>
      <dgm:t>
        <a:bodyPr/>
        <a:lstStyle/>
        <a:p>
          <a:endParaRPr lang="en-US"/>
        </a:p>
      </dgm:t>
    </dgm:pt>
    <dgm:pt modelId="{831BE433-B55C-4AEF-BA49-907E8ACB2E45}" type="sibTrans" cxnId="{4BD5CED9-1352-4A3C-B64D-3ED594679ACC}">
      <dgm:prSet/>
      <dgm:spPr/>
      <dgm:t>
        <a:bodyPr/>
        <a:lstStyle/>
        <a:p>
          <a:endParaRPr lang="en-US"/>
        </a:p>
      </dgm:t>
    </dgm:pt>
    <dgm:pt modelId="{726C29CD-9EE1-914E-8607-65A7D2538EA2}" type="pres">
      <dgm:prSet presAssocID="{3672D5FD-928F-4024-A165-8AC8496B708D}" presName="Name0" presStyleCnt="0">
        <dgm:presLayoutVars>
          <dgm:dir/>
          <dgm:animLvl val="lvl"/>
          <dgm:resizeHandles val="exact"/>
        </dgm:presLayoutVars>
      </dgm:prSet>
      <dgm:spPr/>
    </dgm:pt>
    <dgm:pt modelId="{A869B6F5-8357-2D45-9FEC-1C049F9F717A}" type="pres">
      <dgm:prSet presAssocID="{BBB7FF25-128B-4D89-B295-2E0E71446EED}" presName="composite" presStyleCnt="0"/>
      <dgm:spPr/>
    </dgm:pt>
    <dgm:pt modelId="{13AD7AA1-A3D0-C64B-904A-DB98549DF8D7}" type="pres">
      <dgm:prSet presAssocID="{BBB7FF25-128B-4D89-B295-2E0E71446EED}" presName="parTx" presStyleLbl="alignNode1" presStyleIdx="0" presStyleCnt="2">
        <dgm:presLayoutVars>
          <dgm:chMax val="0"/>
          <dgm:chPref val="0"/>
        </dgm:presLayoutVars>
      </dgm:prSet>
      <dgm:spPr/>
    </dgm:pt>
    <dgm:pt modelId="{97446924-28D8-864B-A89A-8F8C0BEE6C3F}" type="pres">
      <dgm:prSet presAssocID="{BBB7FF25-128B-4D89-B295-2E0E71446EED}" presName="desTx" presStyleLbl="alignAccFollowNode1" presStyleIdx="0" presStyleCnt="2">
        <dgm:presLayoutVars/>
      </dgm:prSet>
      <dgm:spPr/>
    </dgm:pt>
    <dgm:pt modelId="{9ED35F60-227C-A740-A66A-34F5837A2888}" type="pres">
      <dgm:prSet presAssocID="{161D7A1E-6833-4BC5-9487-E99B1E0CF997}" presName="space" presStyleCnt="0"/>
      <dgm:spPr/>
    </dgm:pt>
    <dgm:pt modelId="{E253A7A9-8B12-2941-8DDC-FBDA69092456}" type="pres">
      <dgm:prSet presAssocID="{0F0A0C92-BE10-486D-94E4-6EE4602A78C6}" presName="composite" presStyleCnt="0"/>
      <dgm:spPr/>
    </dgm:pt>
    <dgm:pt modelId="{C63ACF7D-A553-F04E-8C17-003BF8D4F924}" type="pres">
      <dgm:prSet presAssocID="{0F0A0C92-BE10-486D-94E4-6EE4602A78C6}" presName="parTx" presStyleLbl="alignNode1" presStyleIdx="1" presStyleCnt="2">
        <dgm:presLayoutVars>
          <dgm:chMax val="0"/>
          <dgm:chPref val="0"/>
        </dgm:presLayoutVars>
      </dgm:prSet>
      <dgm:spPr/>
    </dgm:pt>
    <dgm:pt modelId="{9023FE44-0F51-3A46-A0C5-E13D00DAF980}" type="pres">
      <dgm:prSet presAssocID="{0F0A0C92-BE10-486D-94E4-6EE4602A78C6}" presName="desTx" presStyleLbl="alignAccFollowNode1" presStyleIdx="1" presStyleCnt="2">
        <dgm:presLayoutVars/>
      </dgm:prSet>
      <dgm:spPr/>
    </dgm:pt>
  </dgm:ptLst>
  <dgm:cxnLst>
    <dgm:cxn modelId="{0F9F3003-8CB3-4FD8-AA2B-2973FB47505B}" srcId="{4331C155-8560-4777-A734-50C71DA70929}" destId="{C7F27D4F-524D-473C-82E1-6D3D9B5659B3}" srcOrd="0" destOrd="0" parTransId="{7328CA2D-CF06-453C-9C2A-4E6564BAB72C}" sibTransId="{1799BDC8-3721-4CAC-AF65-A8B9BBADA3F6}"/>
    <dgm:cxn modelId="{F4B97405-13A2-4578-B02B-8A2239BF6A5C}" srcId="{BBB7FF25-128B-4D89-B295-2E0E71446EED}" destId="{4331C155-8560-4777-A734-50C71DA70929}" srcOrd="0" destOrd="0" parTransId="{D9C1779F-79E9-4C35-A3ED-4E71CB0511CE}" sibTransId="{37530569-8E11-43FC-A39E-124D09C79FE4}"/>
    <dgm:cxn modelId="{B73CBE18-D863-4E8D-9E69-D0AF0282ABCB}" srcId="{3672D5FD-928F-4024-A165-8AC8496B708D}" destId="{0F0A0C92-BE10-486D-94E4-6EE4602A78C6}" srcOrd="1" destOrd="0" parTransId="{F88F9317-0372-4167-82CB-4F90D8A7589D}" sibTransId="{AF2EF77D-57FA-4231-806D-9094DE639176}"/>
    <dgm:cxn modelId="{1C0E2620-D815-E34F-A7C4-78619BFA15A4}" type="presOf" srcId="{BBB7FF25-128B-4D89-B295-2E0E71446EED}" destId="{13AD7AA1-A3D0-C64B-904A-DB98549DF8D7}" srcOrd="0" destOrd="0" presId="urn:microsoft.com/office/officeart/2016/7/layout/HorizontalActionList"/>
    <dgm:cxn modelId="{78A19D2A-E9EF-8F4B-997B-2ACA7A24E90D}" type="presOf" srcId="{7DE71E62-4587-45E6-8228-503437DBC37E}" destId="{9023FE44-0F51-3A46-A0C5-E13D00DAF980}" srcOrd="0" destOrd="1" presId="urn:microsoft.com/office/officeart/2016/7/layout/HorizontalActionList"/>
    <dgm:cxn modelId="{8FD5BF30-388E-4282-84B9-7B8F7B649F73}" srcId="{0F0A0C92-BE10-486D-94E4-6EE4602A78C6}" destId="{70AA51F7-6562-44B9-889B-CC8848CEF667}" srcOrd="0" destOrd="0" parTransId="{BC5C2280-3A84-44C7-B958-CCBD86A6F32E}" sibTransId="{347D1D62-4AEA-46E4-8572-79FC44FD8E7B}"/>
    <dgm:cxn modelId="{50FF763C-E4AE-4149-A769-B82A2B046CE8}" type="presOf" srcId="{0F0A0C92-BE10-486D-94E4-6EE4602A78C6}" destId="{C63ACF7D-A553-F04E-8C17-003BF8D4F924}" srcOrd="0" destOrd="0" presId="urn:microsoft.com/office/officeart/2016/7/layout/HorizontalActionList"/>
    <dgm:cxn modelId="{22ABC862-6B9C-6E4F-B9C2-6AC72BB93E3C}" type="presOf" srcId="{70AA51F7-6562-44B9-889B-CC8848CEF667}" destId="{9023FE44-0F51-3A46-A0C5-E13D00DAF980}" srcOrd="0" destOrd="0" presId="urn:microsoft.com/office/officeart/2016/7/layout/HorizontalActionList"/>
    <dgm:cxn modelId="{3924DF73-DC9A-40CD-8AF1-4F2786D430BE}" srcId="{70AA51F7-6562-44B9-889B-CC8848CEF667}" destId="{7DE71E62-4587-45E6-8228-503437DBC37E}" srcOrd="0" destOrd="0" parTransId="{B04B276D-7D81-4032-A50B-D67E6F64E3E8}" sibTransId="{EAFF5A00-A987-403F-A0A8-1F8E7CC0EA09}"/>
    <dgm:cxn modelId="{FC6E5974-A73F-9346-81AC-C83F3C0F07EF}" type="presOf" srcId="{3672D5FD-928F-4024-A165-8AC8496B708D}" destId="{726C29CD-9EE1-914E-8607-65A7D2538EA2}" srcOrd="0" destOrd="0" presId="urn:microsoft.com/office/officeart/2016/7/layout/HorizontalActionList"/>
    <dgm:cxn modelId="{9C69F084-0901-4F43-AD6A-994E958586A8}" srcId="{4331C155-8560-4777-A734-50C71DA70929}" destId="{59A1BF4F-DD07-4494-8F64-33BAECD6E502}" srcOrd="3" destOrd="0" parTransId="{601FB134-D8E3-4B0B-ADF8-E7CC3DD112E6}" sibTransId="{A9E513DD-D11A-471C-BD3C-7169E0A48015}"/>
    <dgm:cxn modelId="{C8B89A8F-30EE-634A-BABF-65E44BD7CAA1}" type="presOf" srcId="{9B92A8B8-5EC4-4058-8E8D-839E198A8BDD}" destId="{9023FE44-0F51-3A46-A0C5-E13D00DAF980}" srcOrd="0" destOrd="2" presId="urn:microsoft.com/office/officeart/2016/7/layout/HorizontalActionList"/>
    <dgm:cxn modelId="{940BD69A-0348-4D8F-9ACA-C788DA844D79}" srcId="{4331C155-8560-4777-A734-50C71DA70929}" destId="{0FEBC011-1D68-417C-92F7-C7E7B01623F2}" srcOrd="1" destOrd="0" parTransId="{8A4C2B3B-2794-48AE-BA50-D4564732422E}" sibTransId="{E9A9EBA6-969B-4B9C-BF0F-236D1139D943}"/>
    <dgm:cxn modelId="{5DA599A6-0984-49FC-845E-6D6264131150}" srcId="{4331C155-8560-4777-A734-50C71DA70929}" destId="{9F6CB917-C907-4E32-B7D8-8464895D7445}" srcOrd="2" destOrd="0" parTransId="{77FBE66F-93F4-484E-901C-87C29C0F2FAA}" sibTransId="{4A446BD6-D92F-4F36-AB6B-D9DCDD8AF036}"/>
    <dgm:cxn modelId="{A94001B0-B672-344C-902A-20B36D3D7E2F}" type="presOf" srcId="{C7F27D4F-524D-473C-82E1-6D3D9B5659B3}" destId="{97446924-28D8-864B-A89A-8F8C0BEE6C3F}" srcOrd="0" destOrd="1" presId="urn:microsoft.com/office/officeart/2016/7/layout/HorizontalActionList"/>
    <dgm:cxn modelId="{369239BA-B2C1-5A40-8F67-FB99F27A34BC}" type="presOf" srcId="{4331C155-8560-4777-A734-50C71DA70929}" destId="{97446924-28D8-864B-A89A-8F8C0BEE6C3F}" srcOrd="0" destOrd="0" presId="urn:microsoft.com/office/officeart/2016/7/layout/HorizontalActionList"/>
    <dgm:cxn modelId="{CBFB76BE-34B9-294D-8D61-86501EF3FCBF}" type="presOf" srcId="{0FEBC011-1D68-417C-92F7-C7E7B01623F2}" destId="{97446924-28D8-864B-A89A-8F8C0BEE6C3F}" srcOrd="0" destOrd="2" presId="urn:microsoft.com/office/officeart/2016/7/layout/HorizontalActionList"/>
    <dgm:cxn modelId="{98219BC1-8636-D042-AFA2-D0EF5B37959C}" type="presOf" srcId="{59A1BF4F-DD07-4494-8F64-33BAECD6E502}" destId="{97446924-28D8-864B-A89A-8F8C0BEE6C3F}" srcOrd="0" destOrd="4" presId="urn:microsoft.com/office/officeart/2016/7/layout/HorizontalActionList"/>
    <dgm:cxn modelId="{4BD5CED9-1352-4A3C-B64D-3ED594679ACC}" srcId="{70AA51F7-6562-44B9-889B-CC8848CEF667}" destId="{9B92A8B8-5EC4-4058-8E8D-839E198A8BDD}" srcOrd="1" destOrd="0" parTransId="{CC8B2065-C419-48C8-ACF8-F4715BA6CA58}" sibTransId="{831BE433-B55C-4AEF-BA49-907E8ACB2E45}"/>
    <dgm:cxn modelId="{463253DA-71E0-49B9-B524-2678EDB31D27}" srcId="{3672D5FD-928F-4024-A165-8AC8496B708D}" destId="{BBB7FF25-128B-4D89-B295-2E0E71446EED}" srcOrd="0" destOrd="0" parTransId="{76A3C6CE-8064-40CE-998F-CFD9541201AA}" sibTransId="{161D7A1E-6833-4BC5-9487-E99B1E0CF997}"/>
    <dgm:cxn modelId="{618D09DB-20F9-8A42-9018-06CD362CBF1A}" type="presOf" srcId="{9F6CB917-C907-4E32-B7D8-8464895D7445}" destId="{97446924-28D8-864B-A89A-8F8C0BEE6C3F}" srcOrd="0" destOrd="3" presId="urn:microsoft.com/office/officeart/2016/7/layout/HorizontalActionList"/>
    <dgm:cxn modelId="{B2C49F38-AC8C-3B4F-8271-0B57C608CDB2}" type="presParOf" srcId="{726C29CD-9EE1-914E-8607-65A7D2538EA2}" destId="{A869B6F5-8357-2D45-9FEC-1C049F9F717A}" srcOrd="0" destOrd="0" presId="urn:microsoft.com/office/officeart/2016/7/layout/HorizontalActionList"/>
    <dgm:cxn modelId="{0279BE39-752A-4F46-98AD-FEF84FC05282}" type="presParOf" srcId="{A869B6F5-8357-2D45-9FEC-1C049F9F717A}" destId="{13AD7AA1-A3D0-C64B-904A-DB98549DF8D7}" srcOrd="0" destOrd="0" presId="urn:microsoft.com/office/officeart/2016/7/layout/HorizontalActionList"/>
    <dgm:cxn modelId="{3C848081-35C0-024F-85D6-C1AA57112C07}" type="presParOf" srcId="{A869B6F5-8357-2D45-9FEC-1C049F9F717A}" destId="{97446924-28D8-864B-A89A-8F8C0BEE6C3F}" srcOrd="1" destOrd="0" presId="urn:microsoft.com/office/officeart/2016/7/layout/HorizontalActionList"/>
    <dgm:cxn modelId="{47651701-576D-EF48-879E-D26782C1FC25}" type="presParOf" srcId="{726C29CD-9EE1-914E-8607-65A7D2538EA2}" destId="{9ED35F60-227C-A740-A66A-34F5837A2888}" srcOrd="1" destOrd="0" presId="urn:microsoft.com/office/officeart/2016/7/layout/HorizontalActionList"/>
    <dgm:cxn modelId="{32214119-6642-0B43-9624-4B743876146A}" type="presParOf" srcId="{726C29CD-9EE1-914E-8607-65A7D2538EA2}" destId="{E253A7A9-8B12-2941-8DDC-FBDA69092456}" srcOrd="2" destOrd="0" presId="urn:microsoft.com/office/officeart/2016/7/layout/HorizontalActionList"/>
    <dgm:cxn modelId="{7FBEBC4D-D40F-7540-851E-CDECD835A7E9}" type="presParOf" srcId="{E253A7A9-8B12-2941-8DDC-FBDA69092456}" destId="{C63ACF7D-A553-F04E-8C17-003BF8D4F924}" srcOrd="0" destOrd="0" presId="urn:microsoft.com/office/officeart/2016/7/layout/HorizontalActionList"/>
    <dgm:cxn modelId="{F1EA02E6-185E-2F45-85FE-F5ABDE981CCB}" type="presParOf" srcId="{E253A7A9-8B12-2941-8DDC-FBDA69092456}" destId="{9023FE44-0F51-3A46-A0C5-E13D00DAF98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847395-59D9-4018-8A1A-FE0855F179A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90B6DC2B-ED3F-45F8-A341-7CF7E661B7C7}">
      <dgm:prSet/>
      <dgm:spPr/>
      <dgm:t>
        <a:bodyPr/>
        <a:lstStyle/>
        <a:p>
          <a:r>
            <a:rPr lang="en-US"/>
            <a:t>Original Plan </a:t>
          </a:r>
        </a:p>
      </dgm:t>
    </dgm:pt>
    <dgm:pt modelId="{227C76DE-570A-4440-B416-1CB2D85106E3}" type="parTrans" cxnId="{89EB7D82-7A08-4065-B65A-2F6BB6F6626E}">
      <dgm:prSet/>
      <dgm:spPr/>
      <dgm:t>
        <a:bodyPr/>
        <a:lstStyle/>
        <a:p>
          <a:endParaRPr lang="en-US"/>
        </a:p>
      </dgm:t>
    </dgm:pt>
    <dgm:pt modelId="{F440607A-68B4-4885-83FE-98EBA3BBDBBF}" type="sibTrans" cxnId="{89EB7D82-7A08-4065-B65A-2F6BB6F6626E}">
      <dgm:prSet/>
      <dgm:spPr/>
      <dgm:t>
        <a:bodyPr/>
        <a:lstStyle/>
        <a:p>
          <a:endParaRPr lang="en-US"/>
        </a:p>
      </dgm:t>
    </dgm:pt>
    <dgm:pt modelId="{90E7D564-1E00-47F4-8105-506DB182BE0E}">
      <dgm:prSet/>
      <dgm:spPr/>
      <dgm:t>
        <a:bodyPr/>
        <a:lstStyle/>
        <a:p>
          <a:r>
            <a:rPr lang="en-US"/>
            <a:t>Focus on meeting Milestone 1 without delivery delay </a:t>
          </a:r>
        </a:p>
      </dgm:t>
    </dgm:pt>
    <dgm:pt modelId="{B213CE6F-5BB9-40C1-A7B0-6A3550958408}" type="parTrans" cxnId="{C6143D58-D4D7-4662-9ABE-370DAA6F8998}">
      <dgm:prSet/>
      <dgm:spPr/>
      <dgm:t>
        <a:bodyPr/>
        <a:lstStyle/>
        <a:p>
          <a:endParaRPr lang="en-US"/>
        </a:p>
      </dgm:t>
    </dgm:pt>
    <dgm:pt modelId="{CBC84652-15C2-4221-910E-D15A8A2356BD}" type="sibTrans" cxnId="{C6143D58-D4D7-4662-9ABE-370DAA6F8998}">
      <dgm:prSet/>
      <dgm:spPr/>
      <dgm:t>
        <a:bodyPr/>
        <a:lstStyle/>
        <a:p>
          <a:endParaRPr lang="en-US"/>
        </a:p>
      </dgm:t>
    </dgm:pt>
    <dgm:pt modelId="{D5F570C1-FF7D-42DF-A691-7570C947F4BA}">
      <dgm:prSet/>
      <dgm:spPr/>
      <dgm:t>
        <a:bodyPr/>
        <a:lstStyle/>
        <a:p>
          <a:r>
            <a:rPr lang="en-US"/>
            <a:t>Start filling in test cases with MVC design pattern has been implemented</a:t>
          </a:r>
        </a:p>
      </dgm:t>
    </dgm:pt>
    <dgm:pt modelId="{2F430406-D06F-4575-AAED-74062A91B0E4}" type="parTrans" cxnId="{A8DAA006-A9EC-40AA-B108-A1AF7F8729E2}">
      <dgm:prSet/>
      <dgm:spPr/>
      <dgm:t>
        <a:bodyPr/>
        <a:lstStyle/>
        <a:p>
          <a:endParaRPr lang="en-US"/>
        </a:p>
      </dgm:t>
    </dgm:pt>
    <dgm:pt modelId="{139F2F31-B46D-444E-8C93-2686C1D39827}" type="sibTrans" cxnId="{A8DAA006-A9EC-40AA-B108-A1AF7F8729E2}">
      <dgm:prSet/>
      <dgm:spPr/>
      <dgm:t>
        <a:bodyPr/>
        <a:lstStyle/>
        <a:p>
          <a:endParaRPr lang="en-US"/>
        </a:p>
      </dgm:t>
    </dgm:pt>
    <dgm:pt modelId="{0250F5F6-33B0-4BD9-80A1-4C6ED03B55B4}">
      <dgm:prSet/>
      <dgm:spPr/>
      <dgm:t>
        <a:bodyPr/>
        <a:lstStyle/>
        <a:p>
          <a:r>
            <a:rPr lang="en-US"/>
            <a:t>Setting up PyTest took us really long time due to `module issue`</a:t>
          </a:r>
        </a:p>
      </dgm:t>
    </dgm:pt>
    <dgm:pt modelId="{99350C8A-2F49-4055-933E-E2A7C4B45C41}" type="parTrans" cxnId="{A74EE7AC-93A9-462F-9C08-5D52B2616605}">
      <dgm:prSet/>
      <dgm:spPr/>
      <dgm:t>
        <a:bodyPr/>
        <a:lstStyle/>
        <a:p>
          <a:endParaRPr lang="en-US"/>
        </a:p>
      </dgm:t>
    </dgm:pt>
    <dgm:pt modelId="{2E56985D-84F9-49A1-9CA2-7B3EF0F86178}" type="sibTrans" cxnId="{A74EE7AC-93A9-462F-9C08-5D52B2616605}">
      <dgm:prSet/>
      <dgm:spPr/>
      <dgm:t>
        <a:bodyPr/>
        <a:lstStyle/>
        <a:p>
          <a:endParaRPr lang="en-US"/>
        </a:p>
      </dgm:t>
    </dgm:pt>
    <dgm:pt modelId="{4BF229AA-ACCD-4FA4-9179-8760F155FE3B}">
      <dgm:prSet/>
      <dgm:spPr/>
      <dgm:t>
        <a:bodyPr/>
        <a:lstStyle/>
        <a:p>
          <a:r>
            <a:rPr lang="en-US"/>
            <a:t>(Not in a rush to fill in tests)</a:t>
          </a:r>
        </a:p>
      </dgm:t>
    </dgm:pt>
    <dgm:pt modelId="{F2D211A2-6ADB-4774-9BD6-37D79B7AFEA6}" type="parTrans" cxnId="{0316E9C0-E4F5-40BF-8F47-501E759959FF}">
      <dgm:prSet/>
      <dgm:spPr/>
      <dgm:t>
        <a:bodyPr/>
        <a:lstStyle/>
        <a:p>
          <a:endParaRPr lang="en-US"/>
        </a:p>
      </dgm:t>
    </dgm:pt>
    <dgm:pt modelId="{FE01E1DF-1464-4752-9CB5-CCB27BB5396C}" type="sibTrans" cxnId="{0316E9C0-E4F5-40BF-8F47-501E759959FF}">
      <dgm:prSet/>
      <dgm:spPr/>
      <dgm:t>
        <a:bodyPr/>
        <a:lstStyle/>
        <a:p>
          <a:endParaRPr lang="en-US"/>
        </a:p>
      </dgm:t>
    </dgm:pt>
    <dgm:pt modelId="{A03CB911-D607-48F2-B87B-2E4B47DA36AB}">
      <dgm:prSet/>
      <dgm:spPr/>
      <dgm:t>
        <a:bodyPr/>
        <a:lstStyle/>
        <a:p>
          <a:r>
            <a:rPr lang="en-US"/>
            <a:t>Tests we have accomplished so far</a:t>
          </a:r>
        </a:p>
      </dgm:t>
    </dgm:pt>
    <dgm:pt modelId="{C60875AD-070E-4AC0-855F-212597D25346}" type="parTrans" cxnId="{9E13D6DF-EF3E-436B-A4C8-E11870A0DD99}">
      <dgm:prSet/>
      <dgm:spPr/>
      <dgm:t>
        <a:bodyPr/>
        <a:lstStyle/>
        <a:p>
          <a:endParaRPr lang="en-US"/>
        </a:p>
      </dgm:t>
    </dgm:pt>
    <dgm:pt modelId="{DB592519-7C8E-46D5-9A2B-2D6E739E2899}" type="sibTrans" cxnId="{9E13D6DF-EF3E-436B-A4C8-E11870A0DD99}">
      <dgm:prSet/>
      <dgm:spPr/>
      <dgm:t>
        <a:bodyPr/>
        <a:lstStyle/>
        <a:p>
          <a:endParaRPr lang="en-US"/>
        </a:p>
      </dgm:t>
    </dgm:pt>
    <dgm:pt modelId="{1782C134-1656-4D20-9362-6ACE9D82E420}">
      <dgm:prSet/>
      <dgm:spPr/>
      <dgm:t>
        <a:bodyPr/>
        <a:lstStyle/>
        <a:p>
          <a:r>
            <a:rPr lang="en-US" i="1"/>
            <a:t>Search </a:t>
          </a:r>
          <a:r>
            <a:rPr lang="en-US"/>
            <a:t>Controller</a:t>
          </a:r>
        </a:p>
      </dgm:t>
    </dgm:pt>
    <dgm:pt modelId="{A539719C-5B4E-4098-A419-647FF25566C8}" type="parTrans" cxnId="{EDF1AF95-3E75-4FE2-9856-B94A031EFC92}">
      <dgm:prSet/>
      <dgm:spPr/>
      <dgm:t>
        <a:bodyPr/>
        <a:lstStyle/>
        <a:p>
          <a:endParaRPr lang="en-US"/>
        </a:p>
      </dgm:t>
    </dgm:pt>
    <dgm:pt modelId="{FD580E14-A472-432D-9015-A9A8BED0AE72}" type="sibTrans" cxnId="{EDF1AF95-3E75-4FE2-9856-B94A031EFC92}">
      <dgm:prSet/>
      <dgm:spPr/>
      <dgm:t>
        <a:bodyPr/>
        <a:lstStyle/>
        <a:p>
          <a:endParaRPr lang="en-US"/>
        </a:p>
      </dgm:t>
    </dgm:pt>
    <dgm:pt modelId="{1B06B9E3-3E63-4AC0-8ABB-112448FD788F}">
      <dgm:prSet/>
      <dgm:spPr/>
      <dgm:t>
        <a:bodyPr/>
        <a:lstStyle/>
        <a:p>
          <a:r>
            <a:rPr lang="en-US"/>
            <a:t>User Not Logged In Should Be Redirected To Login Page</a:t>
          </a:r>
        </a:p>
      </dgm:t>
    </dgm:pt>
    <dgm:pt modelId="{2CA5579E-6658-4C6F-B12E-A2E2A4E816B7}" type="parTrans" cxnId="{38FF356E-7F1C-4191-A977-415105A6EA50}">
      <dgm:prSet/>
      <dgm:spPr/>
      <dgm:t>
        <a:bodyPr/>
        <a:lstStyle/>
        <a:p>
          <a:endParaRPr lang="en-US"/>
        </a:p>
      </dgm:t>
    </dgm:pt>
    <dgm:pt modelId="{7B228384-62A8-488F-9419-911FD328F06A}" type="sibTrans" cxnId="{38FF356E-7F1C-4191-A977-415105A6EA50}">
      <dgm:prSet/>
      <dgm:spPr/>
      <dgm:t>
        <a:bodyPr/>
        <a:lstStyle/>
        <a:p>
          <a:endParaRPr lang="en-US"/>
        </a:p>
      </dgm:t>
    </dgm:pt>
    <dgm:pt modelId="{47722F65-F6C7-43E3-A941-1D9340B11975}">
      <dgm:prSet/>
      <dgm:spPr/>
      <dgm:t>
        <a:bodyPr/>
        <a:lstStyle/>
        <a:p>
          <a:r>
            <a:rPr lang="en-US"/>
            <a:t>Logged In User Should Be Able To Visit Search Page</a:t>
          </a:r>
        </a:p>
      </dgm:t>
    </dgm:pt>
    <dgm:pt modelId="{FE3B4360-F89A-44A7-B6C0-F7AE7CFBC6A8}" type="parTrans" cxnId="{028071B3-1909-4DF5-A6F7-7A7D56A65A49}">
      <dgm:prSet/>
      <dgm:spPr/>
      <dgm:t>
        <a:bodyPr/>
        <a:lstStyle/>
        <a:p>
          <a:endParaRPr lang="en-US"/>
        </a:p>
      </dgm:t>
    </dgm:pt>
    <dgm:pt modelId="{BC4BD0A7-9AA7-4D7A-9FB6-E893C0795FE6}" type="sibTrans" cxnId="{028071B3-1909-4DF5-A6F7-7A7D56A65A49}">
      <dgm:prSet/>
      <dgm:spPr/>
      <dgm:t>
        <a:bodyPr/>
        <a:lstStyle/>
        <a:p>
          <a:endParaRPr lang="en-US"/>
        </a:p>
      </dgm:t>
    </dgm:pt>
    <dgm:pt modelId="{5C999002-7237-4693-85D4-FAC74E603B54}">
      <dgm:prSet/>
      <dgm:spPr/>
      <dgm:t>
        <a:bodyPr/>
        <a:lstStyle/>
        <a:p>
          <a:r>
            <a:rPr lang="en-US"/>
            <a:t>Logged In User Should Be Able To Conduct Search With Valid Ticker</a:t>
          </a:r>
        </a:p>
      </dgm:t>
    </dgm:pt>
    <dgm:pt modelId="{ADFB98F1-5BEE-4827-80FC-60F4AC15F41D}" type="parTrans" cxnId="{5AA78672-D625-43C2-A7E4-93684C81EF9A}">
      <dgm:prSet/>
      <dgm:spPr/>
      <dgm:t>
        <a:bodyPr/>
        <a:lstStyle/>
        <a:p>
          <a:endParaRPr lang="en-US"/>
        </a:p>
      </dgm:t>
    </dgm:pt>
    <dgm:pt modelId="{1A01D6D8-7359-4DB4-86E1-2C1589855552}" type="sibTrans" cxnId="{5AA78672-D625-43C2-A7E4-93684C81EF9A}">
      <dgm:prSet/>
      <dgm:spPr/>
      <dgm:t>
        <a:bodyPr/>
        <a:lstStyle/>
        <a:p>
          <a:endParaRPr lang="en-US"/>
        </a:p>
      </dgm:t>
    </dgm:pt>
    <dgm:pt modelId="{5417BE6B-AF80-4F62-A104-B02D4B68A88F}">
      <dgm:prSet/>
      <dgm:spPr/>
      <dgm:t>
        <a:bodyPr/>
        <a:lstStyle/>
        <a:p>
          <a:r>
            <a:rPr lang="en-US"/>
            <a:t>Logged In User Should See Error If Search With Invalid Ticker</a:t>
          </a:r>
        </a:p>
      </dgm:t>
    </dgm:pt>
    <dgm:pt modelId="{3B61FBC9-3A01-4870-8670-A97D1450FD79}" type="parTrans" cxnId="{1A7747AA-85D0-4755-A326-F7E3EDF70B3B}">
      <dgm:prSet/>
      <dgm:spPr/>
      <dgm:t>
        <a:bodyPr/>
        <a:lstStyle/>
        <a:p>
          <a:endParaRPr lang="en-US"/>
        </a:p>
      </dgm:t>
    </dgm:pt>
    <dgm:pt modelId="{67A47A53-72FA-4BEA-8D76-C4B0191995BF}" type="sibTrans" cxnId="{1A7747AA-85D0-4755-A326-F7E3EDF70B3B}">
      <dgm:prSet/>
      <dgm:spPr/>
      <dgm:t>
        <a:bodyPr/>
        <a:lstStyle/>
        <a:p>
          <a:endParaRPr lang="en-US"/>
        </a:p>
      </dgm:t>
    </dgm:pt>
    <dgm:pt modelId="{B0B4B9A6-AA4B-4C2C-B69B-016C3BA4ED68}" type="pres">
      <dgm:prSet presAssocID="{E8847395-59D9-4018-8A1A-FE0855F179AD}" presName="linear" presStyleCnt="0">
        <dgm:presLayoutVars>
          <dgm:dir/>
          <dgm:animLvl val="lvl"/>
          <dgm:resizeHandles val="exact"/>
        </dgm:presLayoutVars>
      </dgm:prSet>
      <dgm:spPr/>
    </dgm:pt>
    <dgm:pt modelId="{A1215E63-497B-4DC2-8118-680634FBDA84}" type="pres">
      <dgm:prSet presAssocID="{90B6DC2B-ED3F-45F8-A341-7CF7E661B7C7}" presName="parentLin" presStyleCnt="0"/>
      <dgm:spPr/>
    </dgm:pt>
    <dgm:pt modelId="{89F50105-48FA-4994-95F3-CC0A3CD4FE51}" type="pres">
      <dgm:prSet presAssocID="{90B6DC2B-ED3F-45F8-A341-7CF7E661B7C7}" presName="parentLeftMargin" presStyleLbl="node1" presStyleIdx="0" presStyleCnt="2"/>
      <dgm:spPr/>
    </dgm:pt>
    <dgm:pt modelId="{9BBD1778-46B9-4351-9531-6ACD1B94B148}" type="pres">
      <dgm:prSet presAssocID="{90B6DC2B-ED3F-45F8-A341-7CF7E661B7C7}" presName="parentText" presStyleLbl="node1" presStyleIdx="0" presStyleCnt="2">
        <dgm:presLayoutVars>
          <dgm:chMax val="0"/>
          <dgm:bulletEnabled val="1"/>
        </dgm:presLayoutVars>
      </dgm:prSet>
      <dgm:spPr/>
    </dgm:pt>
    <dgm:pt modelId="{F4BF403B-7B77-42CB-8D14-0FC0300A2EF3}" type="pres">
      <dgm:prSet presAssocID="{90B6DC2B-ED3F-45F8-A341-7CF7E661B7C7}" presName="negativeSpace" presStyleCnt="0"/>
      <dgm:spPr/>
    </dgm:pt>
    <dgm:pt modelId="{6DD29B13-C8D6-46A1-A1FD-D24D5E59352B}" type="pres">
      <dgm:prSet presAssocID="{90B6DC2B-ED3F-45F8-A341-7CF7E661B7C7}" presName="childText" presStyleLbl="conFgAcc1" presStyleIdx="0" presStyleCnt="2">
        <dgm:presLayoutVars>
          <dgm:bulletEnabled val="1"/>
        </dgm:presLayoutVars>
      </dgm:prSet>
      <dgm:spPr/>
    </dgm:pt>
    <dgm:pt modelId="{878657EA-15E0-46F8-B768-DB69A33857C3}" type="pres">
      <dgm:prSet presAssocID="{F440607A-68B4-4885-83FE-98EBA3BBDBBF}" presName="spaceBetweenRectangles" presStyleCnt="0"/>
      <dgm:spPr/>
    </dgm:pt>
    <dgm:pt modelId="{05340136-BA07-464F-9C6A-38732CED6641}" type="pres">
      <dgm:prSet presAssocID="{A03CB911-D607-48F2-B87B-2E4B47DA36AB}" presName="parentLin" presStyleCnt="0"/>
      <dgm:spPr/>
    </dgm:pt>
    <dgm:pt modelId="{D7BDC732-5802-4534-9FB3-6FDB0834B4B7}" type="pres">
      <dgm:prSet presAssocID="{A03CB911-D607-48F2-B87B-2E4B47DA36AB}" presName="parentLeftMargin" presStyleLbl="node1" presStyleIdx="0" presStyleCnt="2"/>
      <dgm:spPr/>
    </dgm:pt>
    <dgm:pt modelId="{17E1615D-9C77-43B5-91C0-8BEB7BFC4853}" type="pres">
      <dgm:prSet presAssocID="{A03CB911-D607-48F2-B87B-2E4B47DA36AB}" presName="parentText" presStyleLbl="node1" presStyleIdx="1" presStyleCnt="2">
        <dgm:presLayoutVars>
          <dgm:chMax val="0"/>
          <dgm:bulletEnabled val="1"/>
        </dgm:presLayoutVars>
      </dgm:prSet>
      <dgm:spPr/>
    </dgm:pt>
    <dgm:pt modelId="{027FAF5A-1FA9-4783-923B-BFE4066EC77C}" type="pres">
      <dgm:prSet presAssocID="{A03CB911-D607-48F2-B87B-2E4B47DA36AB}" presName="negativeSpace" presStyleCnt="0"/>
      <dgm:spPr/>
    </dgm:pt>
    <dgm:pt modelId="{FFF78460-98AE-4A6C-9C28-C778EACFE740}" type="pres">
      <dgm:prSet presAssocID="{A03CB911-D607-48F2-B87B-2E4B47DA36AB}" presName="childText" presStyleLbl="conFgAcc1" presStyleIdx="1" presStyleCnt="2">
        <dgm:presLayoutVars>
          <dgm:bulletEnabled val="1"/>
        </dgm:presLayoutVars>
      </dgm:prSet>
      <dgm:spPr/>
    </dgm:pt>
  </dgm:ptLst>
  <dgm:cxnLst>
    <dgm:cxn modelId="{A8DAA006-A9EC-40AA-B108-A1AF7F8729E2}" srcId="{90B6DC2B-ED3F-45F8-A341-7CF7E661B7C7}" destId="{D5F570C1-FF7D-42DF-A691-7570C947F4BA}" srcOrd="1" destOrd="0" parTransId="{2F430406-D06F-4575-AAED-74062A91B0E4}" sibTransId="{139F2F31-B46D-444E-8C93-2686C1D39827}"/>
    <dgm:cxn modelId="{990F890C-B4AE-4BA5-8CB0-D7FEAFE5E8E0}" type="presOf" srcId="{E8847395-59D9-4018-8A1A-FE0855F179AD}" destId="{B0B4B9A6-AA4B-4C2C-B69B-016C3BA4ED68}" srcOrd="0" destOrd="0" presId="urn:microsoft.com/office/officeart/2005/8/layout/list1"/>
    <dgm:cxn modelId="{8738E82C-1D70-4B2E-919A-4B8AD140CD3D}" type="presOf" srcId="{5C999002-7237-4693-85D4-FAC74E603B54}" destId="{FFF78460-98AE-4A6C-9C28-C778EACFE740}" srcOrd="0" destOrd="3" presId="urn:microsoft.com/office/officeart/2005/8/layout/list1"/>
    <dgm:cxn modelId="{19D2A33A-3171-4BD4-9C9D-8689535FE680}" type="presOf" srcId="{A03CB911-D607-48F2-B87B-2E4B47DA36AB}" destId="{D7BDC732-5802-4534-9FB3-6FDB0834B4B7}" srcOrd="0" destOrd="0" presId="urn:microsoft.com/office/officeart/2005/8/layout/list1"/>
    <dgm:cxn modelId="{8306A750-A084-47E0-8383-1EF247624F8A}" type="presOf" srcId="{1B06B9E3-3E63-4AC0-8ABB-112448FD788F}" destId="{FFF78460-98AE-4A6C-9C28-C778EACFE740}" srcOrd="0" destOrd="1" presId="urn:microsoft.com/office/officeart/2005/8/layout/list1"/>
    <dgm:cxn modelId="{3F716C55-D49A-4DB1-93D5-40CD96EAA918}" type="presOf" srcId="{47722F65-F6C7-43E3-A941-1D9340B11975}" destId="{FFF78460-98AE-4A6C-9C28-C778EACFE740}" srcOrd="0" destOrd="2" presId="urn:microsoft.com/office/officeart/2005/8/layout/list1"/>
    <dgm:cxn modelId="{C6143D58-D4D7-4662-9ABE-370DAA6F8998}" srcId="{90B6DC2B-ED3F-45F8-A341-7CF7E661B7C7}" destId="{90E7D564-1E00-47F4-8105-506DB182BE0E}" srcOrd="0" destOrd="0" parTransId="{B213CE6F-5BB9-40C1-A7B0-6A3550958408}" sibTransId="{CBC84652-15C2-4221-910E-D15A8A2356BD}"/>
    <dgm:cxn modelId="{6F58E45A-BAA3-40CF-8A45-5714DA88C7D2}" type="presOf" srcId="{A03CB911-D607-48F2-B87B-2E4B47DA36AB}" destId="{17E1615D-9C77-43B5-91C0-8BEB7BFC4853}" srcOrd="1" destOrd="0" presId="urn:microsoft.com/office/officeart/2005/8/layout/list1"/>
    <dgm:cxn modelId="{38FF356E-7F1C-4191-A977-415105A6EA50}" srcId="{1782C134-1656-4D20-9362-6ACE9D82E420}" destId="{1B06B9E3-3E63-4AC0-8ABB-112448FD788F}" srcOrd="0" destOrd="0" parTransId="{2CA5579E-6658-4C6F-B12E-A2E2A4E816B7}" sibTransId="{7B228384-62A8-488F-9419-911FD328F06A}"/>
    <dgm:cxn modelId="{F8227B6E-044E-4026-A2FC-C9619938CE0F}" type="presOf" srcId="{90E7D564-1E00-47F4-8105-506DB182BE0E}" destId="{6DD29B13-C8D6-46A1-A1FD-D24D5E59352B}" srcOrd="0" destOrd="0" presId="urn:microsoft.com/office/officeart/2005/8/layout/list1"/>
    <dgm:cxn modelId="{5AA78672-D625-43C2-A7E4-93684C81EF9A}" srcId="{1782C134-1656-4D20-9362-6ACE9D82E420}" destId="{5C999002-7237-4693-85D4-FAC74E603B54}" srcOrd="2" destOrd="0" parTransId="{ADFB98F1-5BEE-4827-80FC-60F4AC15F41D}" sibTransId="{1A01D6D8-7359-4DB4-86E1-2C1589855552}"/>
    <dgm:cxn modelId="{7A226C7A-D5D9-4450-BDF8-9CBB489F8F98}" type="presOf" srcId="{5417BE6B-AF80-4F62-A104-B02D4B68A88F}" destId="{FFF78460-98AE-4A6C-9C28-C778EACFE740}" srcOrd="0" destOrd="4" presId="urn:microsoft.com/office/officeart/2005/8/layout/list1"/>
    <dgm:cxn modelId="{89EB7D82-7A08-4065-B65A-2F6BB6F6626E}" srcId="{E8847395-59D9-4018-8A1A-FE0855F179AD}" destId="{90B6DC2B-ED3F-45F8-A341-7CF7E661B7C7}" srcOrd="0" destOrd="0" parTransId="{227C76DE-570A-4440-B416-1CB2D85106E3}" sibTransId="{F440607A-68B4-4885-83FE-98EBA3BBDBBF}"/>
    <dgm:cxn modelId="{CFEB6D86-8476-4A25-867A-4606DF8F5B48}" type="presOf" srcId="{D5F570C1-FF7D-42DF-A691-7570C947F4BA}" destId="{6DD29B13-C8D6-46A1-A1FD-D24D5E59352B}" srcOrd="0" destOrd="1" presId="urn:microsoft.com/office/officeart/2005/8/layout/list1"/>
    <dgm:cxn modelId="{6286258F-47A3-44F3-AE53-5096F3F3BDB2}" type="presOf" srcId="{0250F5F6-33B0-4BD9-80A1-4C6ED03B55B4}" destId="{6DD29B13-C8D6-46A1-A1FD-D24D5E59352B}" srcOrd="0" destOrd="2" presId="urn:microsoft.com/office/officeart/2005/8/layout/list1"/>
    <dgm:cxn modelId="{16017C8F-D78B-45AB-A034-3BAAA54B085B}" type="presOf" srcId="{1782C134-1656-4D20-9362-6ACE9D82E420}" destId="{FFF78460-98AE-4A6C-9C28-C778EACFE740}" srcOrd="0" destOrd="0" presId="urn:microsoft.com/office/officeart/2005/8/layout/list1"/>
    <dgm:cxn modelId="{EDF1AF95-3E75-4FE2-9856-B94A031EFC92}" srcId="{A03CB911-D607-48F2-B87B-2E4B47DA36AB}" destId="{1782C134-1656-4D20-9362-6ACE9D82E420}" srcOrd="0" destOrd="0" parTransId="{A539719C-5B4E-4098-A419-647FF25566C8}" sibTransId="{FD580E14-A472-432D-9015-A9A8BED0AE72}"/>
    <dgm:cxn modelId="{2051DF9B-CD76-4C58-8AA3-860308FD69D5}" type="presOf" srcId="{90B6DC2B-ED3F-45F8-A341-7CF7E661B7C7}" destId="{89F50105-48FA-4994-95F3-CC0A3CD4FE51}" srcOrd="0" destOrd="0" presId="urn:microsoft.com/office/officeart/2005/8/layout/list1"/>
    <dgm:cxn modelId="{1A7747AA-85D0-4755-A326-F7E3EDF70B3B}" srcId="{1782C134-1656-4D20-9362-6ACE9D82E420}" destId="{5417BE6B-AF80-4F62-A104-B02D4B68A88F}" srcOrd="3" destOrd="0" parTransId="{3B61FBC9-3A01-4870-8670-A97D1450FD79}" sibTransId="{67A47A53-72FA-4BEA-8D76-C4B0191995BF}"/>
    <dgm:cxn modelId="{A74EE7AC-93A9-462F-9C08-5D52B2616605}" srcId="{90B6DC2B-ED3F-45F8-A341-7CF7E661B7C7}" destId="{0250F5F6-33B0-4BD9-80A1-4C6ED03B55B4}" srcOrd="2" destOrd="0" parTransId="{99350C8A-2F49-4055-933E-E2A7C4B45C41}" sibTransId="{2E56985D-84F9-49A1-9CA2-7B3EF0F86178}"/>
    <dgm:cxn modelId="{028071B3-1909-4DF5-A6F7-7A7D56A65A49}" srcId="{1782C134-1656-4D20-9362-6ACE9D82E420}" destId="{47722F65-F6C7-43E3-A941-1D9340B11975}" srcOrd="1" destOrd="0" parTransId="{FE3B4360-F89A-44A7-B6C0-F7AE7CFBC6A8}" sibTransId="{BC4BD0A7-9AA7-4D7A-9FB6-E893C0795FE6}"/>
    <dgm:cxn modelId="{C29D45B5-CE76-4AC2-973D-8BE2CF882C4F}" type="presOf" srcId="{4BF229AA-ACCD-4FA4-9179-8760F155FE3B}" destId="{6DD29B13-C8D6-46A1-A1FD-D24D5E59352B}" srcOrd="0" destOrd="3" presId="urn:microsoft.com/office/officeart/2005/8/layout/list1"/>
    <dgm:cxn modelId="{0316E9C0-E4F5-40BF-8F47-501E759959FF}" srcId="{90B6DC2B-ED3F-45F8-A341-7CF7E661B7C7}" destId="{4BF229AA-ACCD-4FA4-9179-8760F155FE3B}" srcOrd="3" destOrd="0" parTransId="{F2D211A2-6ADB-4774-9BD6-37D79B7AFEA6}" sibTransId="{FE01E1DF-1464-4752-9CB5-CCB27BB5396C}"/>
    <dgm:cxn modelId="{5F3210C3-F720-4729-941E-35955BB6C92D}" type="presOf" srcId="{90B6DC2B-ED3F-45F8-A341-7CF7E661B7C7}" destId="{9BBD1778-46B9-4351-9531-6ACD1B94B148}" srcOrd="1" destOrd="0" presId="urn:microsoft.com/office/officeart/2005/8/layout/list1"/>
    <dgm:cxn modelId="{9E13D6DF-EF3E-436B-A4C8-E11870A0DD99}" srcId="{E8847395-59D9-4018-8A1A-FE0855F179AD}" destId="{A03CB911-D607-48F2-B87B-2E4B47DA36AB}" srcOrd="1" destOrd="0" parTransId="{C60875AD-070E-4AC0-855F-212597D25346}" sibTransId="{DB592519-7C8E-46D5-9A2B-2D6E739E2899}"/>
    <dgm:cxn modelId="{C251DA3A-DA06-46AB-A3F2-DA53E7AD2260}" type="presParOf" srcId="{B0B4B9A6-AA4B-4C2C-B69B-016C3BA4ED68}" destId="{A1215E63-497B-4DC2-8118-680634FBDA84}" srcOrd="0" destOrd="0" presId="urn:microsoft.com/office/officeart/2005/8/layout/list1"/>
    <dgm:cxn modelId="{83D37347-8A01-46AC-ACA1-2E358EC29DE5}" type="presParOf" srcId="{A1215E63-497B-4DC2-8118-680634FBDA84}" destId="{89F50105-48FA-4994-95F3-CC0A3CD4FE51}" srcOrd="0" destOrd="0" presId="urn:microsoft.com/office/officeart/2005/8/layout/list1"/>
    <dgm:cxn modelId="{C908D231-952F-4B9C-AAFB-CE6DB6BDAF4D}" type="presParOf" srcId="{A1215E63-497B-4DC2-8118-680634FBDA84}" destId="{9BBD1778-46B9-4351-9531-6ACD1B94B148}" srcOrd="1" destOrd="0" presId="urn:microsoft.com/office/officeart/2005/8/layout/list1"/>
    <dgm:cxn modelId="{ACF16BB9-DD36-4674-A70F-0AF7CA68E124}" type="presParOf" srcId="{B0B4B9A6-AA4B-4C2C-B69B-016C3BA4ED68}" destId="{F4BF403B-7B77-42CB-8D14-0FC0300A2EF3}" srcOrd="1" destOrd="0" presId="urn:microsoft.com/office/officeart/2005/8/layout/list1"/>
    <dgm:cxn modelId="{3829247E-33C7-4278-909D-6E657685B132}" type="presParOf" srcId="{B0B4B9A6-AA4B-4C2C-B69B-016C3BA4ED68}" destId="{6DD29B13-C8D6-46A1-A1FD-D24D5E59352B}" srcOrd="2" destOrd="0" presId="urn:microsoft.com/office/officeart/2005/8/layout/list1"/>
    <dgm:cxn modelId="{1ABB4706-BC29-400B-BE05-DFDF7ADD87CC}" type="presParOf" srcId="{B0B4B9A6-AA4B-4C2C-B69B-016C3BA4ED68}" destId="{878657EA-15E0-46F8-B768-DB69A33857C3}" srcOrd="3" destOrd="0" presId="urn:microsoft.com/office/officeart/2005/8/layout/list1"/>
    <dgm:cxn modelId="{0CF5C4D9-C218-4348-8FF4-A9F26D654E82}" type="presParOf" srcId="{B0B4B9A6-AA4B-4C2C-B69B-016C3BA4ED68}" destId="{05340136-BA07-464F-9C6A-38732CED6641}" srcOrd="4" destOrd="0" presId="urn:microsoft.com/office/officeart/2005/8/layout/list1"/>
    <dgm:cxn modelId="{4D7EEC88-8F9F-49E8-877F-CEE0DAA47EBF}" type="presParOf" srcId="{05340136-BA07-464F-9C6A-38732CED6641}" destId="{D7BDC732-5802-4534-9FB3-6FDB0834B4B7}" srcOrd="0" destOrd="0" presId="urn:microsoft.com/office/officeart/2005/8/layout/list1"/>
    <dgm:cxn modelId="{6DC56AEE-8E36-43AB-9F6A-7472667625C2}" type="presParOf" srcId="{05340136-BA07-464F-9C6A-38732CED6641}" destId="{17E1615D-9C77-43B5-91C0-8BEB7BFC4853}" srcOrd="1" destOrd="0" presId="urn:microsoft.com/office/officeart/2005/8/layout/list1"/>
    <dgm:cxn modelId="{F86A88A9-E2C9-4DC0-A8AA-5F8AA44FA42A}" type="presParOf" srcId="{B0B4B9A6-AA4B-4C2C-B69B-016C3BA4ED68}" destId="{027FAF5A-1FA9-4783-923B-BFE4066EC77C}" srcOrd="5" destOrd="0" presId="urn:microsoft.com/office/officeart/2005/8/layout/list1"/>
    <dgm:cxn modelId="{AC1DD015-7A46-4A94-8E85-D9E9B686C968}" type="presParOf" srcId="{B0B4B9A6-AA4B-4C2C-B69B-016C3BA4ED68}" destId="{FFF78460-98AE-4A6C-9C28-C778EACFE74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EE1DD9-6005-4226-863A-50AF3E3B437B}"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CD298E56-37A3-418D-9A06-6324B9F092DD}">
      <dgm:prSet/>
      <dgm:spPr/>
      <dgm:t>
        <a:bodyPr/>
        <a:lstStyle/>
        <a:p>
          <a:r>
            <a:rPr lang="en-US"/>
            <a:t>Weekly Sync Up Meeting &amp; Async texts</a:t>
          </a:r>
        </a:p>
      </dgm:t>
    </dgm:pt>
    <dgm:pt modelId="{CDC507BE-2485-4392-B36E-A25C0F6D4E34}" type="parTrans" cxnId="{447DB4FA-31A0-4CCB-8037-196754D8F24F}">
      <dgm:prSet/>
      <dgm:spPr/>
      <dgm:t>
        <a:bodyPr/>
        <a:lstStyle/>
        <a:p>
          <a:endParaRPr lang="en-US"/>
        </a:p>
      </dgm:t>
    </dgm:pt>
    <dgm:pt modelId="{E1E1A05B-7000-445D-814C-782CE7B3F74F}" type="sibTrans" cxnId="{447DB4FA-31A0-4CCB-8037-196754D8F24F}">
      <dgm:prSet/>
      <dgm:spPr/>
      <dgm:t>
        <a:bodyPr/>
        <a:lstStyle/>
        <a:p>
          <a:endParaRPr lang="en-US"/>
        </a:p>
      </dgm:t>
    </dgm:pt>
    <dgm:pt modelId="{422F9F8E-30D0-4C46-B157-FFF0EEFD0857}">
      <dgm:prSet/>
      <dgm:spPr/>
      <dgm:t>
        <a:bodyPr/>
        <a:lstStyle/>
        <a:p>
          <a:r>
            <a:rPr lang="en-US"/>
            <a:t>Fall behind the targeted date to achieve Milestone 1</a:t>
          </a:r>
        </a:p>
      </dgm:t>
    </dgm:pt>
    <dgm:pt modelId="{7046E9BD-ADEB-4145-974F-B267B11136A2}" type="parTrans" cxnId="{FE6605C0-8BFC-4A8D-A05D-6725D9B3831F}">
      <dgm:prSet/>
      <dgm:spPr/>
      <dgm:t>
        <a:bodyPr/>
        <a:lstStyle/>
        <a:p>
          <a:endParaRPr lang="en-US"/>
        </a:p>
      </dgm:t>
    </dgm:pt>
    <dgm:pt modelId="{926DDDAB-8E46-419B-9B45-F00B0F310D50}" type="sibTrans" cxnId="{FE6605C0-8BFC-4A8D-A05D-6725D9B3831F}">
      <dgm:prSet/>
      <dgm:spPr/>
      <dgm:t>
        <a:bodyPr/>
        <a:lstStyle/>
        <a:p>
          <a:endParaRPr lang="en-US"/>
        </a:p>
      </dgm:t>
    </dgm:pt>
    <dgm:pt modelId="{567C6D8E-C075-4692-AC73-6336DC75E4C2}">
      <dgm:prSet/>
      <dgm:spPr/>
      <dgm:t>
        <a:bodyPr/>
        <a:lstStyle/>
        <a:p>
          <a:r>
            <a:rPr lang="en-US"/>
            <a:t>Iteration, understand road blocker, understand why inaccurate estimate</a:t>
          </a:r>
        </a:p>
      </dgm:t>
    </dgm:pt>
    <dgm:pt modelId="{6B8B95BB-A313-409C-BC3F-AF7E6D2B70AD}" type="parTrans" cxnId="{8140E39F-2107-44DC-8EBB-4F3DE234CB8C}">
      <dgm:prSet/>
      <dgm:spPr/>
      <dgm:t>
        <a:bodyPr/>
        <a:lstStyle/>
        <a:p>
          <a:endParaRPr lang="en-US"/>
        </a:p>
      </dgm:t>
    </dgm:pt>
    <dgm:pt modelId="{FA286617-B588-4AA9-9D5E-6E6309386C87}" type="sibTrans" cxnId="{8140E39F-2107-44DC-8EBB-4F3DE234CB8C}">
      <dgm:prSet/>
      <dgm:spPr/>
      <dgm:t>
        <a:bodyPr/>
        <a:lstStyle/>
        <a:p>
          <a:endParaRPr lang="en-US"/>
        </a:p>
      </dgm:t>
    </dgm:pt>
    <dgm:pt modelId="{26FA75D3-14F4-467C-A471-B52A3812B67A}">
      <dgm:prSet/>
      <dgm:spPr/>
      <dgm:t>
        <a:bodyPr/>
        <a:lstStyle/>
        <a:p>
          <a:r>
            <a:rPr lang="en-US"/>
            <a:t>Move some features to the next Milestone (which is User Story 3)</a:t>
          </a:r>
        </a:p>
      </dgm:t>
    </dgm:pt>
    <dgm:pt modelId="{C999E87E-05D9-4E03-8514-4DAAD3E38030}" type="parTrans" cxnId="{8DFFD918-AAE4-4C12-865E-FBB765722E80}">
      <dgm:prSet/>
      <dgm:spPr/>
      <dgm:t>
        <a:bodyPr/>
        <a:lstStyle/>
        <a:p>
          <a:endParaRPr lang="en-US"/>
        </a:p>
      </dgm:t>
    </dgm:pt>
    <dgm:pt modelId="{F733C9F2-51A1-43DC-83BC-82570CA20BEB}" type="sibTrans" cxnId="{8DFFD918-AAE4-4C12-865E-FBB765722E80}">
      <dgm:prSet/>
      <dgm:spPr/>
      <dgm:t>
        <a:bodyPr/>
        <a:lstStyle/>
        <a:p>
          <a:endParaRPr lang="en-US"/>
        </a:p>
      </dgm:t>
    </dgm:pt>
    <dgm:pt modelId="{D00E3B23-247F-41C4-8E83-B370503C6A17}">
      <dgm:prSet/>
      <dgm:spPr/>
      <dgm:t>
        <a:bodyPr/>
        <a:lstStyle/>
        <a:p>
          <a:r>
            <a:rPr lang="en-US"/>
            <a:t>Revisit tasks and break down tasks into smaller tasks</a:t>
          </a:r>
        </a:p>
      </dgm:t>
    </dgm:pt>
    <dgm:pt modelId="{FA0B646D-746B-4FD8-8D03-A8E06928A526}" type="parTrans" cxnId="{58B49925-ACA0-4BB7-9694-E94ABC9B1C9B}">
      <dgm:prSet/>
      <dgm:spPr/>
      <dgm:t>
        <a:bodyPr/>
        <a:lstStyle/>
        <a:p>
          <a:endParaRPr lang="en-US"/>
        </a:p>
      </dgm:t>
    </dgm:pt>
    <dgm:pt modelId="{371B95BA-248D-4FE9-8389-A6F1F7F19736}" type="sibTrans" cxnId="{58B49925-ACA0-4BB7-9694-E94ABC9B1C9B}">
      <dgm:prSet/>
      <dgm:spPr/>
      <dgm:t>
        <a:bodyPr/>
        <a:lstStyle/>
        <a:p>
          <a:endParaRPr lang="en-US"/>
        </a:p>
      </dgm:t>
    </dgm:pt>
    <dgm:pt modelId="{D2272C32-C763-4BCA-AE64-EE9E3B81B951}">
      <dgm:prSet/>
      <dgm:spPr/>
      <dgm:t>
        <a:bodyPr/>
        <a:lstStyle/>
        <a:p>
          <a:r>
            <a:rPr lang="en-US"/>
            <a:t>Missing test cases</a:t>
          </a:r>
        </a:p>
      </dgm:t>
    </dgm:pt>
    <dgm:pt modelId="{49268D52-6C9E-42FA-8ADD-55364656EDD8}" type="parTrans" cxnId="{B2B423E0-A24B-4F3E-88FE-FA0B7306BAA0}">
      <dgm:prSet/>
      <dgm:spPr/>
      <dgm:t>
        <a:bodyPr/>
        <a:lstStyle/>
        <a:p>
          <a:endParaRPr lang="en-US"/>
        </a:p>
      </dgm:t>
    </dgm:pt>
    <dgm:pt modelId="{9BC7DBAD-9DEF-464F-87D0-613E3C3AC51B}" type="sibTrans" cxnId="{B2B423E0-A24B-4F3E-88FE-FA0B7306BAA0}">
      <dgm:prSet/>
      <dgm:spPr/>
      <dgm:t>
        <a:bodyPr/>
        <a:lstStyle/>
        <a:p>
          <a:endParaRPr lang="en-US"/>
        </a:p>
      </dgm:t>
    </dgm:pt>
    <dgm:pt modelId="{74C04439-CCAB-413B-8364-5C92628BDFD1}">
      <dgm:prSet/>
      <dgm:spPr/>
      <dgm:t>
        <a:bodyPr/>
        <a:lstStyle/>
        <a:p>
          <a:r>
            <a:rPr lang="en-US"/>
            <a:t>Revisit and determine we should ensure `test cases` should be subtasks for each user story</a:t>
          </a:r>
        </a:p>
      </dgm:t>
    </dgm:pt>
    <dgm:pt modelId="{B68B87BE-6BCF-4D05-9B71-DA7CD8324270}" type="parTrans" cxnId="{855FFD05-A092-4814-895E-85FFB4A28B6B}">
      <dgm:prSet/>
      <dgm:spPr/>
      <dgm:t>
        <a:bodyPr/>
        <a:lstStyle/>
        <a:p>
          <a:endParaRPr lang="en-US"/>
        </a:p>
      </dgm:t>
    </dgm:pt>
    <dgm:pt modelId="{32623F5A-9071-40D4-851F-B6B6888139A4}" type="sibTrans" cxnId="{855FFD05-A092-4814-895E-85FFB4A28B6B}">
      <dgm:prSet/>
      <dgm:spPr/>
      <dgm:t>
        <a:bodyPr/>
        <a:lstStyle/>
        <a:p>
          <a:endParaRPr lang="en-US"/>
        </a:p>
      </dgm:t>
    </dgm:pt>
    <dgm:pt modelId="{9491E7E3-6C27-4707-B39B-9EF8979DC09B}">
      <dgm:prSet/>
      <dgm:spPr/>
      <dgm:t>
        <a:bodyPr/>
        <a:lstStyle/>
        <a:p>
          <a:r>
            <a:rPr lang="en-US"/>
            <a:t>Git branching </a:t>
          </a:r>
        </a:p>
      </dgm:t>
    </dgm:pt>
    <dgm:pt modelId="{2C0B0C24-FF06-4A85-84D4-A6C534077C36}" type="parTrans" cxnId="{16C74E5B-3205-4561-8169-CC10A71E9B11}">
      <dgm:prSet/>
      <dgm:spPr/>
      <dgm:t>
        <a:bodyPr/>
        <a:lstStyle/>
        <a:p>
          <a:endParaRPr lang="en-US"/>
        </a:p>
      </dgm:t>
    </dgm:pt>
    <dgm:pt modelId="{527E3EEE-5294-404D-AEEC-D88403C07E09}" type="sibTrans" cxnId="{16C74E5B-3205-4561-8169-CC10A71E9B11}">
      <dgm:prSet/>
      <dgm:spPr/>
      <dgm:t>
        <a:bodyPr/>
        <a:lstStyle/>
        <a:p>
          <a:endParaRPr lang="en-US"/>
        </a:p>
      </dgm:t>
    </dgm:pt>
    <dgm:pt modelId="{0A7DC9F0-9998-48C6-8F89-48C9FCE64BE2}">
      <dgm:prSet/>
      <dgm:spPr/>
      <dgm:t>
        <a:bodyPr/>
        <a:lstStyle/>
        <a:p>
          <a:r>
            <a:rPr lang="en-US"/>
            <a:t>Encountered the situation that `git push` got declined</a:t>
          </a:r>
        </a:p>
      </dgm:t>
    </dgm:pt>
    <dgm:pt modelId="{00CC578B-C0CF-4CB8-99EF-FC6DEFEDE43D}" type="parTrans" cxnId="{5905CC8E-43BC-4637-955F-2744441B1D9B}">
      <dgm:prSet/>
      <dgm:spPr/>
      <dgm:t>
        <a:bodyPr/>
        <a:lstStyle/>
        <a:p>
          <a:endParaRPr lang="en-US"/>
        </a:p>
      </dgm:t>
    </dgm:pt>
    <dgm:pt modelId="{A751461A-F8ED-4B38-B8BE-829BAB9CD9D7}" type="sibTrans" cxnId="{5905CC8E-43BC-4637-955F-2744441B1D9B}">
      <dgm:prSet/>
      <dgm:spPr/>
      <dgm:t>
        <a:bodyPr/>
        <a:lstStyle/>
        <a:p>
          <a:endParaRPr lang="en-US"/>
        </a:p>
      </dgm:t>
    </dgm:pt>
    <dgm:pt modelId="{4A4BF1EE-5454-4192-A468-15950F28481E}">
      <dgm:prSet/>
      <dgm:spPr/>
      <dgm:t>
        <a:bodyPr/>
        <a:lstStyle/>
        <a:p>
          <a:r>
            <a:rPr lang="en-US"/>
            <a:t>Learn to use defensive programming approach – advise team members to learn about git branching system with pull requests.</a:t>
          </a:r>
        </a:p>
      </dgm:t>
    </dgm:pt>
    <dgm:pt modelId="{DA23176C-74B8-4646-B54C-2037EE318AED}" type="parTrans" cxnId="{6EFF9AA2-8B3A-487C-97F6-292184EC37FB}">
      <dgm:prSet/>
      <dgm:spPr/>
      <dgm:t>
        <a:bodyPr/>
        <a:lstStyle/>
        <a:p>
          <a:endParaRPr lang="en-US"/>
        </a:p>
      </dgm:t>
    </dgm:pt>
    <dgm:pt modelId="{67E3BD49-14CE-46A0-A434-1777FA3F43E4}" type="sibTrans" cxnId="{6EFF9AA2-8B3A-487C-97F6-292184EC37FB}">
      <dgm:prSet/>
      <dgm:spPr/>
      <dgm:t>
        <a:bodyPr/>
        <a:lstStyle/>
        <a:p>
          <a:endParaRPr lang="en-US"/>
        </a:p>
      </dgm:t>
    </dgm:pt>
    <dgm:pt modelId="{3F30D334-2D04-4C13-98CB-E8F3D926A197}" type="pres">
      <dgm:prSet presAssocID="{F8EE1DD9-6005-4226-863A-50AF3E3B437B}" presName="linear" presStyleCnt="0">
        <dgm:presLayoutVars>
          <dgm:dir/>
          <dgm:animLvl val="lvl"/>
          <dgm:resizeHandles val="exact"/>
        </dgm:presLayoutVars>
      </dgm:prSet>
      <dgm:spPr/>
    </dgm:pt>
    <dgm:pt modelId="{0E313565-987F-4B68-ADB9-039A9881FCFA}" type="pres">
      <dgm:prSet presAssocID="{CD298E56-37A3-418D-9A06-6324B9F092DD}" presName="parentLin" presStyleCnt="0"/>
      <dgm:spPr/>
    </dgm:pt>
    <dgm:pt modelId="{95AF811F-A466-4822-B832-26030C66D271}" type="pres">
      <dgm:prSet presAssocID="{CD298E56-37A3-418D-9A06-6324B9F092DD}" presName="parentLeftMargin" presStyleLbl="node1" presStyleIdx="0" presStyleCnt="4"/>
      <dgm:spPr/>
    </dgm:pt>
    <dgm:pt modelId="{C207C8C5-E19E-40E9-8DB3-4C9016B5F894}" type="pres">
      <dgm:prSet presAssocID="{CD298E56-37A3-418D-9A06-6324B9F092DD}" presName="parentText" presStyleLbl="node1" presStyleIdx="0" presStyleCnt="4">
        <dgm:presLayoutVars>
          <dgm:chMax val="0"/>
          <dgm:bulletEnabled val="1"/>
        </dgm:presLayoutVars>
      </dgm:prSet>
      <dgm:spPr/>
    </dgm:pt>
    <dgm:pt modelId="{D7DAB132-C01D-451E-A29D-B081FEC44ADB}" type="pres">
      <dgm:prSet presAssocID="{CD298E56-37A3-418D-9A06-6324B9F092DD}" presName="negativeSpace" presStyleCnt="0"/>
      <dgm:spPr/>
    </dgm:pt>
    <dgm:pt modelId="{1B2AFD28-6F09-4C44-A489-22AA57B0009F}" type="pres">
      <dgm:prSet presAssocID="{CD298E56-37A3-418D-9A06-6324B9F092DD}" presName="childText" presStyleLbl="conFgAcc1" presStyleIdx="0" presStyleCnt="4">
        <dgm:presLayoutVars>
          <dgm:bulletEnabled val="1"/>
        </dgm:presLayoutVars>
      </dgm:prSet>
      <dgm:spPr/>
    </dgm:pt>
    <dgm:pt modelId="{B520B2EC-69CB-43C2-97AF-2FC3DFCDB0BC}" type="pres">
      <dgm:prSet presAssocID="{E1E1A05B-7000-445D-814C-782CE7B3F74F}" presName="spaceBetweenRectangles" presStyleCnt="0"/>
      <dgm:spPr/>
    </dgm:pt>
    <dgm:pt modelId="{359CD465-8456-4495-A157-ECA4091B2F5E}" type="pres">
      <dgm:prSet presAssocID="{422F9F8E-30D0-4C46-B157-FFF0EEFD0857}" presName="parentLin" presStyleCnt="0"/>
      <dgm:spPr/>
    </dgm:pt>
    <dgm:pt modelId="{28FB7DF8-83AB-4B58-8593-93CFFF6C24D8}" type="pres">
      <dgm:prSet presAssocID="{422F9F8E-30D0-4C46-B157-FFF0EEFD0857}" presName="parentLeftMargin" presStyleLbl="node1" presStyleIdx="0" presStyleCnt="4"/>
      <dgm:spPr/>
    </dgm:pt>
    <dgm:pt modelId="{69763B2F-12D5-4447-95FC-944994F41E55}" type="pres">
      <dgm:prSet presAssocID="{422F9F8E-30D0-4C46-B157-FFF0EEFD0857}" presName="parentText" presStyleLbl="node1" presStyleIdx="1" presStyleCnt="4">
        <dgm:presLayoutVars>
          <dgm:chMax val="0"/>
          <dgm:bulletEnabled val="1"/>
        </dgm:presLayoutVars>
      </dgm:prSet>
      <dgm:spPr/>
    </dgm:pt>
    <dgm:pt modelId="{228A4D9A-C26E-4B23-B836-0818DBF8C53C}" type="pres">
      <dgm:prSet presAssocID="{422F9F8E-30D0-4C46-B157-FFF0EEFD0857}" presName="negativeSpace" presStyleCnt="0"/>
      <dgm:spPr/>
    </dgm:pt>
    <dgm:pt modelId="{B11C4FCB-4E0D-4BD7-980C-48A82C378023}" type="pres">
      <dgm:prSet presAssocID="{422F9F8E-30D0-4C46-B157-FFF0EEFD0857}" presName="childText" presStyleLbl="conFgAcc1" presStyleIdx="1" presStyleCnt="4">
        <dgm:presLayoutVars>
          <dgm:bulletEnabled val="1"/>
        </dgm:presLayoutVars>
      </dgm:prSet>
      <dgm:spPr/>
    </dgm:pt>
    <dgm:pt modelId="{23DA3236-9CEC-44E7-B466-B139CEBA7B67}" type="pres">
      <dgm:prSet presAssocID="{926DDDAB-8E46-419B-9B45-F00B0F310D50}" presName="spaceBetweenRectangles" presStyleCnt="0"/>
      <dgm:spPr/>
    </dgm:pt>
    <dgm:pt modelId="{67E796E2-7678-4E0C-B1BE-C8DBEAB2906C}" type="pres">
      <dgm:prSet presAssocID="{D2272C32-C763-4BCA-AE64-EE9E3B81B951}" presName="parentLin" presStyleCnt="0"/>
      <dgm:spPr/>
    </dgm:pt>
    <dgm:pt modelId="{38CF1E4E-C38E-41D7-92C7-C4CFF659EC1F}" type="pres">
      <dgm:prSet presAssocID="{D2272C32-C763-4BCA-AE64-EE9E3B81B951}" presName="parentLeftMargin" presStyleLbl="node1" presStyleIdx="1" presStyleCnt="4"/>
      <dgm:spPr/>
    </dgm:pt>
    <dgm:pt modelId="{5AE3FCA3-B80E-468F-8FEB-6D7FCC4A0159}" type="pres">
      <dgm:prSet presAssocID="{D2272C32-C763-4BCA-AE64-EE9E3B81B951}" presName="parentText" presStyleLbl="node1" presStyleIdx="2" presStyleCnt="4">
        <dgm:presLayoutVars>
          <dgm:chMax val="0"/>
          <dgm:bulletEnabled val="1"/>
        </dgm:presLayoutVars>
      </dgm:prSet>
      <dgm:spPr/>
    </dgm:pt>
    <dgm:pt modelId="{A37E9F61-47CC-4E53-BFF6-DBB8B6B18A33}" type="pres">
      <dgm:prSet presAssocID="{D2272C32-C763-4BCA-AE64-EE9E3B81B951}" presName="negativeSpace" presStyleCnt="0"/>
      <dgm:spPr/>
    </dgm:pt>
    <dgm:pt modelId="{C2F95B8E-2D98-4DFA-B8EE-388482980176}" type="pres">
      <dgm:prSet presAssocID="{D2272C32-C763-4BCA-AE64-EE9E3B81B951}" presName="childText" presStyleLbl="conFgAcc1" presStyleIdx="2" presStyleCnt="4">
        <dgm:presLayoutVars>
          <dgm:bulletEnabled val="1"/>
        </dgm:presLayoutVars>
      </dgm:prSet>
      <dgm:spPr/>
    </dgm:pt>
    <dgm:pt modelId="{41A0BB9D-33DF-4B9D-AED3-2827CC5C35AE}" type="pres">
      <dgm:prSet presAssocID="{9BC7DBAD-9DEF-464F-87D0-613E3C3AC51B}" presName="spaceBetweenRectangles" presStyleCnt="0"/>
      <dgm:spPr/>
    </dgm:pt>
    <dgm:pt modelId="{02A32F5A-7772-4BBF-A060-8013D0229E1A}" type="pres">
      <dgm:prSet presAssocID="{9491E7E3-6C27-4707-B39B-9EF8979DC09B}" presName="parentLin" presStyleCnt="0"/>
      <dgm:spPr/>
    </dgm:pt>
    <dgm:pt modelId="{3CE5CA11-8B4D-4C03-9F2E-E01BAAE0C3A2}" type="pres">
      <dgm:prSet presAssocID="{9491E7E3-6C27-4707-B39B-9EF8979DC09B}" presName="parentLeftMargin" presStyleLbl="node1" presStyleIdx="2" presStyleCnt="4"/>
      <dgm:spPr/>
    </dgm:pt>
    <dgm:pt modelId="{EAF50675-709F-4B89-936C-8776A529F3F3}" type="pres">
      <dgm:prSet presAssocID="{9491E7E3-6C27-4707-B39B-9EF8979DC09B}" presName="parentText" presStyleLbl="node1" presStyleIdx="3" presStyleCnt="4">
        <dgm:presLayoutVars>
          <dgm:chMax val="0"/>
          <dgm:bulletEnabled val="1"/>
        </dgm:presLayoutVars>
      </dgm:prSet>
      <dgm:spPr/>
    </dgm:pt>
    <dgm:pt modelId="{959CDE85-E991-4C8A-A6D9-E03A13FA104A}" type="pres">
      <dgm:prSet presAssocID="{9491E7E3-6C27-4707-B39B-9EF8979DC09B}" presName="negativeSpace" presStyleCnt="0"/>
      <dgm:spPr/>
    </dgm:pt>
    <dgm:pt modelId="{1F6B26A4-E3D2-4CCA-841F-71B79448B090}" type="pres">
      <dgm:prSet presAssocID="{9491E7E3-6C27-4707-B39B-9EF8979DC09B}" presName="childText" presStyleLbl="conFgAcc1" presStyleIdx="3" presStyleCnt="4">
        <dgm:presLayoutVars>
          <dgm:bulletEnabled val="1"/>
        </dgm:presLayoutVars>
      </dgm:prSet>
      <dgm:spPr/>
    </dgm:pt>
  </dgm:ptLst>
  <dgm:cxnLst>
    <dgm:cxn modelId="{E0737E00-0D7A-4DBC-A717-D393CFF71E6E}" type="presOf" srcId="{9491E7E3-6C27-4707-B39B-9EF8979DC09B}" destId="{3CE5CA11-8B4D-4C03-9F2E-E01BAAE0C3A2}" srcOrd="0" destOrd="0" presId="urn:microsoft.com/office/officeart/2005/8/layout/list1"/>
    <dgm:cxn modelId="{F8FAAB01-1E6E-4B74-8192-743EDBA02EE5}" type="presOf" srcId="{422F9F8E-30D0-4C46-B157-FFF0EEFD0857}" destId="{69763B2F-12D5-4447-95FC-944994F41E55}" srcOrd="1" destOrd="0" presId="urn:microsoft.com/office/officeart/2005/8/layout/list1"/>
    <dgm:cxn modelId="{855FFD05-A092-4814-895E-85FFB4A28B6B}" srcId="{D2272C32-C763-4BCA-AE64-EE9E3B81B951}" destId="{74C04439-CCAB-413B-8364-5C92628BDFD1}" srcOrd="0" destOrd="0" parTransId="{B68B87BE-6BCF-4D05-9B71-DA7CD8324270}" sibTransId="{32623F5A-9071-40D4-851F-B6B6888139A4}"/>
    <dgm:cxn modelId="{BC32DB09-60A6-4B0A-8794-8B5ACDDCD53A}" type="presOf" srcId="{D2272C32-C763-4BCA-AE64-EE9E3B81B951}" destId="{38CF1E4E-C38E-41D7-92C7-C4CFF659EC1F}" srcOrd="0" destOrd="0" presId="urn:microsoft.com/office/officeart/2005/8/layout/list1"/>
    <dgm:cxn modelId="{62414218-7EA1-40DB-AA1F-0213DEA4303C}" type="presOf" srcId="{F8EE1DD9-6005-4226-863A-50AF3E3B437B}" destId="{3F30D334-2D04-4C13-98CB-E8F3D926A197}" srcOrd="0" destOrd="0" presId="urn:microsoft.com/office/officeart/2005/8/layout/list1"/>
    <dgm:cxn modelId="{8DFFD918-AAE4-4C12-865E-FBB765722E80}" srcId="{422F9F8E-30D0-4C46-B157-FFF0EEFD0857}" destId="{26FA75D3-14F4-467C-A471-B52A3812B67A}" srcOrd="1" destOrd="0" parTransId="{C999E87E-05D9-4E03-8514-4DAAD3E38030}" sibTransId="{F733C9F2-51A1-43DC-83BC-82570CA20BEB}"/>
    <dgm:cxn modelId="{58B49925-ACA0-4BB7-9694-E94ABC9B1C9B}" srcId="{422F9F8E-30D0-4C46-B157-FFF0EEFD0857}" destId="{D00E3B23-247F-41C4-8E83-B370503C6A17}" srcOrd="2" destOrd="0" parTransId="{FA0B646D-746B-4FD8-8D03-A8E06928A526}" sibTransId="{371B95BA-248D-4FE9-8389-A6F1F7F19736}"/>
    <dgm:cxn modelId="{D8763D2B-B56C-4431-B464-31676A09D6A6}" type="presOf" srcId="{567C6D8E-C075-4692-AC73-6336DC75E4C2}" destId="{B11C4FCB-4E0D-4BD7-980C-48A82C378023}" srcOrd="0" destOrd="0" presId="urn:microsoft.com/office/officeart/2005/8/layout/list1"/>
    <dgm:cxn modelId="{66E90432-BD4C-4939-952C-765CC98F6538}" type="presOf" srcId="{422F9F8E-30D0-4C46-B157-FFF0EEFD0857}" destId="{28FB7DF8-83AB-4B58-8593-93CFFF6C24D8}" srcOrd="0" destOrd="0" presId="urn:microsoft.com/office/officeart/2005/8/layout/list1"/>
    <dgm:cxn modelId="{F79CE836-D50B-4937-844A-8A5665C54AC8}" type="presOf" srcId="{0A7DC9F0-9998-48C6-8F89-48C9FCE64BE2}" destId="{1F6B26A4-E3D2-4CCA-841F-71B79448B090}" srcOrd="0" destOrd="0" presId="urn:microsoft.com/office/officeart/2005/8/layout/list1"/>
    <dgm:cxn modelId="{9FD82B4B-0022-45E8-9C74-787BB92E0920}" type="presOf" srcId="{9491E7E3-6C27-4707-B39B-9EF8979DC09B}" destId="{EAF50675-709F-4B89-936C-8776A529F3F3}" srcOrd="1" destOrd="0" presId="urn:microsoft.com/office/officeart/2005/8/layout/list1"/>
    <dgm:cxn modelId="{6BA8734C-4B88-46AE-8D6B-A44AE1FEA5FE}" type="presOf" srcId="{CD298E56-37A3-418D-9A06-6324B9F092DD}" destId="{C207C8C5-E19E-40E9-8DB3-4C9016B5F894}" srcOrd="1" destOrd="0" presId="urn:microsoft.com/office/officeart/2005/8/layout/list1"/>
    <dgm:cxn modelId="{6A621051-7594-46E8-B99E-DA3988C9B645}" type="presOf" srcId="{D00E3B23-247F-41C4-8E83-B370503C6A17}" destId="{B11C4FCB-4E0D-4BD7-980C-48A82C378023}" srcOrd="0" destOrd="2" presId="urn:microsoft.com/office/officeart/2005/8/layout/list1"/>
    <dgm:cxn modelId="{16C74E5B-3205-4561-8169-CC10A71E9B11}" srcId="{F8EE1DD9-6005-4226-863A-50AF3E3B437B}" destId="{9491E7E3-6C27-4707-B39B-9EF8979DC09B}" srcOrd="3" destOrd="0" parTransId="{2C0B0C24-FF06-4A85-84D4-A6C534077C36}" sibTransId="{527E3EEE-5294-404D-AEEC-D88403C07E09}"/>
    <dgm:cxn modelId="{2B285563-BE25-4F81-A091-BE5B5E060D9D}" type="presOf" srcId="{D2272C32-C763-4BCA-AE64-EE9E3B81B951}" destId="{5AE3FCA3-B80E-468F-8FEB-6D7FCC4A0159}" srcOrd="1" destOrd="0" presId="urn:microsoft.com/office/officeart/2005/8/layout/list1"/>
    <dgm:cxn modelId="{821DC283-1E39-4062-A5F9-7AB7B23251EF}" type="presOf" srcId="{4A4BF1EE-5454-4192-A468-15950F28481E}" destId="{1F6B26A4-E3D2-4CCA-841F-71B79448B090}" srcOrd="0" destOrd="1" presId="urn:microsoft.com/office/officeart/2005/8/layout/list1"/>
    <dgm:cxn modelId="{5905CC8E-43BC-4637-955F-2744441B1D9B}" srcId="{9491E7E3-6C27-4707-B39B-9EF8979DC09B}" destId="{0A7DC9F0-9998-48C6-8F89-48C9FCE64BE2}" srcOrd="0" destOrd="0" parTransId="{00CC578B-C0CF-4CB8-99EF-FC6DEFEDE43D}" sibTransId="{A751461A-F8ED-4B38-B8BE-829BAB9CD9D7}"/>
    <dgm:cxn modelId="{A47A849B-F2FE-447E-9B3D-F31A0A6CBB81}" type="presOf" srcId="{CD298E56-37A3-418D-9A06-6324B9F092DD}" destId="{95AF811F-A466-4822-B832-26030C66D271}" srcOrd="0" destOrd="0" presId="urn:microsoft.com/office/officeart/2005/8/layout/list1"/>
    <dgm:cxn modelId="{8140E39F-2107-44DC-8EBB-4F3DE234CB8C}" srcId="{422F9F8E-30D0-4C46-B157-FFF0EEFD0857}" destId="{567C6D8E-C075-4692-AC73-6336DC75E4C2}" srcOrd="0" destOrd="0" parTransId="{6B8B95BB-A313-409C-BC3F-AF7E6D2B70AD}" sibTransId="{FA286617-B588-4AA9-9D5E-6E6309386C87}"/>
    <dgm:cxn modelId="{E8B97EA2-A25D-4939-B339-2644856A886A}" type="presOf" srcId="{26FA75D3-14F4-467C-A471-B52A3812B67A}" destId="{B11C4FCB-4E0D-4BD7-980C-48A82C378023}" srcOrd="0" destOrd="1" presId="urn:microsoft.com/office/officeart/2005/8/layout/list1"/>
    <dgm:cxn modelId="{6EFF9AA2-8B3A-487C-97F6-292184EC37FB}" srcId="{9491E7E3-6C27-4707-B39B-9EF8979DC09B}" destId="{4A4BF1EE-5454-4192-A468-15950F28481E}" srcOrd="1" destOrd="0" parTransId="{DA23176C-74B8-4646-B54C-2037EE318AED}" sibTransId="{67E3BD49-14CE-46A0-A434-1777FA3F43E4}"/>
    <dgm:cxn modelId="{D92966A9-79A4-4EBE-9C9E-CAE6558B111C}" type="presOf" srcId="{74C04439-CCAB-413B-8364-5C92628BDFD1}" destId="{C2F95B8E-2D98-4DFA-B8EE-388482980176}" srcOrd="0" destOrd="0" presId="urn:microsoft.com/office/officeart/2005/8/layout/list1"/>
    <dgm:cxn modelId="{FE6605C0-8BFC-4A8D-A05D-6725D9B3831F}" srcId="{F8EE1DD9-6005-4226-863A-50AF3E3B437B}" destId="{422F9F8E-30D0-4C46-B157-FFF0EEFD0857}" srcOrd="1" destOrd="0" parTransId="{7046E9BD-ADEB-4145-974F-B267B11136A2}" sibTransId="{926DDDAB-8E46-419B-9B45-F00B0F310D50}"/>
    <dgm:cxn modelId="{B2B423E0-A24B-4F3E-88FE-FA0B7306BAA0}" srcId="{F8EE1DD9-6005-4226-863A-50AF3E3B437B}" destId="{D2272C32-C763-4BCA-AE64-EE9E3B81B951}" srcOrd="2" destOrd="0" parTransId="{49268D52-6C9E-42FA-8ADD-55364656EDD8}" sibTransId="{9BC7DBAD-9DEF-464F-87D0-613E3C3AC51B}"/>
    <dgm:cxn modelId="{447DB4FA-31A0-4CCB-8037-196754D8F24F}" srcId="{F8EE1DD9-6005-4226-863A-50AF3E3B437B}" destId="{CD298E56-37A3-418D-9A06-6324B9F092DD}" srcOrd="0" destOrd="0" parTransId="{CDC507BE-2485-4392-B36E-A25C0F6D4E34}" sibTransId="{E1E1A05B-7000-445D-814C-782CE7B3F74F}"/>
    <dgm:cxn modelId="{AF0DA45F-E34E-44C3-A498-5CB017CA5431}" type="presParOf" srcId="{3F30D334-2D04-4C13-98CB-E8F3D926A197}" destId="{0E313565-987F-4B68-ADB9-039A9881FCFA}" srcOrd="0" destOrd="0" presId="urn:microsoft.com/office/officeart/2005/8/layout/list1"/>
    <dgm:cxn modelId="{DC3543AD-B400-443E-B388-A88D2E1F0E1B}" type="presParOf" srcId="{0E313565-987F-4B68-ADB9-039A9881FCFA}" destId="{95AF811F-A466-4822-B832-26030C66D271}" srcOrd="0" destOrd="0" presId="urn:microsoft.com/office/officeart/2005/8/layout/list1"/>
    <dgm:cxn modelId="{63A9FBD7-1C0D-4415-809E-A7BC0C0B496A}" type="presParOf" srcId="{0E313565-987F-4B68-ADB9-039A9881FCFA}" destId="{C207C8C5-E19E-40E9-8DB3-4C9016B5F894}" srcOrd="1" destOrd="0" presId="urn:microsoft.com/office/officeart/2005/8/layout/list1"/>
    <dgm:cxn modelId="{4A4FBA98-7A0A-417C-A3A6-76FFF0DE56F0}" type="presParOf" srcId="{3F30D334-2D04-4C13-98CB-E8F3D926A197}" destId="{D7DAB132-C01D-451E-A29D-B081FEC44ADB}" srcOrd="1" destOrd="0" presId="urn:microsoft.com/office/officeart/2005/8/layout/list1"/>
    <dgm:cxn modelId="{51B6B3A2-FFD4-4BB9-8F57-65B138FEAC8C}" type="presParOf" srcId="{3F30D334-2D04-4C13-98CB-E8F3D926A197}" destId="{1B2AFD28-6F09-4C44-A489-22AA57B0009F}" srcOrd="2" destOrd="0" presId="urn:microsoft.com/office/officeart/2005/8/layout/list1"/>
    <dgm:cxn modelId="{CDE406EE-5524-45DB-A190-D275E3756994}" type="presParOf" srcId="{3F30D334-2D04-4C13-98CB-E8F3D926A197}" destId="{B520B2EC-69CB-43C2-97AF-2FC3DFCDB0BC}" srcOrd="3" destOrd="0" presId="urn:microsoft.com/office/officeart/2005/8/layout/list1"/>
    <dgm:cxn modelId="{29B65A1A-4384-403F-B55E-8EFE3CCBB138}" type="presParOf" srcId="{3F30D334-2D04-4C13-98CB-E8F3D926A197}" destId="{359CD465-8456-4495-A157-ECA4091B2F5E}" srcOrd="4" destOrd="0" presId="urn:microsoft.com/office/officeart/2005/8/layout/list1"/>
    <dgm:cxn modelId="{E1931784-5108-46A2-8C0E-B8FB22722200}" type="presParOf" srcId="{359CD465-8456-4495-A157-ECA4091B2F5E}" destId="{28FB7DF8-83AB-4B58-8593-93CFFF6C24D8}" srcOrd="0" destOrd="0" presId="urn:microsoft.com/office/officeart/2005/8/layout/list1"/>
    <dgm:cxn modelId="{7C1C1E8A-7D3C-4B9C-AB7D-42874C90D1BA}" type="presParOf" srcId="{359CD465-8456-4495-A157-ECA4091B2F5E}" destId="{69763B2F-12D5-4447-95FC-944994F41E55}" srcOrd="1" destOrd="0" presId="urn:microsoft.com/office/officeart/2005/8/layout/list1"/>
    <dgm:cxn modelId="{6B1ED448-36E4-49EF-BEC8-120C51A12E54}" type="presParOf" srcId="{3F30D334-2D04-4C13-98CB-E8F3D926A197}" destId="{228A4D9A-C26E-4B23-B836-0818DBF8C53C}" srcOrd="5" destOrd="0" presId="urn:microsoft.com/office/officeart/2005/8/layout/list1"/>
    <dgm:cxn modelId="{CF13FD31-26D8-4109-A60C-237FD28A2036}" type="presParOf" srcId="{3F30D334-2D04-4C13-98CB-E8F3D926A197}" destId="{B11C4FCB-4E0D-4BD7-980C-48A82C378023}" srcOrd="6" destOrd="0" presId="urn:microsoft.com/office/officeart/2005/8/layout/list1"/>
    <dgm:cxn modelId="{E277C5F0-6439-4F6D-8DEB-7FA92C99A978}" type="presParOf" srcId="{3F30D334-2D04-4C13-98CB-E8F3D926A197}" destId="{23DA3236-9CEC-44E7-B466-B139CEBA7B67}" srcOrd="7" destOrd="0" presId="urn:microsoft.com/office/officeart/2005/8/layout/list1"/>
    <dgm:cxn modelId="{3B9D0040-DD21-4A7F-BA97-82AB8ACBB38C}" type="presParOf" srcId="{3F30D334-2D04-4C13-98CB-E8F3D926A197}" destId="{67E796E2-7678-4E0C-B1BE-C8DBEAB2906C}" srcOrd="8" destOrd="0" presId="urn:microsoft.com/office/officeart/2005/8/layout/list1"/>
    <dgm:cxn modelId="{A9AC2ABB-4800-4352-8B62-893C984DCA40}" type="presParOf" srcId="{67E796E2-7678-4E0C-B1BE-C8DBEAB2906C}" destId="{38CF1E4E-C38E-41D7-92C7-C4CFF659EC1F}" srcOrd="0" destOrd="0" presId="urn:microsoft.com/office/officeart/2005/8/layout/list1"/>
    <dgm:cxn modelId="{0AECC901-E964-4A54-B08D-12B04AC6EA2B}" type="presParOf" srcId="{67E796E2-7678-4E0C-B1BE-C8DBEAB2906C}" destId="{5AE3FCA3-B80E-468F-8FEB-6D7FCC4A0159}" srcOrd="1" destOrd="0" presId="urn:microsoft.com/office/officeart/2005/8/layout/list1"/>
    <dgm:cxn modelId="{A70D47BE-1C54-4675-B005-1D4540BD7C7B}" type="presParOf" srcId="{3F30D334-2D04-4C13-98CB-E8F3D926A197}" destId="{A37E9F61-47CC-4E53-BFF6-DBB8B6B18A33}" srcOrd="9" destOrd="0" presId="urn:microsoft.com/office/officeart/2005/8/layout/list1"/>
    <dgm:cxn modelId="{2253BA1D-682C-4DB8-A48D-FAAD9C82EC6B}" type="presParOf" srcId="{3F30D334-2D04-4C13-98CB-E8F3D926A197}" destId="{C2F95B8E-2D98-4DFA-B8EE-388482980176}" srcOrd="10" destOrd="0" presId="urn:microsoft.com/office/officeart/2005/8/layout/list1"/>
    <dgm:cxn modelId="{DF597BFF-EAB1-4C00-97DF-70550E44696F}" type="presParOf" srcId="{3F30D334-2D04-4C13-98CB-E8F3D926A197}" destId="{41A0BB9D-33DF-4B9D-AED3-2827CC5C35AE}" srcOrd="11" destOrd="0" presId="urn:microsoft.com/office/officeart/2005/8/layout/list1"/>
    <dgm:cxn modelId="{229FEE2F-91B9-4FE7-9F06-CCB116CA8401}" type="presParOf" srcId="{3F30D334-2D04-4C13-98CB-E8F3D926A197}" destId="{02A32F5A-7772-4BBF-A060-8013D0229E1A}" srcOrd="12" destOrd="0" presId="urn:microsoft.com/office/officeart/2005/8/layout/list1"/>
    <dgm:cxn modelId="{8B327410-066C-4664-A170-3624C3D2F72D}" type="presParOf" srcId="{02A32F5A-7772-4BBF-A060-8013D0229E1A}" destId="{3CE5CA11-8B4D-4C03-9F2E-E01BAAE0C3A2}" srcOrd="0" destOrd="0" presId="urn:microsoft.com/office/officeart/2005/8/layout/list1"/>
    <dgm:cxn modelId="{A172030D-4AAA-4B27-B6FE-1ECB63022957}" type="presParOf" srcId="{02A32F5A-7772-4BBF-A060-8013D0229E1A}" destId="{EAF50675-709F-4B89-936C-8776A529F3F3}" srcOrd="1" destOrd="0" presId="urn:microsoft.com/office/officeart/2005/8/layout/list1"/>
    <dgm:cxn modelId="{0807BE5B-8DDF-4642-A18A-A2905B6A9CE2}" type="presParOf" srcId="{3F30D334-2D04-4C13-98CB-E8F3D926A197}" destId="{959CDE85-E991-4C8A-A6D9-E03A13FA104A}" srcOrd="13" destOrd="0" presId="urn:microsoft.com/office/officeart/2005/8/layout/list1"/>
    <dgm:cxn modelId="{4F4BDF3A-C524-442B-AF83-39B02B80AB96}" type="presParOf" srcId="{3F30D334-2D04-4C13-98CB-E8F3D926A197}" destId="{1F6B26A4-E3D2-4CCA-841F-71B79448B09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D1477A-F916-40D0-A2D3-FBC4F87376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3B1B31B-6132-4BB1-9995-ABF4DDD791D8}">
      <dgm:prSet/>
      <dgm:spPr/>
      <dgm:t>
        <a:bodyPr/>
        <a:lstStyle/>
        <a:p>
          <a:r>
            <a:rPr lang="en-US">
              <a:hlinkClick xmlns:r="http://schemas.openxmlformats.org/officeDocument/2006/relationships" r:id="rId1"/>
            </a:rPr>
            <a:t>Burndown Chart</a:t>
          </a:r>
          <a:endParaRPr lang="en-US"/>
        </a:p>
      </dgm:t>
    </dgm:pt>
    <dgm:pt modelId="{C6DDDEC7-F08E-43CB-8782-ABC152ADD541}" type="parTrans" cxnId="{DDC0480A-CE3A-4A23-A0F1-E1971A0DB4C7}">
      <dgm:prSet/>
      <dgm:spPr/>
      <dgm:t>
        <a:bodyPr/>
        <a:lstStyle/>
        <a:p>
          <a:endParaRPr lang="en-US"/>
        </a:p>
      </dgm:t>
    </dgm:pt>
    <dgm:pt modelId="{92F6BAE4-ACEB-458E-B9FB-6BA86361D2D2}" type="sibTrans" cxnId="{DDC0480A-CE3A-4A23-A0F1-E1971A0DB4C7}">
      <dgm:prSet/>
      <dgm:spPr/>
      <dgm:t>
        <a:bodyPr/>
        <a:lstStyle/>
        <a:p>
          <a:endParaRPr lang="en-US"/>
        </a:p>
      </dgm:t>
    </dgm:pt>
    <dgm:pt modelId="{A8495B2D-0D4E-4F8B-A40F-1C759770067B}">
      <dgm:prSet/>
      <dgm:spPr/>
      <dgm:t>
        <a:bodyPr/>
        <a:lstStyle/>
        <a:p>
          <a:r>
            <a:rPr lang="en-US"/>
            <a:t>Team of 5</a:t>
          </a:r>
        </a:p>
      </dgm:t>
    </dgm:pt>
    <dgm:pt modelId="{D4B1C98C-DCB5-4623-B5A2-C24A6DB7E19F}" type="parTrans" cxnId="{4D029D70-129C-4838-9717-0120ACB93EB1}">
      <dgm:prSet/>
      <dgm:spPr/>
      <dgm:t>
        <a:bodyPr/>
        <a:lstStyle/>
        <a:p>
          <a:endParaRPr lang="en-US"/>
        </a:p>
      </dgm:t>
    </dgm:pt>
    <dgm:pt modelId="{A5CBE458-887D-4223-AA4C-4B3DE8B21D17}" type="sibTrans" cxnId="{4D029D70-129C-4838-9717-0120ACB93EB1}">
      <dgm:prSet/>
      <dgm:spPr/>
      <dgm:t>
        <a:bodyPr/>
        <a:lstStyle/>
        <a:p>
          <a:endParaRPr lang="en-US"/>
        </a:p>
      </dgm:t>
    </dgm:pt>
    <dgm:pt modelId="{CBC5352F-68D0-4BC7-BEFD-36761677A98A}">
      <dgm:prSet/>
      <dgm:spPr/>
      <dgm:t>
        <a:bodyPr/>
        <a:lstStyle/>
        <a:p>
          <a:r>
            <a:rPr lang="en-US"/>
            <a:t>7 Days:  2-3 days per week * 3 weeks</a:t>
          </a:r>
        </a:p>
      </dgm:t>
    </dgm:pt>
    <dgm:pt modelId="{A98B869C-23B5-4B60-A1EA-F77D421973AB}" type="parTrans" cxnId="{6270D67E-A4A7-4F90-9C0A-162012413470}">
      <dgm:prSet/>
      <dgm:spPr/>
      <dgm:t>
        <a:bodyPr/>
        <a:lstStyle/>
        <a:p>
          <a:endParaRPr lang="en-US"/>
        </a:p>
      </dgm:t>
    </dgm:pt>
    <dgm:pt modelId="{40493632-7E3F-4482-8B92-D87907DE0F2E}" type="sibTrans" cxnId="{6270D67E-A4A7-4F90-9C0A-162012413470}">
      <dgm:prSet/>
      <dgm:spPr/>
      <dgm:t>
        <a:bodyPr/>
        <a:lstStyle/>
        <a:p>
          <a:endParaRPr lang="en-US"/>
        </a:p>
      </dgm:t>
    </dgm:pt>
    <dgm:pt modelId="{908E0CCA-63B8-40ED-9191-EF571A9C1808}">
      <dgm:prSet/>
      <dgm:spPr/>
      <dgm:t>
        <a:bodyPr/>
        <a:lstStyle/>
        <a:p>
          <a:r>
            <a:rPr lang="en-US"/>
            <a:t>.4 Velocity due to full-time students or fully employed + part-time students</a:t>
          </a:r>
        </a:p>
      </dgm:t>
    </dgm:pt>
    <dgm:pt modelId="{EFE52DFD-55B0-47C6-B00A-360BBBD674BC}" type="parTrans" cxnId="{7AD6E81B-6D00-47CF-89D6-4F3AC1EC6DF4}">
      <dgm:prSet/>
      <dgm:spPr/>
      <dgm:t>
        <a:bodyPr/>
        <a:lstStyle/>
        <a:p>
          <a:endParaRPr lang="en-US"/>
        </a:p>
      </dgm:t>
    </dgm:pt>
    <dgm:pt modelId="{78C71874-1871-434F-8628-DCECDE4A7151}" type="sibTrans" cxnId="{7AD6E81B-6D00-47CF-89D6-4F3AC1EC6DF4}">
      <dgm:prSet/>
      <dgm:spPr/>
      <dgm:t>
        <a:bodyPr/>
        <a:lstStyle/>
        <a:p>
          <a:endParaRPr lang="en-US"/>
        </a:p>
      </dgm:t>
    </dgm:pt>
    <dgm:pt modelId="{2AAB198B-A6E4-41B4-B611-11097074A7F6}">
      <dgm:prSet/>
      <dgm:spPr/>
      <dgm:t>
        <a:bodyPr/>
        <a:lstStyle/>
        <a:p>
          <a:r>
            <a:rPr lang="en-US"/>
            <a:t>5 *7 * .4 = 14 Working days in our iteration</a:t>
          </a:r>
        </a:p>
      </dgm:t>
    </dgm:pt>
    <dgm:pt modelId="{853AF81F-3BD7-4B1A-A640-BA2D87CCB419}" type="parTrans" cxnId="{09482FEE-30B3-46C7-A08E-C5D21923300D}">
      <dgm:prSet/>
      <dgm:spPr/>
      <dgm:t>
        <a:bodyPr/>
        <a:lstStyle/>
        <a:p>
          <a:endParaRPr lang="en-US"/>
        </a:p>
      </dgm:t>
    </dgm:pt>
    <dgm:pt modelId="{4AF06976-76D0-4842-864F-A7A758A16FDF}" type="sibTrans" cxnId="{09482FEE-30B3-46C7-A08E-C5D21923300D}">
      <dgm:prSet/>
      <dgm:spPr/>
      <dgm:t>
        <a:bodyPr/>
        <a:lstStyle/>
        <a:p>
          <a:endParaRPr lang="en-US"/>
        </a:p>
      </dgm:t>
    </dgm:pt>
    <dgm:pt modelId="{B8E7B519-7A0F-41E0-8C97-DBDCBFE0957E}">
      <dgm:prSet/>
      <dgm:spPr/>
      <dgm:t>
        <a:bodyPr/>
        <a:lstStyle/>
        <a:p>
          <a:r>
            <a:rPr lang="en-US"/>
            <a:t>1 Iteration to milestone 1</a:t>
          </a:r>
        </a:p>
      </dgm:t>
    </dgm:pt>
    <dgm:pt modelId="{7DF9A38E-5880-4C3C-B21F-BDFC6D200ED8}" type="parTrans" cxnId="{8D0D875F-4FF5-4042-AB76-530A70EA2DD9}">
      <dgm:prSet/>
      <dgm:spPr/>
      <dgm:t>
        <a:bodyPr/>
        <a:lstStyle/>
        <a:p>
          <a:endParaRPr lang="en-US"/>
        </a:p>
      </dgm:t>
    </dgm:pt>
    <dgm:pt modelId="{545F28C8-B2F7-4D4F-8D11-E1EB33965B05}" type="sibTrans" cxnId="{8D0D875F-4FF5-4042-AB76-530A70EA2DD9}">
      <dgm:prSet/>
      <dgm:spPr/>
      <dgm:t>
        <a:bodyPr/>
        <a:lstStyle/>
        <a:p>
          <a:endParaRPr lang="en-US"/>
        </a:p>
      </dgm:t>
    </dgm:pt>
    <dgm:pt modelId="{1D4309FB-3581-40D0-8A35-547EB1F11B3B}" type="pres">
      <dgm:prSet presAssocID="{E0D1477A-F916-40D0-A2D3-FBC4F8737669}" presName="vert0" presStyleCnt="0">
        <dgm:presLayoutVars>
          <dgm:dir/>
          <dgm:animOne val="branch"/>
          <dgm:animLvl val="lvl"/>
        </dgm:presLayoutVars>
      </dgm:prSet>
      <dgm:spPr/>
    </dgm:pt>
    <dgm:pt modelId="{E8FE1DBA-4DE0-4F1E-8E5F-3EA9CA86E0B9}" type="pres">
      <dgm:prSet presAssocID="{E3B1B31B-6132-4BB1-9995-ABF4DDD791D8}" presName="thickLine" presStyleLbl="alignNode1" presStyleIdx="0" presStyleCnt="6"/>
      <dgm:spPr/>
    </dgm:pt>
    <dgm:pt modelId="{5C3E498D-81A0-43FF-9836-DA3CC8CAF479}" type="pres">
      <dgm:prSet presAssocID="{E3B1B31B-6132-4BB1-9995-ABF4DDD791D8}" presName="horz1" presStyleCnt="0"/>
      <dgm:spPr/>
    </dgm:pt>
    <dgm:pt modelId="{DF8B2DFC-00CE-4088-80F4-804A6036395C}" type="pres">
      <dgm:prSet presAssocID="{E3B1B31B-6132-4BB1-9995-ABF4DDD791D8}" presName="tx1" presStyleLbl="revTx" presStyleIdx="0" presStyleCnt="6"/>
      <dgm:spPr/>
    </dgm:pt>
    <dgm:pt modelId="{868AC493-8F21-4554-9B14-883286E42361}" type="pres">
      <dgm:prSet presAssocID="{E3B1B31B-6132-4BB1-9995-ABF4DDD791D8}" presName="vert1" presStyleCnt="0"/>
      <dgm:spPr/>
    </dgm:pt>
    <dgm:pt modelId="{F15F8342-7606-4B1B-9D08-A586E8A88F8F}" type="pres">
      <dgm:prSet presAssocID="{A8495B2D-0D4E-4F8B-A40F-1C759770067B}" presName="thickLine" presStyleLbl="alignNode1" presStyleIdx="1" presStyleCnt="6"/>
      <dgm:spPr/>
    </dgm:pt>
    <dgm:pt modelId="{25F845B0-CEBB-4C69-9763-253556097066}" type="pres">
      <dgm:prSet presAssocID="{A8495B2D-0D4E-4F8B-A40F-1C759770067B}" presName="horz1" presStyleCnt="0"/>
      <dgm:spPr/>
    </dgm:pt>
    <dgm:pt modelId="{07B3E677-A48E-44F5-B05F-9AD0C535452B}" type="pres">
      <dgm:prSet presAssocID="{A8495B2D-0D4E-4F8B-A40F-1C759770067B}" presName="tx1" presStyleLbl="revTx" presStyleIdx="1" presStyleCnt="6"/>
      <dgm:spPr/>
    </dgm:pt>
    <dgm:pt modelId="{84184A84-A3F6-4A2E-82D3-3ADD1A723F0D}" type="pres">
      <dgm:prSet presAssocID="{A8495B2D-0D4E-4F8B-A40F-1C759770067B}" presName="vert1" presStyleCnt="0"/>
      <dgm:spPr/>
    </dgm:pt>
    <dgm:pt modelId="{B8943AB4-ECA8-49E3-97A5-94D5656F0341}" type="pres">
      <dgm:prSet presAssocID="{CBC5352F-68D0-4BC7-BEFD-36761677A98A}" presName="thickLine" presStyleLbl="alignNode1" presStyleIdx="2" presStyleCnt="6"/>
      <dgm:spPr/>
    </dgm:pt>
    <dgm:pt modelId="{1EA9F37A-7E4C-43F1-99F2-FF3B5B8303DD}" type="pres">
      <dgm:prSet presAssocID="{CBC5352F-68D0-4BC7-BEFD-36761677A98A}" presName="horz1" presStyleCnt="0"/>
      <dgm:spPr/>
    </dgm:pt>
    <dgm:pt modelId="{C80A5FC8-B022-4263-AF9F-D6048B937193}" type="pres">
      <dgm:prSet presAssocID="{CBC5352F-68D0-4BC7-BEFD-36761677A98A}" presName="tx1" presStyleLbl="revTx" presStyleIdx="2" presStyleCnt="6"/>
      <dgm:spPr/>
    </dgm:pt>
    <dgm:pt modelId="{9D0F763D-D9A7-4AF9-B7E6-9FF8FF062C92}" type="pres">
      <dgm:prSet presAssocID="{CBC5352F-68D0-4BC7-BEFD-36761677A98A}" presName="vert1" presStyleCnt="0"/>
      <dgm:spPr/>
    </dgm:pt>
    <dgm:pt modelId="{AD5A86CD-FF89-4FE9-8348-D637BB0570B6}" type="pres">
      <dgm:prSet presAssocID="{908E0CCA-63B8-40ED-9191-EF571A9C1808}" presName="thickLine" presStyleLbl="alignNode1" presStyleIdx="3" presStyleCnt="6"/>
      <dgm:spPr/>
    </dgm:pt>
    <dgm:pt modelId="{ECFAA380-FBE0-43EF-A689-3CAF9F3D32E2}" type="pres">
      <dgm:prSet presAssocID="{908E0CCA-63B8-40ED-9191-EF571A9C1808}" presName="horz1" presStyleCnt="0"/>
      <dgm:spPr/>
    </dgm:pt>
    <dgm:pt modelId="{4DFD6607-C5EA-4C4F-880D-BED31F3F6DCC}" type="pres">
      <dgm:prSet presAssocID="{908E0CCA-63B8-40ED-9191-EF571A9C1808}" presName="tx1" presStyleLbl="revTx" presStyleIdx="3" presStyleCnt="6"/>
      <dgm:spPr/>
    </dgm:pt>
    <dgm:pt modelId="{6D7F8892-835C-4D92-BD0D-AF20AE878873}" type="pres">
      <dgm:prSet presAssocID="{908E0CCA-63B8-40ED-9191-EF571A9C1808}" presName="vert1" presStyleCnt="0"/>
      <dgm:spPr/>
    </dgm:pt>
    <dgm:pt modelId="{A64D82B4-A565-4A5A-B594-85191B64DD20}" type="pres">
      <dgm:prSet presAssocID="{2AAB198B-A6E4-41B4-B611-11097074A7F6}" presName="thickLine" presStyleLbl="alignNode1" presStyleIdx="4" presStyleCnt="6"/>
      <dgm:spPr/>
    </dgm:pt>
    <dgm:pt modelId="{9B35346D-3235-447B-B7D7-2F56AAE65C21}" type="pres">
      <dgm:prSet presAssocID="{2AAB198B-A6E4-41B4-B611-11097074A7F6}" presName="horz1" presStyleCnt="0"/>
      <dgm:spPr/>
    </dgm:pt>
    <dgm:pt modelId="{A5FF925A-9DEB-4435-A7D0-39A2F4BE83BE}" type="pres">
      <dgm:prSet presAssocID="{2AAB198B-A6E4-41B4-B611-11097074A7F6}" presName="tx1" presStyleLbl="revTx" presStyleIdx="4" presStyleCnt="6"/>
      <dgm:spPr/>
    </dgm:pt>
    <dgm:pt modelId="{8F983EFE-25E1-4CF7-9857-0347C1509E30}" type="pres">
      <dgm:prSet presAssocID="{2AAB198B-A6E4-41B4-B611-11097074A7F6}" presName="vert1" presStyleCnt="0"/>
      <dgm:spPr/>
    </dgm:pt>
    <dgm:pt modelId="{21302C1F-EA95-45F8-84C6-C5CBBC0794D9}" type="pres">
      <dgm:prSet presAssocID="{B8E7B519-7A0F-41E0-8C97-DBDCBFE0957E}" presName="thickLine" presStyleLbl="alignNode1" presStyleIdx="5" presStyleCnt="6"/>
      <dgm:spPr/>
    </dgm:pt>
    <dgm:pt modelId="{952D19BE-3F8A-4BD4-B6F5-E76C5EA08110}" type="pres">
      <dgm:prSet presAssocID="{B8E7B519-7A0F-41E0-8C97-DBDCBFE0957E}" presName="horz1" presStyleCnt="0"/>
      <dgm:spPr/>
    </dgm:pt>
    <dgm:pt modelId="{2CEFC0BA-0FF9-445B-9211-9C3A4198CBF0}" type="pres">
      <dgm:prSet presAssocID="{B8E7B519-7A0F-41E0-8C97-DBDCBFE0957E}" presName="tx1" presStyleLbl="revTx" presStyleIdx="5" presStyleCnt="6"/>
      <dgm:spPr/>
    </dgm:pt>
    <dgm:pt modelId="{6E351456-8E5E-4D54-AAF5-84760E41764F}" type="pres">
      <dgm:prSet presAssocID="{B8E7B519-7A0F-41E0-8C97-DBDCBFE0957E}" presName="vert1" presStyleCnt="0"/>
      <dgm:spPr/>
    </dgm:pt>
  </dgm:ptLst>
  <dgm:cxnLst>
    <dgm:cxn modelId="{DDC0480A-CE3A-4A23-A0F1-E1971A0DB4C7}" srcId="{E0D1477A-F916-40D0-A2D3-FBC4F8737669}" destId="{E3B1B31B-6132-4BB1-9995-ABF4DDD791D8}" srcOrd="0" destOrd="0" parTransId="{C6DDDEC7-F08E-43CB-8782-ABC152ADD541}" sibTransId="{92F6BAE4-ACEB-458E-B9FB-6BA86361D2D2}"/>
    <dgm:cxn modelId="{7AD6E81B-6D00-47CF-89D6-4F3AC1EC6DF4}" srcId="{E0D1477A-F916-40D0-A2D3-FBC4F8737669}" destId="{908E0CCA-63B8-40ED-9191-EF571A9C1808}" srcOrd="3" destOrd="0" parTransId="{EFE52DFD-55B0-47C6-B00A-360BBBD674BC}" sibTransId="{78C71874-1871-434F-8628-DCECDE4A7151}"/>
    <dgm:cxn modelId="{C5BBB74A-5CEA-48C3-88B0-37602333C87C}" type="presOf" srcId="{2AAB198B-A6E4-41B4-B611-11097074A7F6}" destId="{A5FF925A-9DEB-4435-A7D0-39A2F4BE83BE}" srcOrd="0" destOrd="0" presId="urn:microsoft.com/office/officeart/2008/layout/LinedList"/>
    <dgm:cxn modelId="{8D0D875F-4FF5-4042-AB76-530A70EA2DD9}" srcId="{E0D1477A-F916-40D0-A2D3-FBC4F8737669}" destId="{B8E7B519-7A0F-41E0-8C97-DBDCBFE0957E}" srcOrd="5" destOrd="0" parTransId="{7DF9A38E-5880-4C3C-B21F-BDFC6D200ED8}" sibTransId="{545F28C8-B2F7-4D4F-8D11-E1EB33965B05}"/>
    <dgm:cxn modelId="{6E4DEC64-73DC-4131-BA54-3BF5C79FCC83}" type="presOf" srcId="{B8E7B519-7A0F-41E0-8C97-DBDCBFE0957E}" destId="{2CEFC0BA-0FF9-445B-9211-9C3A4198CBF0}" srcOrd="0" destOrd="0" presId="urn:microsoft.com/office/officeart/2008/layout/LinedList"/>
    <dgm:cxn modelId="{BFDFB866-F4DA-44DA-AAFF-9DA6B264A488}" type="presOf" srcId="{A8495B2D-0D4E-4F8B-A40F-1C759770067B}" destId="{07B3E677-A48E-44F5-B05F-9AD0C535452B}" srcOrd="0" destOrd="0" presId="urn:microsoft.com/office/officeart/2008/layout/LinedList"/>
    <dgm:cxn modelId="{4D029D70-129C-4838-9717-0120ACB93EB1}" srcId="{E0D1477A-F916-40D0-A2D3-FBC4F8737669}" destId="{A8495B2D-0D4E-4F8B-A40F-1C759770067B}" srcOrd="1" destOrd="0" parTransId="{D4B1C98C-DCB5-4623-B5A2-C24A6DB7E19F}" sibTransId="{A5CBE458-887D-4223-AA4C-4B3DE8B21D17}"/>
    <dgm:cxn modelId="{6270D67E-A4A7-4F90-9C0A-162012413470}" srcId="{E0D1477A-F916-40D0-A2D3-FBC4F8737669}" destId="{CBC5352F-68D0-4BC7-BEFD-36761677A98A}" srcOrd="2" destOrd="0" parTransId="{A98B869C-23B5-4B60-A1EA-F77D421973AB}" sibTransId="{40493632-7E3F-4482-8B92-D87907DE0F2E}"/>
    <dgm:cxn modelId="{9F5123A3-9968-4A2B-B3F9-636A19F071E0}" type="presOf" srcId="{E0D1477A-F916-40D0-A2D3-FBC4F8737669}" destId="{1D4309FB-3581-40D0-8A35-547EB1F11B3B}" srcOrd="0" destOrd="0" presId="urn:microsoft.com/office/officeart/2008/layout/LinedList"/>
    <dgm:cxn modelId="{9F4D4DBD-98E2-4A7A-978F-8EC48EA50FD8}" type="presOf" srcId="{908E0CCA-63B8-40ED-9191-EF571A9C1808}" destId="{4DFD6607-C5EA-4C4F-880D-BED31F3F6DCC}" srcOrd="0" destOrd="0" presId="urn:microsoft.com/office/officeart/2008/layout/LinedList"/>
    <dgm:cxn modelId="{7CB4E6C9-FE16-4486-9643-35CF2BA73697}" type="presOf" srcId="{E3B1B31B-6132-4BB1-9995-ABF4DDD791D8}" destId="{DF8B2DFC-00CE-4088-80F4-804A6036395C}" srcOrd="0" destOrd="0" presId="urn:microsoft.com/office/officeart/2008/layout/LinedList"/>
    <dgm:cxn modelId="{FE53E6CA-87DA-4082-8FDE-72A0862FD509}" type="presOf" srcId="{CBC5352F-68D0-4BC7-BEFD-36761677A98A}" destId="{C80A5FC8-B022-4263-AF9F-D6048B937193}" srcOrd="0" destOrd="0" presId="urn:microsoft.com/office/officeart/2008/layout/LinedList"/>
    <dgm:cxn modelId="{09482FEE-30B3-46C7-A08E-C5D21923300D}" srcId="{E0D1477A-F916-40D0-A2D3-FBC4F8737669}" destId="{2AAB198B-A6E4-41B4-B611-11097074A7F6}" srcOrd="4" destOrd="0" parTransId="{853AF81F-3BD7-4B1A-A640-BA2D87CCB419}" sibTransId="{4AF06976-76D0-4842-864F-A7A758A16FDF}"/>
    <dgm:cxn modelId="{D7642FAF-1300-4931-BA24-311BBB1AEE44}" type="presParOf" srcId="{1D4309FB-3581-40D0-8A35-547EB1F11B3B}" destId="{E8FE1DBA-4DE0-4F1E-8E5F-3EA9CA86E0B9}" srcOrd="0" destOrd="0" presId="urn:microsoft.com/office/officeart/2008/layout/LinedList"/>
    <dgm:cxn modelId="{2FAE4F02-F326-4933-8B46-05F72D22A013}" type="presParOf" srcId="{1D4309FB-3581-40D0-8A35-547EB1F11B3B}" destId="{5C3E498D-81A0-43FF-9836-DA3CC8CAF479}" srcOrd="1" destOrd="0" presId="urn:microsoft.com/office/officeart/2008/layout/LinedList"/>
    <dgm:cxn modelId="{DA84DE06-1FE7-4581-9744-E9AA97C63172}" type="presParOf" srcId="{5C3E498D-81A0-43FF-9836-DA3CC8CAF479}" destId="{DF8B2DFC-00CE-4088-80F4-804A6036395C}" srcOrd="0" destOrd="0" presId="urn:microsoft.com/office/officeart/2008/layout/LinedList"/>
    <dgm:cxn modelId="{955EAAD5-5317-4059-AE00-FED363D00312}" type="presParOf" srcId="{5C3E498D-81A0-43FF-9836-DA3CC8CAF479}" destId="{868AC493-8F21-4554-9B14-883286E42361}" srcOrd="1" destOrd="0" presId="urn:microsoft.com/office/officeart/2008/layout/LinedList"/>
    <dgm:cxn modelId="{1A33A7A6-718F-4F1C-AE82-920FABE0D777}" type="presParOf" srcId="{1D4309FB-3581-40D0-8A35-547EB1F11B3B}" destId="{F15F8342-7606-4B1B-9D08-A586E8A88F8F}" srcOrd="2" destOrd="0" presId="urn:microsoft.com/office/officeart/2008/layout/LinedList"/>
    <dgm:cxn modelId="{2793592B-B8EC-4F58-8D09-579E089647D5}" type="presParOf" srcId="{1D4309FB-3581-40D0-8A35-547EB1F11B3B}" destId="{25F845B0-CEBB-4C69-9763-253556097066}" srcOrd="3" destOrd="0" presId="urn:microsoft.com/office/officeart/2008/layout/LinedList"/>
    <dgm:cxn modelId="{ECB1B5FE-2A49-4EFE-BB7E-F1167B391360}" type="presParOf" srcId="{25F845B0-CEBB-4C69-9763-253556097066}" destId="{07B3E677-A48E-44F5-B05F-9AD0C535452B}" srcOrd="0" destOrd="0" presId="urn:microsoft.com/office/officeart/2008/layout/LinedList"/>
    <dgm:cxn modelId="{1B8628A4-7C40-4E34-915F-307E1C9C98A0}" type="presParOf" srcId="{25F845B0-CEBB-4C69-9763-253556097066}" destId="{84184A84-A3F6-4A2E-82D3-3ADD1A723F0D}" srcOrd="1" destOrd="0" presId="urn:microsoft.com/office/officeart/2008/layout/LinedList"/>
    <dgm:cxn modelId="{526A2919-F348-4C44-8580-1F638561ED68}" type="presParOf" srcId="{1D4309FB-3581-40D0-8A35-547EB1F11B3B}" destId="{B8943AB4-ECA8-49E3-97A5-94D5656F0341}" srcOrd="4" destOrd="0" presId="urn:microsoft.com/office/officeart/2008/layout/LinedList"/>
    <dgm:cxn modelId="{FABC07D3-D87C-4164-A278-0AA717E1F408}" type="presParOf" srcId="{1D4309FB-3581-40D0-8A35-547EB1F11B3B}" destId="{1EA9F37A-7E4C-43F1-99F2-FF3B5B8303DD}" srcOrd="5" destOrd="0" presId="urn:microsoft.com/office/officeart/2008/layout/LinedList"/>
    <dgm:cxn modelId="{DBEA883F-4C71-4FA6-B8A8-B728311790FC}" type="presParOf" srcId="{1EA9F37A-7E4C-43F1-99F2-FF3B5B8303DD}" destId="{C80A5FC8-B022-4263-AF9F-D6048B937193}" srcOrd="0" destOrd="0" presId="urn:microsoft.com/office/officeart/2008/layout/LinedList"/>
    <dgm:cxn modelId="{A9FE852C-FA5B-43EB-9854-060189B82985}" type="presParOf" srcId="{1EA9F37A-7E4C-43F1-99F2-FF3B5B8303DD}" destId="{9D0F763D-D9A7-4AF9-B7E6-9FF8FF062C92}" srcOrd="1" destOrd="0" presId="urn:microsoft.com/office/officeart/2008/layout/LinedList"/>
    <dgm:cxn modelId="{6342459B-88A9-43D4-AF69-2F40015F7766}" type="presParOf" srcId="{1D4309FB-3581-40D0-8A35-547EB1F11B3B}" destId="{AD5A86CD-FF89-4FE9-8348-D637BB0570B6}" srcOrd="6" destOrd="0" presId="urn:microsoft.com/office/officeart/2008/layout/LinedList"/>
    <dgm:cxn modelId="{3C6A20F1-E421-484C-B4FC-C075CA41C486}" type="presParOf" srcId="{1D4309FB-3581-40D0-8A35-547EB1F11B3B}" destId="{ECFAA380-FBE0-43EF-A689-3CAF9F3D32E2}" srcOrd="7" destOrd="0" presId="urn:microsoft.com/office/officeart/2008/layout/LinedList"/>
    <dgm:cxn modelId="{B8E47965-0B31-41E6-906A-FE30055BE635}" type="presParOf" srcId="{ECFAA380-FBE0-43EF-A689-3CAF9F3D32E2}" destId="{4DFD6607-C5EA-4C4F-880D-BED31F3F6DCC}" srcOrd="0" destOrd="0" presId="urn:microsoft.com/office/officeart/2008/layout/LinedList"/>
    <dgm:cxn modelId="{4995CEF8-E3AF-4998-B190-4B1880138198}" type="presParOf" srcId="{ECFAA380-FBE0-43EF-A689-3CAF9F3D32E2}" destId="{6D7F8892-835C-4D92-BD0D-AF20AE878873}" srcOrd="1" destOrd="0" presId="urn:microsoft.com/office/officeart/2008/layout/LinedList"/>
    <dgm:cxn modelId="{4403B1A5-11E3-422B-9983-4C5FC1DA7F18}" type="presParOf" srcId="{1D4309FB-3581-40D0-8A35-547EB1F11B3B}" destId="{A64D82B4-A565-4A5A-B594-85191B64DD20}" srcOrd="8" destOrd="0" presId="urn:microsoft.com/office/officeart/2008/layout/LinedList"/>
    <dgm:cxn modelId="{8D33229F-EBA9-425A-B7C1-CEAE13FBC066}" type="presParOf" srcId="{1D4309FB-3581-40D0-8A35-547EB1F11B3B}" destId="{9B35346D-3235-447B-B7D7-2F56AAE65C21}" srcOrd="9" destOrd="0" presId="urn:microsoft.com/office/officeart/2008/layout/LinedList"/>
    <dgm:cxn modelId="{D10648D5-16F4-4104-8374-6E3559A7B29D}" type="presParOf" srcId="{9B35346D-3235-447B-B7D7-2F56AAE65C21}" destId="{A5FF925A-9DEB-4435-A7D0-39A2F4BE83BE}" srcOrd="0" destOrd="0" presId="urn:microsoft.com/office/officeart/2008/layout/LinedList"/>
    <dgm:cxn modelId="{CBC9E42E-4EBB-4963-97DD-AE20ACB81933}" type="presParOf" srcId="{9B35346D-3235-447B-B7D7-2F56AAE65C21}" destId="{8F983EFE-25E1-4CF7-9857-0347C1509E30}" srcOrd="1" destOrd="0" presId="urn:microsoft.com/office/officeart/2008/layout/LinedList"/>
    <dgm:cxn modelId="{C5413588-29C7-438C-BCA5-8B458C45ADE0}" type="presParOf" srcId="{1D4309FB-3581-40D0-8A35-547EB1F11B3B}" destId="{21302C1F-EA95-45F8-84C6-C5CBBC0794D9}" srcOrd="10" destOrd="0" presId="urn:microsoft.com/office/officeart/2008/layout/LinedList"/>
    <dgm:cxn modelId="{FA767A50-E823-4601-A949-13BA48D0E5F5}" type="presParOf" srcId="{1D4309FB-3581-40D0-8A35-547EB1F11B3B}" destId="{952D19BE-3F8A-4BD4-B6F5-E76C5EA08110}" srcOrd="11" destOrd="0" presId="urn:microsoft.com/office/officeart/2008/layout/LinedList"/>
    <dgm:cxn modelId="{2AE79B2D-E54D-4421-B223-EA3F1D75FB00}" type="presParOf" srcId="{952D19BE-3F8A-4BD4-B6F5-E76C5EA08110}" destId="{2CEFC0BA-0FF9-445B-9211-9C3A4198CBF0}" srcOrd="0" destOrd="0" presId="urn:microsoft.com/office/officeart/2008/layout/LinedList"/>
    <dgm:cxn modelId="{7B92562B-7D17-4682-B0AF-72631A72FB93}" type="presParOf" srcId="{952D19BE-3F8A-4BD4-B6F5-E76C5EA08110}" destId="{6E351456-8E5E-4D54-AAF5-84760E4176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403DAC-DC55-44FD-9335-D4757CCFE7D2}"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D48D8354-2412-434E-9341-0657E8130A47}">
      <dgm:prSet/>
      <dgm:spPr/>
      <dgm:t>
        <a:bodyPr/>
        <a:lstStyle/>
        <a:p>
          <a:pPr>
            <a:lnSpc>
              <a:spcPct val="100000"/>
            </a:lnSpc>
            <a:defRPr cap="all"/>
          </a:pPr>
          <a:r>
            <a:rPr lang="en-US"/>
            <a:t>2/14/25 - Feature Requests + Prioritization</a:t>
          </a:r>
        </a:p>
      </dgm:t>
    </dgm:pt>
    <dgm:pt modelId="{04C16B88-DE7F-407C-8784-625317DA2AC7}" type="parTrans" cxnId="{E4FCFE64-5DCC-4501-AD89-3F6CF9AA7FF8}">
      <dgm:prSet/>
      <dgm:spPr/>
      <dgm:t>
        <a:bodyPr/>
        <a:lstStyle/>
        <a:p>
          <a:endParaRPr lang="en-US"/>
        </a:p>
      </dgm:t>
    </dgm:pt>
    <dgm:pt modelId="{40E33EBE-682E-4A8D-8669-2C9EED95EEF9}" type="sibTrans" cxnId="{E4FCFE64-5DCC-4501-AD89-3F6CF9AA7FF8}">
      <dgm:prSet/>
      <dgm:spPr/>
      <dgm:t>
        <a:bodyPr/>
        <a:lstStyle/>
        <a:p>
          <a:endParaRPr lang="en-US"/>
        </a:p>
      </dgm:t>
    </dgm:pt>
    <dgm:pt modelId="{B09CB84D-CD28-4E66-A1FF-C544AA030A97}">
      <dgm:prSet/>
      <dgm:spPr/>
      <dgm:t>
        <a:bodyPr/>
        <a:lstStyle/>
        <a:p>
          <a:pPr>
            <a:lnSpc>
              <a:spcPct val="100000"/>
            </a:lnSpc>
            <a:defRPr cap="all"/>
          </a:pPr>
          <a:r>
            <a:rPr lang="en-US" dirty="0"/>
            <a:t>Planning Poker</a:t>
          </a:r>
        </a:p>
        <a:p>
          <a:pPr>
            <a:lnSpc>
              <a:spcPct val="100000"/>
            </a:lnSpc>
            <a:defRPr cap="all"/>
          </a:pPr>
          <a:r>
            <a:rPr lang="en-US"/>
            <a:t>(Convergence) </a:t>
          </a:r>
          <a:endParaRPr lang="en-US" dirty="0"/>
        </a:p>
      </dgm:t>
    </dgm:pt>
    <dgm:pt modelId="{1F8E23FF-8E18-42CE-9250-02B2F296B79C}" type="parTrans" cxnId="{104DBEAD-0F51-4A21-9FEC-21BE7EA0030F}">
      <dgm:prSet/>
      <dgm:spPr/>
      <dgm:t>
        <a:bodyPr/>
        <a:lstStyle/>
        <a:p>
          <a:endParaRPr lang="en-US"/>
        </a:p>
      </dgm:t>
    </dgm:pt>
    <dgm:pt modelId="{469C1018-FFFD-4730-B217-369701EA00EA}" type="sibTrans" cxnId="{104DBEAD-0F51-4A21-9FEC-21BE7EA0030F}">
      <dgm:prSet/>
      <dgm:spPr/>
      <dgm:t>
        <a:bodyPr/>
        <a:lstStyle/>
        <a:p>
          <a:endParaRPr lang="en-US"/>
        </a:p>
      </dgm:t>
    </dgm:pt>
    <dgm:pt modelId="{F49163F5-0BDB-41CF-B18C-B27A50C64152}">
      <dgm:prSet/>
      <dgm:spPr/>
      <dgm:t>
        <a:bodyPr/>
        <a:lstStyle/>
        <a:p>
          <a:pPr>
            <a:lnSpc>
              <a:spcPct val="100000"/>
            </a:lnSpc>
            <a:defRPr cap="all"/>
          </a:pPr>
          <a:r>
            <a:rPr lang="en-US"/>
            <a:t>2/12/25 - Flask Part 2</a:t>
          </a:r>
        </a:p>
        <a:p>
          <a:pPr>
            <a:lnSpc>
              <a:spcPct val="100000"/>
            </a:lnSpc>
            <a:defRPr cap="all"/>
          </a:pPr>
          <a:r>
            <a:rPr lang="en-US"/>
            <a:t>(Templates + Welcome Page)</a:t>
          </a:r>
        </a:p>
      </dgm:t>
    </dgm:pt>
    <dgm:pt modelId="{0D1BAF33-CD12-4176-B759-2D04CA5811C4}" type="parTrans" cxnId="{C0E01545-C198-4260-B207-28E9251A87DF}">
      <dgm:prSet/>
      <dgm:spPr/>
      <dgm:t>
        <a:bodyPr/>
        <a:lstStyle/>
        <a:p>
          <a:endParaRPr lang="en-US"/>
        </a:p>
      </dgm:t>
    </dgm:pt>
    <dgm:pt modelId="{3B7228EC-EB74-4ADB-9BA9-B48300FF85E9}" type="sibTrans" cxnId="{C0E01545-C198-4260-B207-28E9251A87DF}">
      <dgm:prSet/>
      <dgm:spPr/>
      <dgm:t>
        <a:bodyPr/>
        <a:lstStyle/>
        <a:p>
          <a:endParaRPr lang="en-US"/>
        </a:p>
      </dgm:t>
    </dgm:pt>
    <dgm:pt modelId="{FED32F18-9457-4F32-ABD8-E05F8D44FE92}">
      <dgm:prSet/>
      <dgm:spPr/>
      <dgm:t>
        <a:bodyPr/>
        <a:lstStyle/>
        <a:p>
          <a:pPr>
            <a:lnSpc>
              <a:spcPct val="100000"/>
            </a:lnSpc>
            <a:defRPr cap="all"/>
          </a:pPr>
          <a:r>
            <a:rPr lang="en-US"/>
            <a:t>2/19/25 - Story 1 Review</a:t>
          </a:r>
        </a:p>
        <a:p>
          <a:pPr>
            <a:lnSpc>
              <a:spcPct val="100000"/>
            </a:lnSpc>
            <a:defRPr cap="all"/>
          </a:pPr>
          <a:r>
            <a:rPr lang="en-US"/>
            <a:t>Memory of user(s)</a:t>
          </a:r>
        </a:p>
        <a:p>
          <a:pPr>
            <a:lnSpc>
              <a:spcPct val="100000"/>
            </a:lnSpc>
            <a:defRPr cap="all"/>
          </a:pPr>
          <a:r>
            <a:rPr lang="en-US"/>
            <a:t>Present relative information) </a:t>
          </a:r>
        </a:p>
      </dgm:t>
    </dgm:pt>
    <dgm:pt modelId="{38D68F42-C351-467F-B596-AF366E72D7F1}" type="parTrans" cxnId="{546F6827-9EF4-40CF-B7B0-FA122D47CCFE}">
      <dgm:prSet/>
      <dgm:spPr/>
      <dgm:t>
        <a:bodyPr/>
        <a:lstStyle/>
        <a:p>
          <a:endParaRPr lang="en-US"/>
        </a:p>
      </dgm:t>
    </dgm:pt>
    <dgm:pt modelId="{822D00D6-8E36-4305-A8E8-EC2D9610A3F7}" type="sibTrans" cxnId="{546F6827-9EF4-40CF-B7B0-FA122D47CCFE}">
      <dgm:prSet/>
      <dgm:spPr/>
      <dgm:t>
        <a:bodyPr/>
        <a:lstStyle/>
        <a:p>
          <a:endParaRPr lang="en-US"/>
        </a:p>
      </dgm:t>
    </dgm:pt>
    <dgm:pt modelId="{F4BA575B-580F-4E56-AE66-AF645ED3E9B3}">
      <dgm:prSet/>
      <dgm:spPr/>
      <dgm:t>
        <a:bodyPr/>
        <a:lstStyle/>
        <a:p>
          <a:pPr>
            <a:lnSpc>
              <a:spcPct val="100000"/>
            </a:lnSpc>
            <a:defRPr cap="all"/>
          </a:pPr>
          <a:r>
            <a:rPr lang="en-US"/>
            <a:t>2/23/ 25 - Story 2 Review</a:t>
          </a:r>
        </a:p>
        <a:p>
          <a:pPr>
            <a:lnSpc>
              <a:spcPct val="100000"/>
            </a:lnSpc>
            <a:defRPr cap="all"/>
          </a:pPr>
          <a:r>
            <a:rPr lang="en-US"/>
            <a:t>(SQL, website, presentation)</a:t>
          </a:r>
        </a:p>
      </dgm:t>
    </dgm:pt>
    <dgm:pt modelId="{9A6F8CA7-316F-423C-A136-04B4E4BB3859}" type="parTrans" cxnId="{B12DDB90-BA98-4CB1-9C9B-CE94736E3C33}">
      <dgm:prSet/>
      <dgm:spPr/>
      <dgm:t>
        <a:bodyPr/>
        <a:lstStyle/>
        <a:p>
          <a:endParaRPr lang="en-US"/>
        </a:p>
      </dgm:t>
    </dgm:pt>
    <dgm:pt modelId="{7911A936-7BDE-42A6-BF5B-ADE7A274C0D6}" type="sibTrans" cxnId="{B12DDB90-BA98-4CB1-9C9B-CE94736E3C33}">
      <dgm:prSet/>
      <dgm:spPr/>
      <dgm:t>
        <a:bodyPr/>
        <a:lstStyle/>
        <a:p>
          <a:endParaRPr lang="en-US"/>
        </a:p>
      </dgm:t>
    </dgm:pt>
    <dgm:pt modelId="{79556AFF-9E19-4E95-B57C-6E87B4475676}">
      <dgm:prSet/>
      <dgm:spPr/>
      <dgm:t>
        <a:bodyPr/>
        <a:lstStyle/>
        <a:p>
          <a:pPr>
            <a:lnSpc>
              <a:spcPct val="100000"/>
            </a:lnSpc>
            <a:defRPr cap="all"/>
          </a:pPr>
          <a:r>
            <a:rPr lang="en-US"/>
            <a:t>3/9/25 – Story 2 Task Review + Presentation Review</a:t>
          </a:r>
        </a:p>
      </dgm:t>
    </dgm:pt>
    <dgm:pt modelId="{54AB379E-E632-4C3E-BC11-30FB0449D55E}" type="parTrans" cxnId="{53F8026C-A7C5-4FE8-B1EF-BE83D8F57044}">
      <dgm:prSet/>
      <dgm:spPr/>
      <dgm:t>
        <a:bodyPr/>
        <a:lstStyle/>
        <a:p>
          <a:endParaRPr lang="en-US"/>
        </a:p>
      </dgm:t>
    </dgm:pt>
    <dgm:pt modelId="{96B02057-66FA-4CFC-BB4A-84A2BA61B9B8}" type="sibTrans" cxnId="{53F8026C-A7C5-4FE8-B1EF-BE83D8F57044}">
      <dgm:prSet/>
      <dgm:spPr/>
      <dgm:t>
        <a:bodyPr/>
        <a:lstStyle/>
        <a:p>
          <a:endParaRPr lang="en-US"/>
        </a:p>
      </dgm:t>
    </dgm:pt>
    <dgm:pt modelId="{0EBD8048-D64E-4D62-8031-BFFF805D1390}">
      <dgm:prSet/>
      <dgm:spPr/>
      <dgm:t>
        <a:bodyPr/>
        <a:lstStyle/>
        <a:p>
          <a:pPr>
            <a:lnSpc>
              <a:spcPct val="100000"/>
            </a:lnSpc>
            <a:defRPr cap="all"/>
          </a:pPr>
          <a:r>
            <a:rPr lang="en-US"/>
            <a:t>3/12/25 - Presentation Review</a:t>
          </a:r>
        </a:p>
      </dgm:t>
    </dgm:pt>
    <dgm:pt modelId="{6F9AF1A6-0BA4-4D89-8091-07C1274B7844}" type="parTrans" cxnId="{46A8BBB1-91BA-421E-8305-44EC0D980ED3}">
      <dgm:prSet/>
      <dgm:spPr/>
      <dgm:t>
        <a:bodyPr/>
        <a:lstStyle/>
        <a:p>
          <a:endParaRPr lang="en-US"/>
        </a:p>
      </dgm:t>
    </dgm:pt>
    <dgm:pt modelId="{01739295-C5CB-4F21-A7CE-A2775EBA6C51}" type="sibTrans" cxnId="{46A8BBB1-91BA-421E-8305-44EC0D980ED3}">
      <dgm:prSet/>
      <dgm:spPr/>
      <dgm:t>
        <a:bodyPr/>
        <a:lstStyle/>
        <a:p>
          <a:endParaRPr lang="en-US"/>
        </a:p>
      </dgm:t>
    </dgm:pt>
    <dgm:pt modelId="{9F185827-4164-4202-9A37-9C1F9963204D}">
      <dgm:prSet/>
      <dgm:spPr/>
      <dgm:t>
        <a:bodyPr/>
        <a:lstStyle/>
        <a:p>
          <a:pPr>
            <a:lnSpc>
              <a:spcPct val="100000"/>
            </a:lnSpc>
            <a:defRPr cap="all"/>
          </a:pPr>
          <a:r>
            <a:rPr lang="en-US"/>
            <a:t>2/26/25 - Flask Part 3</a:t>
          </a:r>
        </a:p>
        <a:p>
          <a:pPr>
            <a:lnSpc>
              <a:spcPct val="100000"/>
            </a:lnSpc>
            <a:defRPr cap="all"/>
          </a:pPr>
          <a:r>
            <a:rPr lang="en-US"/>
            <a:t>Database File</a:t>
          </a:r>
        </a:p>
      </dgm:t>
    </dgm:pt>
    <dgm:pt modelId="{E2D2357F-9421-424C-B6CB-19B5D21FCECD}" type="sibTrans" cxnId="{048A114D-D82E-4098-9C9C-3CB52408F1B0}">
      <dgm:prSet/>
      <dgm:spPr/>
      <dgm:t>
        <a:bodyPr/>
        <a:lstStyle/>
        <a:p>
          <a:endParaRPr lang="en-US"/>
        </a:p>
      </dgm:t>
    </dgm:pt>
    <dgm:pt modelId="{9FC8B170-FC99-4457-A7E7-ABBD12792FCE}" type="parTrans" cxnId="{048A114D-D82E-4098-9C9C-3CB52408F1B0}">
      <dgm:prSet/>
      <dgm:spPr/>
      <dgm:t>
        <a:bodyPr/>
        <a:lstStyle/>
        <a:p>
          <a:endParaRPr lang="en-US"/>
        </a:p>
      </dgm:t>
    </dgm:pt>
    <dgm:pt modelId="{402D60AF-05AE-4958-88AB-2925C29E3C81}" type="pres">
      <dgm:prSet presAssocID="{9C403DAC-DC55-44FD-9335-D4757CCFE7D2}" presName="root" presStyleCnt="0">
        <dgm:presLayoutVars>
          <dgm:dir/>
          <dgm:resizeHandles val="exact"/>
        </dgm:presLayoutVars>
      </dgm:prSet>
      <dgm:spPr/>
    </dgm:pt>
    <dgm:pt modelId="{3A8E844E-BBAC-4988-A407-8C244BF88B04}" type="pres">
      <dgm:prSet presAssocID="{D48D8354-2412-434E-9341-0657E8130A47}" presName="compNode" presStyleCnt="0"/>
      <dgm:spPr/>
    </dgm:pt>
    <dgm:pt modelId="{C23E10AC-59F4-4100-A9E8-BB3BEF956724}" type="pres">
      <dgm:prSet presAssocID="{D48D8354-2412-434E-9341-0657E8130A47}" presName="iconBgRect" presStyleLbl="bgShp" presStyleIdx="0" presStyleCnt="8"/>
      <dgm:spPr/>
    </dgm:pt>
    <dgm:pt modelId="{0E7F3F73-7F2A-4393-AD6E-89914593CFD4}" type="pres">
      <dgm:prSet presAssocID="{D48D8354-2412-434E-9341-0657E8130A4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80086-56A4-4D80-9820-6C3760598D84}" type="pres">
      <dgm:prSet presAssocID="{D48D8354-2412-434E-9341-0657E8130A47}" presName="spaceRect" presStyleCnt="0"/>
      <dgm:spPr/>
    </dgm:pt>
    <dgm:pt modelId="{19AC9F06-67FA-4306-9176-EE5554EB915D}" type="pres">
      <dgm:prSet presAssocID="{D48D8354-2412-434E-9341-0657E8130A47}" presName="textRect" presStyleLbl="revTx" presStyleIdx="0" presStyleCnt="8">
        <dgm:presLayoutVars>
          <dgm:chMax val="1"/>
          <dgm:chPref val="1"/>
        </dgm:presLayoutVars>
      </dgm:prSet>
      <dgm:spPr/>
    </dgm:pt>
    <dgm:pt modelId="{A24B6A14-240C-4739-973A-464543F54292}" type="pres">
      <dgm:prSet presAssocID="{40E33EBE-682E-4A8D-8669-2C9EED95EEF9}" presName="sibTrans" presStyleCnt="0"/>
      <dgm:spPr/>
    </dgm:pt>
    <dgm:pt modelId="{AEA064B0-0930-4566-A048-CD503C707BFE}" type="pres">
      <dgm:prSet presAssocID="{B09CB84D-CD28-4E66-A1FF-C544AA030A97}" presName="compNode" presStyleCnt="0"/>
      <dgm:spPr/>
    </dgm:pt>
    <dgm:pt modelId="{E2EE4138-7BB8-493F-A16D-322976639552}" type="pres">
      <dgm:prSet presAssocID="{B09CB84D-CD28-4E66-A1FF-C544AA030A97}" presName="iconBgRect" presStyleLbl="bgShp" presStyleIdx="1" presStyleCnt="8"/>
      <dgm:spPr/>
    </dgm:pt>
    <dgm:pt modelId="{31E23395-8569-46C6-95D7-9A6743D61750}" type="pres">
      <dgm:prSet presAssocID="{B09CB84D-CD28-4E66-A1FF-C544AA030A9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EFD25677-F54A-46E8-91E8-8ED44DF73585}" type="pres">
      <dgm:prSet presAssocID="{B09CB84D-CD28-4E66-A1FF-C544AA030A97}" presName="spaceRect" presStyleCnt="0"/>
      <dgm:spPr/>
    </dgm:pt>
    <dgm:pt modelId="{BA8921E3-DE41-4FFE-9A91-EE29EAA7071D}" type="pres">
      <dgm:prSet presAssocID="{B09CB84D-CD28-4E66-A1FF-C544AA030A97}" presName="textRect" presStyleLbl="revTx" presStyleIdx="1" presStyleCnt="8">
        <dgm:presLayoutVars>
          <dgm:chMax val="1"/>
          <dgm:chPref val="1"/>
        </dgm:presLayoutVars>
      </dgm:prSet>
      <dgm:spPr/>
    </dgm:pt>
    <dgm:pt modelId="{99988574-8DFE-41C4-AB13-11DBD398B77F}" type="pres">
      <dgm:prSet presAssocID="{469C1018-FFFD-4730-B217-369701EA00EA}" presName="sibTrans" presStyleCnt="0"/>
      <dgm:spPr/>
    </dgm:pt>
    <dgm:pt modelId="{18E4C877-4708-0941-B6AB-716F7F70E0F0}" type="pres">
      <dgm:prSet presAssocID="{F49163F5-0BDB-41CF-B18C-B27A50C64152}" presName="compNode" presStyleCnt="0"/>
      <dgm:spPr/>
    </dgm:pt>
    <dgm:pt modelId="{F3911471-BDC0-0F4D-8FF1-1DED77D1091E}" type="pres">
      <dgm:prSet presAssocID="{F49163F5-0BDB-41CF-B18C-B27A50C64152}" presName="iconBgRect" presStyleLbl="bgShp" presStyleIdx="2" presStyleCnt="8"/>
      <dgm:spPr/>
    </dgm:pt>
    <dgm:pt modelId="{2FE6C2E5-5205-184F-8605-376DC3329B5E}" type="pres">
      <dgm:prSet presAssocID="{F49163F5-0BDB-41CF-B18C-B27A50C6415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2269E632-9055-2941-872D-03EF98C507ED}" type="pres">
      <dgm:prSet presAssocID="{F49163F5-0BDB-41CF-B18C-B27A50C64152}" presName="spaceRect" presStyleCnt="0"/>
      <dgm:spPr/>
    </dgm:pt>
    <dgm:pt modelId="{E4F3F074-CCE7-5347-B85E-3A5704876DAA}" type="pres">
      <dgm:prSet presAssocID="{F49163F5-0BDB-41CF-B18C-B27A50C64152}" presName="textRect" presStyleLbl="revTx" presStyleIdx="2" presStyleCnt="8">
        <dgm:presLayoutVars>
          <dgm:chMax val="1"/>
          <dgm:chPref val="1"/>
        </dgm:presLayoutVars>
      </dgm:prSet>
      <dgm:spPr/>
    </dgm:pt>
    <dgm:pt modelId="{C37EA860-E227-B141-9A81-2091F00B1FD0}" type="pres">
      <dgm:prSet presAssocID="{3B7228EC-EB74-4ADB-9BA9-B48300FF85E9}" presName="sibTrans" presStyleCnt="0"/>
      <dgm:spPr/>
    </dgm:pt>
    <dgm:pt modelId="{71270627-6874-4BBF-A4A2-FABFAE2ACC3F}" type="pres">
      <dgm:prSet presAssocID="{FED32F18-9457-4F32-ABD8-E05F8D44FE92}" presName="compNode" presStyleCnt="0"/>
      <dgm:spPr/>
    </dgm:pt>
    <dgm:pt modelId="{1C6EBD5E-1F85-40A4-AB5B-B7D852BED2D9}" type="pres">
      <dgm:prSet presAssocID="{FED32F18-9457-4F32-ABD8-E05F8D44FE92}" presName="iconBgRect" presStyleLbl="bgShp" presStyleIdx="3" presStyleCnt="8"/>
      <dgm:spPr/>
    </dgm:pt>
    <dgm:pt modelId="{FD0979BE-AFC1-49C6-A4B9-D7A4F502A008}" type="pres">
      <dgm:prSet presAssocID="{FED32F18-9457-4F32-ABD8-E05F8D44FE9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4D92C6FD-3CD1-402E-B99D-15376CAD73FD}" type="pres">
      <dgm:prSet presAssocID="{FED32F18-9457-4F32-ABD8-E05F8D44FE92}" presName="spaceRect" presStyleCnt="0"/>
      <dgm:spPr/>
    </dgm:pt>
    <dgm:pt modelId="{90DB141D-9D04-46BF-9C1F-BBBFD3C7DAB0}" type="pres">
      <dgm:prSet presAssocID="{FED32F18-9457-4F32-ABD8-E05F8D44FE92}" presName="textRect" presStyleLbl="revTx" presStyleIdx="3" presStyleCnt="8">
        <dgm:presLayoutVars>
          <dgm:chMax val="1"/>
          <dgm:chPref val="1"/>
        </dgm:presLayoutVars>
      </dgm:prSet>
      <dgm:spPr/>
    </dgm:pt>
    <dgm:pt modelId="{8C297E7E-D2BE-4338-B376-260149FC9E97}" type="pres">
      <dgm:prSet presAssocID="{822D00D6-8E36-4305-A8E8-EC2D9610A3F7}" presName="sibTrans" presStyleCnt="0"/>
      <dgm:spPr/>
    </dgm:pt>
    <dgm:pt modelId="{19C6B763-C17F-4089-BB77-17B3D557AB49}" type="pres">
      <dgm:prSet presAssocID="{F4BA575B-580F-4E56-AE66-AF645ED3E9B3}" presName="compNode" presStyleCnt="0"/>
      <dgm:spPr/>
    </dgm:pt>
    <dgm:pt modelId="{37BA5568-30C1-47AF-A6E3-A03D7320A43B}" type="pres">
      <dgm:prSet presAssocID="{F4BA575B-580F-4E56-AE66-AF645ED3E9B3}" presName="iconBgRect" presStyleLbl="bgShp" presStyleIdx="4" presStyleCnt="8"/>
      <dgm:spPr/>
    </dgm:pt>
    <dgm:pt modelId="{DCB98D7D-D35D-44D8-9CE1-A08057415727}" type="pres">
      <dgm:prSet presAssocID="{F4BA575B-580F-4E56-AE66-AF645ED3E9B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d Quotation Mark"/>
        </a:ext>
      </dgm:extLst>
    </dgm:pt>
    <dgm:pt modelId="{1AA109CB-9EAF-4960-9B8B-AA443C8E96FF}" type="pres">
      <dgm:prSet presAssocID="{F4BA575B-580F-4E56-AE66-AF645ED3E9B3}" presName="spaceRect" presStyleCnt="0"/>
      <dgm:spPr/>
    </dgm:pt>
    <dgm:pt modelId="{CBA94A46-174A-41F8-B410-A0A55382FDC7}" type="pres">
      <dgm:prSet presAssocID="{F4BA575B-580F-4E56-AE66-AF645ED3E9B3}" presName="textRect" presStyleLbl="revTx" presStyleIdx="4" presStyleCnt="8">
        <dgm:presLayoutVars>
          <dgm:chMax val="1"/>
          <dgm:chPref val="1"/>
        </dgm:presLayoutVars>
      </dgm:prSet>
      <dgm:spPr/>
    </dgm:pt>
    <dgm:pt modelId="{41500828-4A1A-482B-BE23-40348CAFC555}" type="pres">
      <dgm:prSet presAssocID="{7911A936-7BDE-42A6-BF5B-ADE7A274C0D6}" presName="sibTrans" presStyleCnt="0"/>
      <dgm:spPr/>
    </dgm:pt>
    <dgm:pt modelId="{939C1A9E-3B07-48A3-A6E1-D68DAA6B64DF}" type="pres">
      <dgm:prSet presAssocID="{9F185827-4164-4202-9A37-9C1F9963204D}" presName="compNode" presStyleCnt="0"/>
      <dgm:spPr/>
    </dgm:pt>
    <dgm:pt modelId="{E3E6D64E-2F24-444F-9C77-73DEE2A6716D}" type="pres">
      <dgm:prSet presAssocID="{9F185827-4164-4202-9A37-9C1F9963204D}" presName="iconBgRect" presStyleLbl="bgShp" presStyleIdx="5" presStyleCnt="8"/>
      <dgm:spPr/>
    </dgm:pt>
    <dgm:pt modelId="{E4B69AF8-7052-4350-87E3-BDC58CDE3680}" type="pres">
      <dgm:prSet presAssocID="{9F185827-4164-4202-9A37-9C1F9963204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ientist"/>
        </a:ext>
      </dgm:extLst>
    </dgm:pt>
    <dgm:pt modelId="{151696A9-E89D-4509-9C15-28C1FDA2C317}" type="pres">
      <dgm:prSet presAssocID="{9F185827-4164-4202-9A37-9C1F9963204D}" presName="spaceRect" presStyleCnt="0"/>
      <dgm:spPr/>
    </dgm:pt>
    <dgm:pt modelId="{137B08BF-D58B-4935-8200-4D4E7ECF7875}" type="pres">
      <dgm:prSet presAssocID="{9F185827-4164-4202-9A37-9C1F9963204D}" presName="textRect" presStyleLbl="revTx" presStyleIdx="5" presStyleCnt="8">
        <dgm:presLayoutVars>
          <dgm:chMax val="1"/>
          <dgm:chPref val="1"/>
        </dgm:presLayoutVars>
      </dgm:prSet>
      <dgm:spPr/>
    </dgm:pt>
    <dgm:pt modelId="{2334F8CE-953E-4919-A7DE-2E8801478E24}" type="pres">
      <dgm:prSet presAssocID="{E2D2357F-9421-424C-B6CB-19B5D21FCECD}" presName="sibTrans" presStyleCnt="0"/>
      <dgm:spPr/>
    </dgm:pt>
    <dgm:pt modelId="{E60289A5-76F7-4645-9018-9C848D6F62FA}" type="pres">
      <dgm:prSet presAssocID="{79556AFF-9E19-4E95-B57C-6E87B4475676}" presName="compNode" presStyleCnt="0"/>
      <dgm:spPr/>
    </dgm:pt>
    <dgm:pt modelId="{285B2F40-4720-485C-BB23-EEAEE568D00C}" type="pres">
      <dgm:prSet presAssocID="{79556AFF-9E19-4E95-B57C-6E87B4475676}" presName="iconBgRect" presStyleLbl="bgShp" presStyleIdx="6" presStyleCnt="8"/>
      <dgm:spPr/>
    </dgm:pt>
    <dgm:pt modelId="{45DAB20A-58CF-453A-94A7-89ABED37AB1D}" type="pres">
      <dgm:prSet presAssocID="{79556AFF-9E19-4E95-B57C-6E87B447567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4CE0C492-7A53-446D-9B56-951CCAD5B6C4}" type="pres">
      <dgm:prSet presAssocID="{79556AFF-9E19-4E95-B57C-6E87B4475676}" presName="spaceRect" presStyleCnt="0"/>
      <dgm:spPr/>
    </dgm:pt>
    <dgm:pt modelId="{8562EAAB-D8BB-4AB9-906F-D92166872814}" type="pres">
      <dgm:prSet presAssocID="{79556AFF-9E19-4E95-B57C-6E87B4475676}" presName="textRect" presStyleLbl="revTx" presStyleIdx="6" presStyleCnt="8">
        <dgm:presLayoutVars>
          <dgm:chMax val="1"/>
          <dgm:chPref val="1"/>
        </dgm:presLayoutVars>
      </dgm:prSet>
      <dgm:spPr/>
    </dgm:pt>
    <dgm:pt modelId="{6172033E-8BBC-4B01-AEC6-14F15F9CF9EA}" type="pres">
      <dgm:prSet presAssocID="{96B02057-66FA-4CFC-BB4A-84A2BA61B9B8}" presName="sibTrans" presStyleCnt="0"/>
      <dgm:spPr/>
    </dgm:pt>
    <dgm:pt modelId="{E9ABED21-7EB4-42C2-A767-4BE2ABBEE592}" type="pres">
      <dgm:prSet presAssocID="{0EBD8048-D64E-4D62-8031-BFFF805D1390}" presName="compNode" presStyleCnt="0"/>
      <dgm:spPr/>
    </dgm:pt>
    <dgm:pt modelId="{065BC08D-06EA-4254-8184-A2536DD0C671}" type="pres">
      <dgm:prSet presAssocID="{0EBD8048-D64E-4D62-8031-BFFF805D1390}" presName="iconBgRect" presStyleLbl="bgShp" presStyleIdx="7" presStyleCnt="8"/>
      <dgm:spPr/>
    </dgm:pt>
    <dgm:pt modelId="{71A0B67E-04DD-4D94-90E5-CB99580F28EC}" type="pres">
      <dgm:prSet presAssocID="{0EBD8048-D64E-4D62-8031-BFFF805D139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ecision chart"/>
        </a:ext>
      </dgm:extLst>
    </dgm:pt>
    <dgm:pt modelId="{94F79409-C103-4B5D-8CBA-34226A43C378}" type="pres">
      <dgm:prSet presAssocID="{0EBD8048-D64E-4D62-8031-BFFF805D1390}" presName="spaceRect" presStyleCnt="0"/>
      <dgm:spPr/>
    </dgm:pt>
    <dgm:pt modelId="{47F6F43B-84AF-48C0-B63F-F164E46223F9}" type="pres">
      <dgm:prSet presAssocID="{0EBD8048-D64E-4D62-8031-BFFF805D1390}" presName="textRect" presStyleLbl="revTx" presStyleIdx="7" presStyleCnt="8">
        <dgm:presLayoutVars>
          <dgm:chMax val="1"/>
          <dgm:chPref val="1"/>
        </dgm:presLayoutVars>
      </dgm:prSet>
      <dgm:spPr/>
    </dgm:pt>
  </dgm:ptLst>
  <dgm:cxnLst>
    <dgm:cxn modelId="{BCE1950D-E362-144C-A5C0-EBACBAB087D9}" type="presOf" srcId="{FED32F18-9457-4F32-ABD8-E05F8D44FE92}" destId="{90DB141D-9D04-46BF-9C1F-BBBFD3C7DAB0}" srcOrd="0" destOrd="0" presId="urn:microsoft.com/office/officeart/2018/5/layout/IconCircleLabelList"/>
    <dgm:cxn modelId="{0EC29122-237B-614A-9DBF-8AF63D5B35C3}" type="presOf" srcId="{B09CB84D-CD28-4E66-A1FF-C544AA030A97}" destId="{BA8921E3-DE41-4FFE-9A91-EE29EAA7071D}" srcOrd="0" destOrd="0" presId="urn:microsoft.com/office/officeart/2018/5/layout/IconCircleLabelList"/>
    <dgm:cxn modelId="{546F6827-9EF4-40CF-B7B0-FA122D47CCFE}" srcId="{9C403DAC-DC55-44FD-9335-D4757CCFE7D2}" destId="{FED32F18-9457-4F32-ABD8-E05F8D44FE92}" srcOrd="3" destOrd="0" parTransId="{38D68F42-C351-467F-B596-AF366E72D7F1}" sibTransId="{822D00D6-8E36-4305-A8E8-EC2D9610A3F7}"/>
    <dgm:cxn modelId="{FD346333-182D-DB4D-94FC-CB6CF1AD63C7}" type="presOf" srcId="{0EBD8048-D64E-4D62-8031-BFFF805D1390}" destId="{47F6F43B-84AF-48C0-B63F-F164E46223F9}" srcOrd="0" destOrd="0" presId="urn:microsoft.com/office/officeart/2018/5/layout/IconCircleLabelList"/>
    <dgm:cxn modelId="{C0E01545-C198-4260-B207-28E9251A87DF}" srcId="{9C403DAC-DC55-44FD-9335-D4757CCFE7D2}" destId="{F49163F5-0BDB-41CF-B18C-B27A50C64152}" srcOrd="2" destOrd="0" parTransId="{0D1BAF33-CD12-4176-B759-2D04CA5811C4}" sibTransId="{3B7228EC-EB74-4ADB-9BA9-B48300FF85E9}"/>
    <dgm:cxn modelId="{048A114D-D82E-4098-9C9C-3CB52408F1B0}" srcId="{9C403DAC-DC55-44FD-9335-D4757CCFE7D2}" destId="{9F185827-4164-4202-9A37-9C1F9963204D}" srcOrd="5" destOrd="0" parTransId="{9FC8B170-FC99-4457-A7E7-ABBD12792FCE}" sibTransId="{E2D2357F-9421-424C-B6CB-19B5D21FCECD}"/>
    <dgm:cxn modelId="{FB23F14F-F4BB-6047-8CBB-0AF7F644FB00}" type="presOf" srcId="{F4BA575B-580F-4E56-AE66-AF645ED3E9B3}" destId="{CBA94A46-174A-41F8-B410-A0A55382FDC7}" srcOrd="0" destOrd="0" presId="urn:microsoft.com/office/officeart/2018/5/layout/IconCircleLabelList"/>
    <dgm:cxn modelId="{E241B85B-B654-AE44-A29D-BAD0FC54DC51}" type="presOf" srcId="{F49163F5-0BDB-41CF-B18C-B27A50C64152}" destId="{E4F3F074-CCE7-5347-B85E-3A5704876DAA}" srcOrd="0" destOrd="0" presId="urn:microsoft.com/office/officeart/2018/5/layout/IconCircleLabelList"/>
    <dgm:cxn modelId="{E4FCFE64-5DCC-4501-AD89-3F6CF9AA7FF8}" srcId="{9C403DAC-DC55-44FD-9335-D4757CCFE7D2}" destId="{D48D8354-2412-434E-9341-0657E8130A47}" srcOrd="0" destOrd="0" parTransId="{04C16B88-DE7F-407C-8784-625317DA2AC7}" sibTransId="{40E33EBE-682E-4A8D-8669-2C9EED95EEF9}"/>
    <dgm:cxn modelId="{53F8026C-A7C5-4FE8-B1EF-BE83D8F57044}" srcId="{9C403DAC-DC55-44FD-9335-D4757CCFE7D2}" destId="{79556AFF-9E19-4E95-B57C-6E87B4475676}" srcOrd="6" destOrd="0" parTransId="{54AB379E-E632-4C3E-BC11-30FB0449D55E}" sibTransId="{96B02057-66FA-4CFC-BB4A-84A2BA61B9B8}"/>
    <dgm:cxn modelId="{19FD928A-33F5-AB4C-A529-53833D08D02A}" type="presOf" srcId="{D48D8354-2412-434E-9341-0657E8130A47}" destId="{19AC9F06-67FA-4306-9176-EE5554EB915D}" srcOrd="0" destOrd="0" presId="urn:microsoft.com/office/officeart/2018/5/layout/IconCircleLabelList"/>
    <dgm:cxn modelId="{B12DDB90-BA98-4CB1-9C9B-CE94736E3C33}" srcId="{9C403DAC-DC55-44FD-9335-D4757CCFE7D2}" destId="{F4BA575B-580F-4E56-AE66-AF645ED3E9B3}" srcOrd="4" destOrd="0" parTransId="{9A6F8CA7-316F-423C-A136-04B4E4BB3859}" sibTransId="{7911A936-7BDE-42A6-BF5B-ADE7A274C0D6}"/>
    <dgm:cxn modelId="{104DBEAD-0F51-4A21-9FEC-21BE7EA0030F}" srcId="{9C403DAC-DC55-44FD-9335-D4757CCFE7D2}" destId="{B09CB84D-CD28-4E66-A1FF-C544AA030A97}" srcOrd="1" destOrd="0" parTransId="{1F8E23FF-8E18-42CE-9250-02B2F296B79C}" sibTransId="{469C1018-FFFD-4730-B217-369701EA00EA}"/>
    <dgm:cxn modelId="{5A164FAE-C6B0-A044-A3BA-E1EEE4C033D7}" type="presOf" srcId="{9F185827-4164-4202-9A37-9C1F9963204D}" destId="{137B08BF-D58B-4935-8200-4D4E7ECF7875}" srcOrd="0" destOrd="0" presId="urn:microsoft.com/office/officeart/2018/5/layout/IconCircleLabelList"/>
    <dgm:cxn modelId="{46A8BBB1-91BA-421E-8305-44EC0D980ED3}" srcId="{9C403DAC-DC55-44FD-9335-D4757CCFE7D2}" destId="{0EBD8048-D64E-4D62-8031-BFFF805D1390}" srcOrd="7" destOrd="0" parTransId="{6F9AF1A6-0BA4-4D89-8091-07C1274B7844}" sibTransId="{01739295-C5CB-4F21-A7CE-A2775EBA6C51}"/>
    <dgm:cxn modelId="{72CD55C0-1AE7-1D4F-BDA9-F886551D38E5}" type="presOf" srcId="{9C403DAC-DC55-44FD-9335-D4757CCFE7D2}" destId="{402D60AF-05AE-4958-88AB-2925C29E3C81}" srcOrd="0" destOrd="0" presId="urn:microsoft.com/office/officeart/2018/5/layout/IconCircleLabelList"/>
    <dgm:cxn modelId="{7A7811E9-38DD-D641-BE31-5DBA12ADD1D2}" type="presOf" srcId="{79556AFF-9E19-4E95-B57C-6E87B4475676}" destId="{8562EAAB-D8BB-4AB9-906F-D92166872814}" srcOrd="0" destOrd="0" presId="urn:microsoft.com/office/officeart/2018/5/layout/IconCircleLabelList"/>
    <dgm:cxn modelId="{9D5CA700-E609-8345-B61C-D02E2397BA61}" type="presParOf" srcId="{402D60AF-05AE-4958-88AB-2925C29E3C81}" destId="{3A8E844E-BBAC-4988-A407-8C244BF88B04}" srcOrd="0" destOrd="0" presId="urn:microsoft.com/office/officeart/2018/5/layout/IconCircleLabelList"/>
    <dgm:cxn modelId="{851267F6-3CD8-2249-B7CF-C148E18C929E}" type="presParOf" srcId="{3A8E844E-BBAC-4988-A407-8C244BF88B04}" destId="{C23E10AC-59F4-4100-A9E8-BB3BEF956724}" srcOrd="0" destOrd="0" presId="urn:microsoft.com/office/officeart/2018/5/layout/IconCircleLabelList"/>
    <dgm:cxn modelId="{09A700A3-CCF6-3648-B16B-13BE1A7345FD}" type="presParOf" srcId="{3A8E844E-BBAC-4988-A407-8C244BF88B04}" destId="{0E7F3F73-7F2A-4393-AD6E-89914593CFD4}" srcOrd="1" destOrd="0" presId="urn:microsoft.com/office/officeart/2018/5/layout/IconCircleLabelList"/>
    <dgm:cxn modelId="{0FE02ECC-CF59-9E45-9AEA-815743554AFC}" type="presParOf" srcId="{3A8E844E-BBAC-4988-A407-8C244BF88B04}" destId="{F9F80086-56A4-4D80-9820-6C3760598D84}" srcOrd="2" destOrd="0" presId="urn:microsoft.com/office/officeart/2018/5/layout/IconCircleLabelList"/>
    <dgm:cxn modelId="{9AE35103-A73A-5549-AF41-2E5EE9B1AD17}" type="presParOf" srcId="{3A8E844E-BBAC-4988-A407-8C244BF88B04}" destId="{19AC9F06-67FA-4306-9176-EE5554EB915D}" srcOrd="3" destOrd="0" presId="urn:microsoft.com/office/officeart/2018/5/layout/IconCircleLabelList"/>
    <dgm:cxn modelId="{EE2C9BA8-83C6-B349-B708-CFF788D48A6E}" type="presParOf" srcId="{402D60AF-05AE-4958-88AB-2925C29E3C81}" destId="{A24B6A14-240C-4739-973A-464543F54292}" srcOrd="1" destOrd="0" presId="urn:microsoft.com/office/officeart/2018/5/layout/IconCircleLabelList"/>
    <dgm:cxn modelId="{1C600513-E7A5-AC45-A80F-E8914DF4B593}" type="presParOf" srcId="{402D60AF-05AE-4958-88AB-2925C29E3C81}" destId="{AEA064B0-0930-4566-A048-CD503C707BFE}" srcOrd="2" destOrd="0" presId="urn:microsoft.com/office/officeart/2018/5/layout/IconCircleLabelList"/>
    <dgm:cxn modelId="{AD9D6F77-6715-AE48-B1CA-A01481D94277}" type="presParOf" srcId="{AEA064B0-0930-4566-A048-CD503C707BFE}" destId="{E2EE4138-7BB8-493F-A16D-322976639552}" srcOrd="0" destOrd="0" presId="urn:microsoft.com/office/officeart/2018/5/layout/IconCircleLabelList"/>
    <dgm:cxn modelId="{5EAA3B10-124F-5948-9BE3-25856E9833F4}" type="presParOf" srcId="{AEA064B0-0930-4566-A048-CD503C707BFE}" destId="{31E23395-8569-46C6-95D7-9A6743D61750}" srcOrd="1" destOrd="0" presId="urn:microsoft.com/office/officeart/2018/5/layout/IconCircleLabelList"/>
    <dgm:cxn modelId="{1F1B25A8-E1CC-F540-8FB3-41EE16AA16DA}" type="presParOf" srcId="{AEA064B0-0930-4566-A048-CD503C707BFE}" destId="{EFD25677-F54A-46E8-91E8-8ED44DF73585}" srcOrd="2" destOrd="0" presId="urn:microsoft.com/office/officeart/2018/5/layout/IconCircleLabelList"/>
    <dgm:cxn modelId="{74473411-9563-8C44-BC5B-001EC7C42BF5}" type="presParOf" srcId="{AEA064B0-0930-4566-A048-CD503C707BFE}" destId="{BA8921E3-DE41-4FFE-9A91-EE29EAA7071D}" srcOrd="3" destOrd="0" presId="urn:microsoft.com/office/officeart/2018/5/layout/IconCircleLabelList"/>
    <dgm:cxn modelId="{B6DEDB97-5261-CB4F-8829-31DBDDB4C0E1}" type="presParOf" srcId="{402D60AF-05AE-4958-88AB-2925C29E3C81}" destId="{99988574-8DFE-41C4-AB13-11DBD398B77F}" srcOrd="3" destOrd="0" presId="urn:microsoft.com/office/officeart/2018/5/layout/IconCircleLabelList"/>
    <dgm:cxn modelId="{1E73301D-30CA-4249-B440-ECC3B94FDC71}" type="presParOf" srcId="{402D60AF-05AE-4958-88AB-2925C29E3C81}" destId="{18E4C877-4708-0941-B6AB-716F7F70E0F0}" srcOrd="4" destOrd="0" presId="urn:microsoft.com/office/officeart/2018/5/layout/IconCircleLabelList"/>
    <dgm:cxn modelId="{485BE53B-7527-844B-91A1-A4072D3263F0}" type="presParOf" srcId="{18E4C877-4708-0941-B6AB-716F7F70E0F0}" destId="{F3911471-BDC0-0F4D-8FF1-1DED77D1091E}" srcOrd="0" destOrd="0" presId="urn:microsoft.com/office/officeart/2018/5/layout/IconCircleLabelList"/>
    <dgm:cxn modelId="{6B755448-B1A4-DE40-8E91-A4FD7C24A95D}" type="presParOf" srcId="{18E4C877-4708-0941-B6AB-716F7F70E0F0}" destId="{2FE6C2E5-5205-184F-8605-376DC3329B5E}" srcOrd="1" destOrd="0" presId="urn:microsoft.com/office/officeart/2018/5/layout/IconCircleLabelList"/>
    <dgm:cxn modelId="{2FCB4B3E-A6CA-684A-90CA-7F74589B07C2}" type="presParOf" srcId="{18E4C877-4708-0941-B6AB-716F7F70E0F0}" destId="{2269E632-9055-2941-872D-03EF98C507ED}" srcOrd="2" destOrd="0" presId="urn:microsoft.com/office/officeart/2018/5/layout/IconCircleLabelList"/>
    <dgm:cxn modelId="{CDDA52C5-41FF-8F47-A4B0-2D6D42E36B21}" type="presParOf" srcId="{18E4C877-4708-0941-B6AB-716F7F70E0F0}" destId="{E4F3F074-CCE7-5347-B85E-3A5704876DAA}" srcOrd="3" destOrd="0" presId="urn:microsoft.com/office/officeart/2018/5/layout/IconCircleLabelList"/>
    <dgm:cxn modelId="{A570C834-500A-C148-865D-1A78B292078D}" type="presParOf" srcId="{402D60AF-05AE-4958-88AB-2925C29E3C81}" destId="{C37EA860-E227-B141-9A81-2091F00B1FD0}" srcOrd="5" destOrd="0" presId="urn:microsoft.com/office/officeart/2018/5/layout/IconCircleLabelList"/>
    <dgm:cxn modelId="{BE7604B4-DC3A-4B46-B8CE-14557EF3CDC7}" type="presParOf" srcId="{402D60AF-05AE-4958-88AB-2925C29E3C81}" destId="{71270627-6874-4BBF-A4A2-FABFAE2ACC3F}" srcOrd="6" destOrd="0" presId="urn:microsoft.com/office/officeart/2018/5/layout/IconCircleLabelList"/>
    <dgm:cxn modelId="{91FF657B-DACA-3C4E-85FE-F75675F19C74}" type="presParOf" srcId="{71270627-6874-4BBF-A4A2-FABFAE2ACC3F}" destId="{1C6EBD5E-1F85-40A4-AB5B-B7D852BED2D9}" srcOrd="0" destOrd="0" presId="urn:microsoft.com/office/officeart/2018/5/layout/IconCircleLabelList"/>
    <dgm:cxn modelId="{901D0372-97A0-914A-BAB9-D87ABDAB9034}" type="presParOf" srcId="{71270627-6874-4BBF-A4A2-FABFAE2ACC3F}" destId="{FD0979BE-AFC1-49C6-A4B9-D7A4F502A008}" srcOrd="1" destOrd="0" presId="urn:microsoft.com/office/officeart/2018/5/layout/IconCircleLabelList"/>
    <dgm:cxn modelId="{C52A156C-778C-054B-B3F5-75780C69E7E7}" type="presParOf" srcId="{71270627-6874-4BBF-A4A2-FABFAE2ACC3F}" destId="{4D92C6FD-3CD1-402E-B99D-15376CAD73FD}" srcOrd="2" destOrd="0" presId="urn:microsoft.com/office/officeart/2018/5/layout/IconCircleLabelList"/>
    <dgm:cxn modelId="{FF64D35C-16E8-414A-9E8E-1B2355542AFB}" type="presParOf" srcId="{71270627-6874-4BBF-A4A2-FABFAE2ACC3F}" destId="{90DB141D-9D04-46BF-9C1F-BBBFD3C7DAB0}" srcOrd="3" destOrd="0" presId="urn:microsoft.com/office/officeart/2018/5/layout/IconCircleLabelList"/>
    <dgm:cxn modelId="{04A2DBFF-447F-FF4E-B1A6-7BAD17FB0C39}" type="presParOf" srcId="{402D60AF-05AE-4958-88AB-2925C29E3C81}" destId="{8C297E7E-D2BE-4338-B376-260149FC9E97}" srcOrd="7" destOrd="0" presId="urn:microsoft.com/office/officeart/2018/5/layout/IconCircleLabelList"/>
    <dgm:cxn modelId="{7925A9E1-C796-DE49-A945-5969CDB18E6B}" type="presParOf" srcId="{402D60AF-05AE-4958-88AB-2925C29E3C81}" destId="{19C6B763-C17F-4089-BB77-17B3D557AB49}" srcOrd="8" destOrd="0" presId="urn:microsoft.com/office/officeart/2018/5/layout/IconCircleLabelList"/>
    <dgm:cxn modelId="{5943A4E2-F77A-9949-8735-C7BE51AEB69B}" type="presParOf" srcId="{19C6B763-C17F-4089-BB77-17B3D557AB49}" destId="{37BA5568-30C1-47AF-A6E3-A03D7320A43B}" srcOrd="0" destOrd="0" presId="urn:microsoft.com/office/officeart/2018/5/layout/IconCircleLabelList"/>
    <dgm:cxn modelId="{D520BABF-E949-0240-B5E6-7176913F4132}" type="presParOf" srcId="{19C6B763-C17F-4089-BB77-17B3D557AB49}" destId="{DCB98D7D-D35D-44D8-9CE1-A08057415727}" srcOrd="1" destOrd="0" presId="urn:microsoft.com/office/officeart/2018/5/layout/IconCircleLabelList"/>
    <dgm:cxn modelId="{92A1A392-63C6-7647-8FA0-4C78AD14A6F2}" type="presParOf" srcId="{19C6B763-C17F-4089-BB77-17B3D557AB49}" destId="{1AA109CB-9EAF-4960-9B8B-AA443C8E96FF}" srcOrd="2" destOrd="0" presId="urn:microsoft.com/office/officeart/2018/5/layout/IconCircleLabelList"/>
    <dgm:cxn modelId="{949AF1BD-1934-F64D-B3A4-9BF54BCCB865}" type="presParOf" srcId="{19C6B763-C17F-4089-BB77-17B3D557AB49}" destId="{CBA94A46-174A-41F8-B410-A0A55382FDC7}" srcOrd="3" destOrd="0" presId="urn:microsoft.com/office/officeart/2018/5/layout/IconCircleLabelList"/>
    <dgm:cxn modelId="{64281E70-C778-7E4F-9640-75D60DEE4DA7}" type="presParOf" srcId="{402D60AF-05AE-4958-88AB-2925C29E3C81}" destId="{41500828-4A1A-482B-BE23-40348CAFC555}" srcOrd="9" destOrd="0" presId="urn:microsoft.com/office/officeart/2018/5/layout/IconCircleLabelList"/>
    <dgm:cxn modelId="{E6EA469A-0854-4540-B937-1DC5C4ADEA56}" type="presParOf" srcId="{402D60AF-05AE-4958-88AB-2925C29E3C81}" destId="{939C1A9E-3B07-48A3-A6E1-D68DAA6B64DF}" srcOrd="10" destOrd="0" presId="urn:microsoft.com/office/officeart/2018/5/layout/IconCircleLabelList"/>
    <dgm:cxn modelId="{ABE69CE2-166C-7340-8172-D86FC59B8B75}" type="presParOf" srcId="{939C1A9E-3B07-48A3-A6E1-D68DAA6B64DF}" destId="{E3E6D64E-2F24-444F-9C77-73DEE2A6716D}" srcOrd="0" destOrd="0" presId="urn:microsoft.com/office/officeart/2018/5/layout/IconCircleLabelList"/>
    <dgm:cxn modelId="{868F79AD-06AC-BA4E-963A-6BCAAC2816AF}" type="presParOf" srcId="{939C1A9E-3B07-48A3-A6E1-D68DAA6B64DF}" destId="{E4B69AF8-7052-4350-87E3-BDC58CDE3680}" srcOrd="1" destOrd="0" presId="urn:microsoft.com/office/officeart/2018/5/layout/IconCircleLabelList"/>
    <dgm:cxn modelId="{51CEC1D6-13C9-EE40-ADAD-B4183E819D5D}" type="presParOf" srcId="{939C1A9E-3B07-48A3-A6E1-D68DAA6B64DF}" destId="{151696A9-E89D-4509-9C15-28C1FDA2C317}" srcOrd="2" destOrd="0" presId="urn:microsoft.com/office/officeart/2018/5/layout/IconCircleLabelList"/>
    <dgm:cxn modelId="{122C0C6C-A427-5941-8540-997ECE14CACF}" type="presParOf" srcId="{939C1A9E-3B07-48A3-A6E1-D68DAA6B64DF}" destId="{137B08BF-D58B-4935-8200-4D4E7ECF7875}" srcOrd="3" destOrd="0" presId="urn:microsoft.com/office/officeart/2018/5/layout/IconCircleLabelList"/>
    <dgm:cxn modelId="{2F8A21F9-0D91-EE41-9B51-E1B3B0C978AB}" type="presParOf" srcId="{402D60AF-05AE-4958-88AB-2925C29E3C81}" destId="{2334F8CE-953E-4919-A7DE-2E8801478E24}" srcOrd="11" destOrd="0" presId="urn:microsoft.com/office/officeart/2018/5/layout/IconCircleLabelList"/>
    <dgm:cxn modelId="{BC436B89-9B84-F740-B326-F28BC95BA309}" type="presParOf" srcId="{402D60AF-05AE-4958-88AB-2925C29E3C81}" destId="{E60289A5-76F7-4645-9018-9C848D6F62FA}" srcOrd="12" destOrd="0" presId="urn:microsoft.com/office/officeart/2018/5/layout/IconCircleLabelList"/>
    <dgm:cxn modelId="{69A78F22-3C87-4541-8F22-C24589B5EF21}" type="presParOf" srcId="{E60289A5-76F7-4645-9018-9C848D6F62FA}" destId="{285B2F40-4720-485C-BB23-EEAEE568D00C}" srcOrd="0" destOrd="0" presId="urn:microsoft.com/office/officeart/2018/5/layout/IconCircleLabelList"/>
    <dgm:cxn modelId="{A708E38F-92BA-8542-A423-06347DBE7134}" type="presParOf" srcId="{E60289A5-76F7-4645-9018-9C848D6F62FA}" destId="{45DAB20A-58CF-453A-94A7-89ABED37AB1D}" srcOrd="1" destOrd="0" presId="urn:microsoft.com/office/officeart/2018/5/layout/IconCircleLabelList"/>
    <dgm:cxn modelId="{A43C74F0-8C36-6444-A348-50AF8EAE47D5}" type="presParOf" srcId="{E60289A5-76F7-4645-9018-9C848D6F62FA}" destId="{4CE0C492-7A53-446D-9B56-951CCAD5B6C4}" srcOrd="2" destOrd="0" presId="urn:microsoft.com/office/officeart/2018/5/layout/IconCircleLabelList"/>
    <dgm:cxn modelId="{13E350B9-879A-7F47-9B47-B1BFD71F0ED4}" type="presParOf" srcId="{E60289A5-76F7-4645-9018-9C848D6F62FA}" destId="{8562EAAB-D8BB-4AB9-906F-D92166872814}" srcOrd="3" destOrd="0" presId="urn:microsoft.com/office/officeart/2018/5/layout/IconCircleLabelList"/>
    <dgm:cxn modelId="{600AC41B-DC81-9C49-AE2A-F6862AF6FC48}" type="presParOf" srcId="{402D60AF-05AE-4958-88AB-2925C29E3C81}" destId="{6172033E-8BBC-4B01-AEC6-14F15F9CF9EA}" srcOrd="13" destOrd="0" presId="urn:microsoft.com/office/officeart/2018/5/layout/IconCircleLabelList"/>
    <dgm:cxn modelId="{522C72E6-1067-3042-870B-436963A50F4D}" type="presParOf" srcId="{402D60AF-05AE-4958-88AB-2925C29E3C81}" destId="{E9ABED21-7EB4-42C2-A767-4BE2ABBEE592}" srcOrd="14" destOrd="0" presId="urn:microsoft.com/office/officeart/2018/5/layout/IconCircleLabelList"/>
    <dgm:cxn modelId="{7E96612B-7C76-5B47-A3EA-C78DA45886A8}" type="presParOf" srcId="{E9ABED21-7EB4-42C2-A767-4BE2ABBEE592}" destId="{065BC08D-06EA-4254-8184-A2536DD0C671}" srcOrd="0" destOrd="0" presId="urn:microsoft.com/office/officeart/2018/5/layout/IconCircleLabelList"/>
    <dgm:cxn modelId="{C6074A38-D30C-3340-8C4F-C0CF1F41A267}" type="presParOf" srcId="{E9ABED21-7EB4-42C2-A767-4BE2ABBEE592}" destId="{71A0B67E-04DD-4D94-90E5-CB99580F28EC}" srcOrd="1" destOrd="0" presId="urn:microsoft.com/office/officeart/2018/5/layout/IconCircleLabelList"/>
    <dgm:cxn modelId="{F7C45F8B-F2BD-C442-B952-2BB33F2D7639}" type="presParOf" srcId="{E9ABED21-7EB4-42C2-A767-4BE2ABBEE592}" destId="{94F79409-C103-4B5D-8CBA-34226A43C378}" srcOrd="2" destOrd="0" presId="urn:microsoft.com/office/officeart/2018/5/layout/IconCircleLabelList"/>
    <dgm:cxn modelId="{A73C2833-9A07-7348-97A8-87635A17ECC7}" type="presParOf" srcId="{E9ABED21-7EB4-42C2-A767-4BE2ABBEE592}" destId="{47F6F43B-84AF-48C0-B63F-F164E46223F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547D9-DCAA-DB4E-9E5D-3873B8CA6F4F}">
      <dsp:nvSpPr>
        <dsp:cNvPr id="0" name=""/>
        <dsp:cNvSpPr/>
      </dsp:nvSpPr>
      <dsp:spPr>
        <a:xfrm>
          <a:off x="0" y="4105454"/>
          <a:ext cx="6666833" cy="13475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Key Focus:</a:t>
          </a:r>
          <a:endParaRPr lang="en-US" sz="1900" kern="1200"/>
        </a:p>
      </dsp:txBody>
      <dsp:txXfrm>
        <a:off x="0" y="4105454"/>
        <a:ext cx="6666833" cy="727650"/>
      </dsp:txXfrm>
    </dsp:sp>
    <dsp:sp modelId="{753B0937-C74A-E74B-9886-5B2B74BF73B0}">
      <dsp:nvSpPr>
        <dsp:cNvPr id="0" name=""/>
        <dsp:cNvSpPr/>
      </dsp:nvSpPr>
      <dsp:spPr>
        <a:xfrm>
          <a:off x="3255" y="4806155"/>
          <a:ext cx="2220107" cy="6198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Real-time stock price updates 📈</a:t>
          </a:r>
        </a:p>
      </dsp:txBody>
      <dsp:txXfrm>
        <a:off x="3255" y="4806155"/>
        <a:ext cx="2220107" cy="619850"/>
      </dsp:txXfrm>
    </dsp:sp>
    <dsp:sp modelId="{A3ED5739-1F73-814D-BED4-ED864B79D525}">
      <dsp:nvSpPr>
        <dsp:cNvPr id="0" name=""/>
        <dsp:cNvSpPr/>
      </dsp:nvSpPr>
      <dsp:spPr>
        <a:xfrm>
          <a:off x="2223362" y="4806155"/>
          <a:ext cx="2220107" cy="619850"/>
        </a:xfrm>
        <a:prstGeom prst="rect">
          <a:avLst/>
        </a:prstGeom>
        <a:solidFill>
          <a:schemeClr val="accent2">
            <a:tint val="40000"/>
            <a:alpha val="90000"/>
            <a:hueOff val="1122454"/>
            <a:satOff val="-10372"/>
            <a:lumOff val="-1169"/>
            <a:alphaOff val="0"/>
          </a:schemeClr>
        </a:solidFill>
        <a:ln w="12700" cap="flat" cmpd="sng" algn="ctr">
          <a:solidFill>
            <a:schemeClr val="accent2">
              <a:tint val="40000"/>
              <a:alpha val="90000"/>
              <a:hueOff val="1122454"/>
              <a:satOff val="-10372"/>
              <a:lumOff val="-11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Market trends and news 📰</a:t>
          </a:r>
        </a:p>
      </dsp:txBody>
      <dsp:txXfrm>
        <a:off x="2223362" y="4806155"/>
        <a:ext cx="2220107" cy="619850"/>
      </dsp:txXfrm>
    </dsp:sp>
    <dsp:sp modelId="{4F0A05D5-CCC8-9B45-B01D-FBFFEDD124D6}">
      <dsp:nvSpPr>
        <dsp:cNvPr id="0" name=""/>
        <dsp:cNvSpPr/>
      </dsp:nvSpPr>
      <dsp:spPr>
        <a:xfrm>
          <a:off x="4443470" y="4806155"/>
          <a:ext cx="2220107" cy="619850"/>
        </a:xfrm>
        <a:prstGeom prst="rect">
          <a:avLst/>
        </a:prstGeom>
        <a:solidFill>
          <a:schemeClr val="accent2">
            <a:tint val="40000"/>
            <a:alpha val="90000"/>
            <a:hueOff val="2244908"/>
            <a:satOff val="-20744"/>
            <a:lumOff val="-2338"/>
            <a:alphaOff val="0"/>
          </a:schemeClr>
        </a:solidFill>
        <a:ln w="12700" cap="flat" cmpd="sng" algn="ctr">
          <a:solidFill>
            <a:schemeClr val="accent2">
              <a:tint val="40000"/>
              <a:alpha val="90000"/>
              <a:hueOff val="2244908"/>
              <a:satOff val="-20744"/>
              <a:lumOff val="-233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Order management (buy, sell, cancel) 💸</a:t>
          </a:r>
        </a:p>
      </dsp:txBody>
      <dsp:txXfrm>
        <a:off x="4443470" y="4806155"/>
        <a:ext cx="2220107" cy="619850"/>
      </dsp:txXfrm>
    </dsp:sp>
    <dsp:sp modelId="{021817B0-CFD3-1141-99D1-D89E049D3D60}">
      <dsp:nvSpPr>
        <dsp:cNvPr id="0" name=""/>
        <dsp:cNvSpPr/>
      </dsp:nvSpPr>
      <dsp:spPr>
        <a:xfrm rot="10800000">
          <a:off x="0" y="2053209"/>
          <a:ext cx="6666833" cy="2072457"/>
        </a:xfrm>
        <a:prstGeom prst="upArrowCallou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Developing a </a:t>
          </a:r>
          <a:r>
            <a:rPr lang="en-US" sz="1900" b="1" kern="1200"/>
            <a:t>simple stock trading app</a:t>
          </a:r>
          <a:r>
            <a:rPr lang="en-US" sz="1900" kern="1200"/>
            <a:t> that allows users to:</a:t>
          </a:r>
        </a:p>
      </dsp:txBody>
      <dsp:txXfrm rot="-10800000">
        <a:off x="0" y="2053209"/>
        <a:ext cx="6666833" cy="727432"/>
      </dsp:txXfrm>
    </dsp:sp>
    <dsp:sp modelId="{2E750376-6382-A849-B1A2-FF8FE92B86CD}">
      <dsp:nvSpPr>
        <dsp:cNvPr id="0" name=""/>
        <dsp:cNvSpPr/>
      </dsp:nvSpPr>
      <dsp:spPr>
        <a:xfrm>
          <a:off x="0" y="2780641"/>
          <a:ext cx="1666708" cy="619664"/>
        </a:xfrm>
        <a:prstGeom prst="rect">
          <a:avLst/>
        </a:prstGeom>
        <a:solidFill>
          <a:schemeClr val="accent2">
            <a:tint val="40000"/>
            <a:alpha val="90000"/>
            <a:hueOff val="3367362"/>
            <a:satOff val="-31116"/>
            <a:lumOff val="-3508"/>
            <a:alphaOff val="0"/>
          </a:schemeClr>
        </a:solidFill>
        <a:ln w="12700" cap="flat" cmpd="sng" algn="ctr">
          <a:solidFill>
            <a:schemeClr val="accent2">
              <a:tint val="40000"/>
              <a:alpha val="90000"/>
              <a:hueOff val="3367362"/>
              <a:satOff val="-31116"/>
              <a:lumOff val="-35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Buy and sell stocks</a:t>
          </a:r>
        </a:p>
      </dsp:txBody>
      <dsp:txXfrm>
        <a:off x="0" y="2780641"/>
        <a:ext cx="1666708" cy="619664"/>
      </dsp:txXfrm>
    </dsp:sp>
    <dsp:sp modelId="{765C9C5C-8573-BD43-9535-0F16A3C2CE86}">
      <dsp:nvSpPr>
        <dsp:cNvPr id="0" name=""/>
        <dsp:cNvSpPr/>
      </dsp:nvSpPr>
      <dsp:spPr>
        <a:xfrm>
          <a:off x="1666708" y="2780641"/>
          <a:ext cx="1666708" cy="619664"/>
        </a:xfrm>
        <a:prstGeom prst="rect">
          <a:avLst/>
        </a:prstGeom>
        <a:solidFill>
          <a:schemeClr val="accent2">
            <a:tint val="40000"/>
            <a:alpha val="90000"/>
            <a:hueOff val="4489816"/>
            <a:satOff val="-41488"/>
            <a:lumOff val="-4677"/>
            <a:alphaOff val="0"/>
          </a:schemeClr>
        </a:solidFill>
        <a:ln w="12700" cap="flat" cmpd="sng" algn="ctr">
          <a:solidFill>
            <a:schemeClr val="accent2">
              <a:tint val="40000"/>
              <a:alpha val="90000"/>
              <a:hueOff val="4489816"/>
              <a:satOff val="-41488"/>
              <a:lumOff val="-46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View their portfolio</a:t>
          </a:r>
        </a:p>
      </dsp:txBody>
      <dsp:txXfrm>
        <a:off x="1666708" y="2780641"/>
        <a:ext cx="1666708" cy="619664"/>
      </dsp:txXfrm>
    </dsp:sp>
    <dsp:sp modelId="{35CD19F7-6725-F745-AFB0-B687CF41F3EA}">
      <dsp:nvSpPr>
        <dsp:cNvPr id="0" name=""/>
        <dsp:cNvSpPr/>
      </dsp:nvSpPr>
      <dsp:spPr>
        <a:xfrm>
          <a:off x="3333416" y="2780641"/>
          <a:ext cx="1666708" cy="619664"/>
        </a:xfrm>
        <a:prstGeom prst="rect">
          <a:avLst/>
        </a:prstGeom>
        <a:solidFill>
          <a:schemeClr val="accent2">
            <a:tint val="40000"/>
            <a:alpha val="90000"/>
            <a:hueOff val="5612270"/>
            <a:satOff val="-51860"/>
            <a:lumOff val="-5846"/>
            <a:alphaOff val="0"/>
          </a:schemeClr>
        </a:solidFill>
        <a:ln w="12700" cap="flat" cmpd="sng" algn="ctr">
          <a:solidFill>
            <a:schemeClr val="accent2">
              <a:tint val="40000"/>
              <a:alpha val="90000"/>
              <a:hueOff val="5612270"/>
              <a:satOff val="-51860"/>
              <a:lumOff val="-584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Cancel unfulfilled orders</a:t>
          </a:r>
        </a:p>
      </dsp:txBody>
      <dsp:txXfrm>
        <a:off x="3333416" y="2780641"/>
        <a:ext cx="1666708" cy="619664"/>
      </dsp:txXfrm>
    </dsp:sp>
    <dsp:sp modelId="{72B2EE63-01FC-7145-BD0B-C98DA037591A}">
      <dsp:nvSpPr>
        <dsp:cNvPr id="0" name=""/>
        <dsp:cNvSpPr/>
      </dsp:nvSpPr>
      <dsp:spPr>
        <a:xfrm>
          <a:off x="5000124" y="2780641"/>
          <a:ext cx="1666708" cy="619664"/>
        </a:xfrm>
        <a:prstGeom prst="rect">
          <a:avLst/>
        </a:prstGeom>
        <a:solidFill>
          <a:schemeClr val="accent2">
            <a:tint val="40000"/>
            <a:alpha val="90000"/>
            <a:hueOff val="6734724"/>
            <a:satOff val="-62232"/>
            <a:lumOff val="-7015"/>
            <a:alphaOff val="0"/>
          </a:schemeClr>
        </a:solidFill>
        <a:ln w="12700" cap="flat" cmpd="sng" algn="ctr">
          <a:solidFill>
            <a:schemeClr val="accent2">
              <a:tint val="40000"/>
              <a:alpha val="90000"/>
              <a:hueOff val="6734724"/>
              <a:satOff val="-62232"/>
              <a:lumOff val="-70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Analyze market trends</a:t>
          </a:r>
        </a:p>
      </dsp:txBody>
      <dsp:txXfrm>
        <a:off x="5000124" y="2780641"/>
        <a:ext cx="1666708" cy="619664"/>
      </dsp:txXfrm>
    </dsp:sp>
    <dsp:sp modelId="{6580B888-8918-1A41-AAC2-E0414244EC2E}">
      <dsp:nvSpPr>
        <dsp:cNvPr id="0" name=""/>
        <dsp:cNvSpPr/>
      </dsp:nvSpPr>
      <dsp:spPr>
        <a:xfrm rot="10800000">
          <a:off x="0" y="964"/>
          <a:ext cx="6666833" cy="2072457"/>
        </a:xfrm>
        <a:prstGeom prst="upArrowCallou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Project Overview:</a:t>
          </a:r>
          <a:endParaRPr lang="en-US" sz="1900" kern="1200"/>
        </a:p>
      </dsp:txBody>
      <dsp:txXfrm rot="10800000">
        <a:off x="0" y="964"/>
        <a:ext cx="6666833" cy="134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D7AA1-A3D0-C64B-904A-DB98549DF8D7}">
      <dsp:nvSpPr>
        <dsp:cNvPr id="0" name=""/>
        <dsp:cNvSpPr/>
      </dsp:nvSpPr>
      <dsp:spPr>
        <a:xfrm>
          <a:off x="7612" y="344672"/>
          <a:ext cx="5196240" cy="15588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311400">
            <a:lnSpc>
              <a:spcPct val="90000"/>
            </a:lnSpc>
            <a:spcBef>
              <a:spcPct val="0"/>
            </a:spcBef>
            <a:spcAft>
              <a:spcPct val="35000"/>
            </a:spcAft>
            <a:buNone/>
          </a:pPr>
          <a:r>
            <a:rPr lang="en-US" sz="5200" kern="1200"/>
            <a:t>Buy</a:t>
          </a:r>
        </a:p>
      </dsp:txBody>
      <dsp:txXfrm>
        <a:off x="7612" y="344672"/>
        <a:ext cx="5196240" cy="1558872"/>
      </dsp:txXfrm>
    </dsp:sp>
    <dsp:sp modelId="{97446924-28D8-864B-A89A-8F8C0BEE6C3F}">
      <dsp:nvSpPr>
        <dsp:cNvPr id="0" name=""/>
        <dsp:cNvSpPr/>
      </dsp:nvSpPr>
      <dsp:spPr>
        <a:xfrm>
          <a:off x="7612" y="1903544"/>
          <a:ext cx="5196240" cy="27840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a:t>Purchase Page Features</a:t>
          </a:r>
        </a:p>
        <a:p>
          <a:pPr marL="171450" lvl="1" indent="-171450" algn="l" defTabSz="755650">
            <a:lnSpc>
              <a:spcPct val="90000"/>
            </a:lnSpc>
            <a:spcBef>
              <a:spcPct val="0"/>
            </a:spcBef>
            <a:spcAft>
              <a:spcPct val="15000"/>
            </a:spcAft>
            <a:buChar char="•"/>
          </a:pPr>
          <a:r>
            <a:rPr lang="en-US" sz="1700" kern="1200"/>
            <a:t>Input fields: stock symbol, shares, price</a:t>
          </a:r>
        </a:p>
        <a:p>
          <a:pPr marL="171450" lvl="1" indent="-171450" algn="l" defTabSz="755650">
            <a:lnSpc>
              <a:spcPct val="90000"/>
            </a:lnSpc>
            <a:spcBef>
              <a:spcPct val="0"/>
            </a:spcBef>
            <a:spcAft>
              <a:spcPct val="15000"/>
            </a:spcAft>
            <a:buChar char="•"/>
          </a:pPr>
          <a:r>
            <a:rPr lang="en-US" sz="1700" kern="1200"/>
            <a:t>Submit button</a:t>
          </a:r>
        </a:p>
        <a:p>
          <a:pPr marL="171450" lvl="1" indent="-171450" algn="l" defTabSz="755650">
            <a:lnSpc>
              <a:spcPct val="90000"/>
            </a:lnSpc>
            <a:spcBef>
              <a:spcPct val="0"/>
            </a:spcBef>
            <a:spcAft>
              <a:spcPct val="15000"/>
            </a:spcAft>
            <a:buChar char="•"/>
          </a:pPr>
          <a:r>
            <a:rPr lang="en-US" sz="1700" kern="1200"/>
            <a:t>Database call: Create multiple purchase entries &amp; insert into DB</a:t>
          </a:r>
        </a:p>
        <a:p>
          <a:pPr marL="171450" lvl="1" indent="-171450" algn="l" defTabSz="755650">
            <a:lnSpc>
              <a:spcPct val="90000"/>
            </a:lnSpc>
            <a:spcBef>
              <a:spcPct val="0"/>
            </a:spcBef>
            <a:spcAft>
              <a:spcPct val="15000"/>
            </a:spcAft>
            <a:buChar char="•"/>
          </a:pPr>
          <a:r>
            <a:rPr lang="en-US" sz="1700" kern="1200"/>
            <a:t>(Fulfillment logic will be added later)</a:t>
          </a:r>
        </a:p>
      </dsp:txBody>
      <dsp:txXfrm>
        <a:off x="7612" y="1903544"/>
        <a:ext cx="5196240" cy="2784008"/>
      </dsp:txXfrm>
    </dsp:sp>
    <dsp:sp modelId="{C63ACF7D-A553-F04E-8C17-003BF8D4F924}">
      <dsp:nvSpPr>
        <dsp:cNvPr id="0" name=""/>
        <dsp:cNvSpPr/>
      </dsp:nvSpPr>
      <dsp:spPr>
        <a:xfrm>
          <a:off x="5311747" y="344672"/>
          <a:ext cx="5196240" cy="15588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311400">
            <a:lnSpc>
              <a:spcPct val="90000"/>
            </a:lnSpc>
            <a:spcBef>
              <a:spcPct val="0"/>
            </a:spcBef>
            <a:spcAft>
              <a:spcPct val="35000"/>
            </a:spcAft>
            <a:buNone/>
          </a:pPr>
          <a:r>
            <a:rPr lang="en-US" sz="5200" kern="1200"/>
            <a:t>Cancel</a:t>
          </a:r>
        </a:p>
      </dsp:txBody>
      <dsp:txXfrm>
        <a:off x="5311747" y="344672"/>
        <a:ext cx="5196240" cy="1558872"/>
      </dsp:txXfrm>
    </dsp:sp>
    <dsp:sp modelId="{9023FE44-0F51-3A46-A0C5-E13D00DAF980}">
      <dsp:nvSpPr>
        <dsp:cNvPr id="0" name=""/>
        <dsp:cNvSpPr/>
      </dsp:nvSpPr>
      <dsp:spPr>
        <a:xfrm>
          <a:off x="5311747" y="1903544"/>
          <a:ext cx="5196240" cy="27840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a:t>Cancel Purchase Order</a:t>
          </a:r>
        </a:p>
        <a:p>
          <a:pPr marL="171450" lvl="1" indent="-171450" algn="l" defTabSz="755650">
            <a:lnSpc>
              <a:spcPct val="90000"/>
            </a:lnSpc>
            <a:spcBef>
              <a:spcPct val="0"/>
            </a:spcBef>
            <a:spcAft>
              <a:spcPct val="15000"/>
            </a:spcAft>
            <a:buChar char="•"/>
          </a:pPr>
          <a:r>
            <a:rPr lang="en-US" sz="1700" kern="1200"/>
            <a:t>Display unfulfilled purchase orders with a Cancel button</a:t>
          </a:r>
        </a:p>
        <a:p>
          <a:pPr marL="171450" lvl="1" indent="-171450" algn="l" defTabSz="755650">
            <a:lnSpc>
              <a:spcPct val="90000"/>
            </a:lnSpc>
            <a:spcBef>
              <a:spcPct val="0"/>
            </a:spcBef>
            <a:spcAft>
              <a:spcPct val="15000"/>
            </a:spcAft>
            <a:buChar char="•"/>
          </a:pPr>
          <a:r>
            <a:rPr lang="en-US" sz="1700" kern="1200"/>
            <a:t>Clicking Cancel removes the entry from the purchase table</a:t>
          </a:r>
          <a:br>
            <a:rPr lang="en-US" sz="1700" kern="1200"/>
          </a:br>
          <a:endParaRPr lang="en-US" sz="1700" kern="1200"/>
        </a:p>
      </dsp:txBody>
      <dsp:txXfrm>
        <a:off x="5311747" y="1903544"/>
        <a:ext cx="5196240" cy="2784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29B13-C8D6-46A1-A1FD-D24D5E59352B}">
      <dsp:nvSpPr>
        <dsp:cNvPr id="0" name=""/>
        <dsp:cNvSpPr/>
      </dsp:nvSpPr>
      <dsp:spPr>
        <a:xfrm>
          <a:off x="0" y="512285"/>
          <a:ext cx="6666833" cy="2034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Focus on meeting Milestone 1 without delivery delay </a:t>
          </a:r>
        </a:p>
        <a:p>
          <a:pPr marL="171450" lvl="1" indent="-171450" algn="l" defTabSz="755650">
            <a:lnSpc>
              <a:spcPct val="90000"/>
            </a:lnSpc>
            <a:spcBef>
              <a:spcPct val="0"/>
            </a:spcBef>
            <a:spcAft>
              <a:spcPct val="15000"/>
            </a:spcAft>
            <a:buChar char="•"/>
          </a:pPr>
          <a:r>
            <a:rPr lang="en-US" sz="1700" kern="1200"/>
            <a:t>Start filling in test cases with MVC design pattern has been implemented</a:t>
          </a:r>
        </a:p>
        <a:p>
          <a:pPr marL="171450" lvl="1" indent="-171450" algn="l" defTabSz="755650">
            <a:lnSpc>
              <a:spcPct val="90000"/>
            </a:lnSpc>
            <a:spcBef>
              <a:spcPct val="0"/>
            </a:spcBef>
            <a:spcAft>
              <a:spcPct val="15000"/>
            </a:spcAft>
            <a:buChar char="•"/>
          </a:pPr>
          <a:r>
            <a:rPr lang="en-US" sz="1700" kern="1200"/>
            <a:t>Setting up PyTest took us really long time due to `module issue`</a:t>
          </a:r>
        </a:p>
        <a:p>
          <a:pPr marL="171450" lvl="1" indent="-171450" algn="l" defTabSz="755650">
            <a:lnSpc>
              <a:spcPct val="90000"/>
            </a:lnSpc>
            <a:spcBef>
              <a:spcPct val="0"/>
            </a:spcBef>
            <a:spcAft>
              <a:spcPct val="15000"/>
            </a:spcAft>
            <a:buChar char="•"/>
          </a:pPr>
          <a:r>
            <a:rPr lang="en-US" sz="1700" kern="1200"/>
            <a:t>(Not in a rush to fill in tests)</a:t>
          </a:r>
        </a:p>
      </dsp:txBody>
      <dsp:txXfrm>
        <a:off x="0" y="512285"/>
        <a:ext cx="6666833" cy="2034900"/>
      </dsp:txXfrm>
    </dsp:sp>
    <dsp:sp modelId="{9BBD1778-46B9-4351-9531-6ACD1B94B148}">
      <dsp:nvSpPr>
        <dsp:cNvPr id="0" name=""/>
        <dsp:cNvSpPr/>
      </dsp:nvSpPr>
      <dsp:spPr>
        <a:xfrm>
          <a:off x="333341" y="261365"/>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Original Plan </a:t>
          </a:r>
        </a:p>
      </dsp:txBody>
      <dsp:txXfrm>
        <a:off x="357839" y="285863"/>
        <a:ext cx="4617787" cy="452844"/>
      </dsp:txXfrm>
    </dsp:sp>
    <dsp:sp modelId="{FFF78460-98AE-4A6C-9C28-C778EACFE740}">
      <dsp:nvSpPr>
        <dsp:cNvPr id="0" name=""/>
        <dsp:cNvSpPr/>
      </dsp:nvSpPr>
      <dsp:spPr>
        <a:xfrm>
          <a:off x="0" y="2889905"/>
          <a:ext cx="6666833" cy="2302649"/>
        </a:xfrm>
        <a:prstGeom prst="rect">
          <a:avLst/>
        </a:prstGeom>
        <a:solidFill>
          <a:schemeClr val="lt1">
            <a:alpha val="90000"/>
            <a:hueOff val="0"/>
            <a:satOff val="0"/>
            <a:lumOff val="0"/>
            <a:alphaOff val="0"/>
          </a:schemeClr>
        </a:soli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i="1" kern="1200"/>
            <a:t>Search </a:t>
          </a:r>
          <a:r>
            <a:rPr lang="en-US" sz="1700" kern="1200"/>
            <a:t>Controller</a:t>
          </a:r>
        </a:p>
        <a:p>
          <a:pPr marL="342900" lvl="2" indent="-171450" algn="l" defTabSz="755650">
            <a:lnSpc>
              <a:spcPct val="90000"/>
            </a:lnSpc>
            <a:spcBef>
              <a:spcPct val="0"/>
            </a:spcBef>
            <a:spcAft>
              <a:spcPct val="15000"/>
            </a:spcAft>
            <a:buChar char="•"/>
          </a:pPr>
          <a:r>
            <a:rPr lang="en-US" sz="1700" kern="1200"/>
            <a:t>User Not Logged In Should Be Redirected To Login Page</a:t>
          </a:r>
        </a:p>
        <a:p>
          <a:pPr marL="342900" lvl="2" indent="-171450" algn="l" defTabSz="755650">
            <a:lnSpc>
              <a:spcPct val="90000"/>
            </a:lnSpc>
            <a:spcBef>
              <a:spcPct val="0"/>
            </a:spcBef>
            <a:spcAft>
              <a:spcPct val="15000"/>
            </a:spcAft>
            <a:buChar char="•"/>
          </a:pPr>
          <a:r>
            <a:rPr lang="en-US" sz="1700" kern="1200"/>
            <a:t>Logged In User Should Be Able To Visit Search Page</a:t>
          </a:r>
        </a:p>
        <a:p>
          <a:pPr marL="342900" lvl="2" indent="-171450" algn="l" defTabSz="755650">
            <a:lnSpc>
              <a:spcPct val="90000"/>
            </a:lnSpc>
            <a:spcBef>
              <a:spcPct val="0"/>
            </a:spcBef>
            <a:spcAft>
              <a:spcPct val="15000"/>
            </a:spcAft>
            <a:buChar char="•"/>
          </a:pPr>
          <a:r>
            <a:rPr lang="en-US" sz="1700" kern="1200"/>
            <a:t>Logged In User Should Be Able To Conduct Search With Valid Ticker</a:t>
          </a:r>
        </a:p>
        <a:p>
          <a:pPr marL="342900" lvl="2" indent="-171450" algn="l" defTabSz="755650">
            <a:lnSpc>
              <a:spcPct val="90000"/>
            </a:lnSpc>
            <a:spcBef>
              <a:spcPct val="0"/>
            </a:spcBef>
            <a:spcAft>
              <a:spcPct val="15000"/>
            </a:spcAft>
            <a:buChar char="•"/>
          </a:pPr>
          <a:r>
            <a:rPr lang="en-US" sz="1700" kern="1200"/>
            <a:t>Logged In User Should See Error If Search With Invalid Ticker</a:t>
          </a:r>
        </a:p>
      </dsp:txBody>
      <dsp:txXfrm>
        <a:off x="0" y="2889905"/>
        <a:ext cx="6666833" cy="2302649"/>
      </dsp:txXfrm>
    </dsp:sp>
    <dsp:sp modelId="{17E1615D-9C77-43B5-91C0-8BEB7BFC4853}">
      <dsp:nvSpPr>
        <dsp:cNvPr id="0" name=""/>
        <dsp:cNvSpPr/>
      </dsp:nvSpPr>
      <dsp:spPr>
        <a:xfrm>
          <a:off x="333341" y="2638985"/>
          <a:ext cx="4666783" cy="50184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Tests we have accomplished so far</a:t>
          </a:r>
        </a:p>
      </dsp:txBody>
      <dsp:txXfrm>
        <a:off x="357839" y="2663483"/>
        <a:ext cx="4617787"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AFD28-6F09-4C44-A489-22AA57B0009F}">
      <dsp:nvSpPr>
        <dsp:cNvPr id="0" name=""/>
        <dsp:cNvSpPr/>
      </dsp:nvSpPr>
      <dsp:spPr>
        <a:xfrm>
          <a:off x="0" y="553122"/>
          <a:ext cx="6666833"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207C8C5-E19E-40E9-8DB3-4C9016B5F894}">
      <dsp:nvSpPr>
        <dsp:cNvPr id="0" name=""/>
        <dsp:cNvSpPr/>
      </dsp:nvSpPr>
      <dsp:spPr>
        <a:xfrm>
          <a:off x="333341" y="331722"/>
          <a:ext cx="4666783"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Weekly Sync Up Meeting &amp; Async texts</a:t>
          </a:r>
        </a:p>
      </dsp:txBody>
      <dsp:txXfrm>
        <a:off x="354957" y="353338"/>
        <a:ext cx="4623551" cy="399568"/>
      </dsp:txXfrm>
    </dsp:sp>
    <dsp:sp modelId="{B11C4FCB-4E0D-4BD7-980C-48A82C378023}">
      <dsp:nvSpPr>
        <dsp:cNvPr id="0" name=""/>
        <dsp:cNvSpPr/>
      </dsp:nvSpPr>
      <dsp:spPr>
        <a:xfrm>
          <a:off x="0" y="1233522"/>
          <a:ext cx="6666833" cy="1346625"/>
        </a:xfrm>
        <a:prstGeom prst="rect">
          <a:avLst/>
        </a:prstGeom>
        <a:solidFill>
          <a:schemeClr val="lt1">
            <a:alpha val="90000"/>
            <a:hueOff val="0"/>
            <a:satOff val="0"/>
            <a:lumOff val="0"/>
            <a:alphaOff val="0"/>
          </a:schemeClr>
        </a:solidFill>
        <a:ln w="12700" cap="flat" cmpd="sng" algn="ctr">
          <a:solidFill>
            <a:schemeClr val="accent2">
              <a:hueOff val="2147871"/>
              <a:satOff val="-6164"/>
              <a:lumOff val="-987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Iteration, understand road blocker, understand why inaccurate estimate</a:t>
          </a:r>
        </a:p>
        <a:p>
          <a:pPr marL="114300" lvl="1" indent="-114300" algn="l" defTabSz="666750">
            <a:lnSpc>
              <a:spcPct val="90000"/>
            </a:lnSpc>
            <a:spcBef>
              <a:spcPct val="0"/>
            </a:spcBef>
            <a:spcAft>
              <a:spcPct val="15000"/>
            </a:spcAft>
            <a:buChar char="•"/>
          </a:pPr>
          <a:r>
            <a:rPr lang="en-US" sz="1500" kern="1200"/>
            <a:t>Move some features to the next Milestone (which is User Story 3)</a:t>
          </a:r>
        </a:p>
        <a:p>
          <a:pPr marL="114300" lvl="1" indent="-114300" algn="l" defTabSz="666750">
            <a:lnSpc>
              <a:spcPct val="90000"/>
            </a:lnSpc>
            <a:spcBef>
              <a:spcPct val="0"/>
            </a:spcBef>
            <a:spcAft>
              <a:spcPct val="15000"/>
            </a:spcAft>
            <a:buChar char="•"/>
          </a:pPr>
          <a:r>
            <a:rPr lang="en-US" sz="1500" kern="1200"/>
            <a:t>Revisit tasks and break down tasks into smaller tasks</a:t>
          </a:r>
        </a:p>
      </dsp:txBody>
      <dsp:txXfrm>
        <a:off x="0" y="1233522"/>
        <a:ext cx="6666833" cy="1346625"/>
      </dsp:txXfrm>
    </dsp:sp>
    <dsp:sp modelId="{69763B2F-12D5-4447-95FC-944994F41E55}">
      <dsp:nvSpPr>
        <dsp:cNvPr id="0" name=""/>
        <dsp:cNvSpPr/>
      </dsp:nvSpPr>
      <dsp:spPr>
        <a:xfrm>
          <a:off x="333341" y="1012122"/>
          <a:ext cx="4666783" cy="44280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Fall behind the targeted date to achieve Milestone 1</a:t>
          </a:r>
        </a:p>
      </dsp:txBody>
      <dsp:txXfrm>
        <a:off x="354957" y="1033738"/>
        <a:ext cx="4623551" cy="399568"/>
      </dsp:txXfrm>
    </dsp:sp>
    <dsp:sp modelId="{C2F95B8E-2D98-4DFA-B8EE-388482980176}">
      <dsp:nvSpPr>
        <dsp:cNvPr id="0" name=""/>
        <dsp:cNvSpPr/>
      </dsp:nvSpPr>
      <dsp:spPr>
        <a:xfrm>
          <a:off x="0" y="2882547"/>
          <a:ext cx="6666833" cy="850500"/>
        </a:xfrm>
        <a:prstGeom prst="rect">
          <a:avLst/>
        </a:prstGeom>
        <a:solidFill>
          <a:schemeClr val="lt1">
            <a:alpha val="90000"/>
            <a:hueOff val="0"/>
            <a:satOff val="0"/>
            <a:lumOff val="0"/>
            <a:alphaOff val="0"/>
          </a:schemeClr>
        </a:solidFill>
        <a:ln w="12700" cap="flat" cmpd="sng" algn="ctr">
          <a:solidFill>
            <a:schemeClr val="accent2">
              <a:hueOff val="4295742"/>
              <a:satOff val="-12329"/>
              <a:lumOff val="-1973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Revisit and determine we should ensure `test cases` should be subtasks for each user story</a:t>
          </a:r>
        </a:p>
      </dsp:txBody>
      <dsp:txXfrm>
        <a:off x="0" y="2882547"/>
        <a:ext cx="6666833" cy="850500"/>
      </dsp:txXfrm>
    </dsp:sp>
    <dsp:sp modelId="{5AE3FCA3-B80E-468F-8FEB-6D7FCC4A0159}">
      <dsp:nvSpPr>
        <dsp:cNvPr id="0" name=""/>
        <dsp:cNvSpPr/>
      </dsp:nvSpPr>
      <dsp:spPr>
        <a:xfrm>
          <a:off x="333341" y="2661147"/>
          <a:ext cx="4666783" cy="442800"/>
        </a:xfrm>
        <a:prstGeom prst="round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Missing test cases</a:t>
          </a:r>
        </a:p>
      </dsp:txBody>
      <dsp:txXfrm>
        <a:off x="354957" y="2682763"/>
        <a:ext cx="4623551" cy="399568"/>
      </dsp:txXfrm>
    </dsp:sp>
    <dsp:sp modelId="{1F6B26A4-E3D2-4CCA-841F-71B79448B090}">
      <dsp:nvSpPr>
        <dsp:cNvPr id="0" name=""/>
        <dsp:cNvSpPr/>
      </dsp:nvSpPr>
      <dsp:spPr>
        <a:xfrm>
          <a:off x="0" y="4035447"/>
          <a:ext cx="6666833" cy="1086750"/>
        </a:xfrm>
        <a:prstGeom prst="rect">
          <a:avLst/>
        </a:prstGeom>
        <a:solidFill>
          <a:schemeClr val="lt1">
            <a:alpha val="90000"/>
            <a:hueOff val="0"/>
            <a:satOff val="0"/>
            <a:lumOff val="0"/>
            <a:alphaOff val="0"/>
          </a:schemeClr>
        </a:soli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Encountered the situation that `git push` got declined</a:t>
          </a:r>
        </a:p>
        <a:p>
          <a:pPr marL="114300" lvl="1" indent="-114300" algn="l" defTabSz="666750">
            <a:lnSpc>
              <a:spcPct val="90000"/>
            </a:lnSpc>
            <a:spcBef>
              <a:spcPct val="0"/>
            </a:spcBef>
            <a:spcAft>
              <a:spcPct val="15000"/>
            </a:spcAft>
            <a:buChar char="•"/>
          </a:pPr>
          <a:r>
            <a:rPr lang="en-US" sz="1500" kern="1200"/>
            <a:t>Learn to use defensive programming approach – advise team members to learn about git branching system with pull requests.</a:t>
          </a:r>
        </a:p>
      </dsp:txBody>
      <dsp:txXfrm>
        <a:off x="0" y="4035447"/>
        <a:ext cx="6666833" cy="1086750"/>
      </dsp:txXfrm>
    </dsp:sp>
    <dsp:sp modelId="{EAF50675-709F-4B89-936C-8776A529F3F3}">
      <dsp:nvSpPr>
        <dsp:cNvPr id="0" name=""/>
        <dsp:cNvSpPr/>
      </dsp:nvSpPr>
      <dsp:spPr>
        <a:xfrm>
          <a:off x="333341" y="3814047"/>
          <a:ext cx="4666783" cy="44280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Git branching </a:t>
          </a:r>
        </a:p>
      </dsp:txBody>
      <dsp:txXfrm>
        <a:off x="354957" y="3835663"/>
        <a:ext cx="4623551"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E1DBA-4DE0-4F1E-8E5F-3EA9CA86E0B9}">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B2DFC-00CE-4088-80F4-804A6036395C}">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1"/>
            </a:rPr>
            <a:t>Burndown Chart</a:t>
          </a:r>
          <a:endParaRPr lang="en-US" sz="2500" kern="1200"/>
        </a:p>
      </dsp:txBody>
      <dsp:txXfrm>
        <a:off x="0" y="2124"/>
        <a:ext cx="10515600" cy="724514"/>
      </dsp:txXfrm>
    </dsp:sp>
    <dsp:sp modelId="{F15F8342-7606-4B1B-9D08-A586E8A88F8F}">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B3E677-A48E-44F5-B05F-9AD0C535452B}">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Team of 5</a:t>
          </a:r>
        </a:p>
      </dsp:txBody>
      <dsp:txXfrm>
        <a:off x="0" y="726639"/>
        <a:ext cx="10515600" cy="724514"/>
      </dsp:txXfrm>
    </dsp:sp>
    <dsp:sp modelId="{B8943AB4-ECA8-49E3-97A5-94D5656F0341}">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A5FC8-B022-4263-AF9F-D6048B937193}">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7 Days:  2-3 days per week * 3 weeks</a:t>
          </a:r>
        </a:p>
      </dsp:txBody>
      <dsp:txXfrm>
        <a:off x="0" y="1451154"/>
        <a:ext cx="10515600" cy="724514"/>
      </dsp:txXfrm>
    </dsp:sp>
    <dsp:sp modelId="{AD5A86CD-FF89-4FE9-8348-D637BB0570B6}">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D6607-C5EA-4C4F-880D-BED31F3F6DCC}">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.4 Velocity due to full-time students or fully employed + part-time students</a:t>
          </a:r>
        </a:p>
      </dsp:txBody>
      <dsp:txXfrm>
        <a:off x="0" y="2175669"/>
        <a:ext cx="10515600" cy="724514"/>
      </dsp:txXfrm>
    </dsp:sp>
    <dsp:sp modelId="{A64D82B4-A565-4A5A-B594-85191B64DD20}">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F925A-9DEB-4435-A7D0-39A2F4BE83BE}">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5 *7 * .4 = 14 Working days in our iteration</a:t>
          </a:r>
        </a:p>
      </dsp:txBody>
      <dsp:txXfrm>
        <a:off x="0" y="2900183"/>
        <a:ext cx="10515600" cy="724514"/>
      </dsp:txXfrm>
    </dsp:sp>
    <dsp:sp modelId="{21302C1F-EA95-45F8-84C6-C5CBBC0794D9}">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FC0BA-0FF9-445B-9211-9C3A4198CBF0}">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1 Iteration to milestone 1</a:t>
          </a:r>
        </a:p>
      </dsp:txBody>
      <dsp:txXfrm>
        <a:off x="0" y="3624698"/>
        <a:ext cx="10515600" cy="724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E10AC-59F4-4100-A9E8-BB3BEF956724}">
      <dsp:nvSpPr>
        <dsp:cNvPr id="0" name=""/>
        <dsp:cNvSpPr/>
      </dsp:nvSpPr>
      <dsp:spPr>
        <a:xfrm>
          <a:off x="1057507" y="979"/>
          <a:ext cx="965039" cy="9650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F3F73-7F2A-4393-AD6E-89914593CFD4}">
      <dsp:nvSpPr>
        <dsp:cNvPr id="0" name=""/>
        <dsp:cNvSpPr/>
      </dsp:nvSpPr>
      <dsp:spPr>
        <a:xfrm>
          <a:off x="1263171" y="206643"/>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C9F06-67FA-4306-9176-EE5554EB915D}">
      <dsp:nvSpPr>
        <dsp:cNvPr id="0" name=""/>
        <dsp:cNvSpPr/>
      </dsp:nvSpPr>
      <dsp:spPr>
        <a:xfrm>
          <a:off x="749010" y="1266604"/>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2/14/25 - Feature Requests + Prioritization</a:t>
          </a:r>
        </a:p>
      </dsp:txBody>
      <dsp:txXfrm>
        <a:off x="749010" y="1266604"/>
        <a:ext cx="1582031" cy="711914"/>
      </dsp:txXfrm>
    </dsp:sp>
    <dsp:sp modelId="{E2EE4138-7BB8-493F-A16D-322976639552}">
      <dsp:nvSpPr>
        <dsp:cNvPr id="0" name=""/>
        <dsp:cNvSpPr/>
      </dsp:nvSpPr>
      <dsp:spPr>
        <a:xfrm>
          <a:off x="2916393" y="979"/>
          <a:ext cx="965039" cy="965039"/>
        </a:xfrm>
        <a:prstGeom prst="ellipse">
          <a:avLst/>
        </a:prstGeom>
        <a:solidFill>
          <a:schemeClr val="accent5">
            <a:hueOff val="-1736021"/>
            <a:satOff val="-118"/>
            <a:lumOff val="280"/>
            <a:alphaOff val="0"/>
          </a:schemeClr>
        </a:solidFill>
        <a:ln>
          <a:noFill/>
        </a:ln>
        <a:effectLst/>
      </dsp:spPr>
      <dsp:style>
        <a:lnRef idx="0">
          <a:scrgbClr r="0" g="0" b="0"/>
        </a:lnRef>
        <a:fillRef idx="1">
          <a:scrgbClr r="0" g="0" b="0"/>
        </a:fillRef>
        <a:effectRef idx="0">
          <a:scrgbClr r="0" g="0" b="0"/>
        </a:effectRef>
        <a:fontRef idx="minor"/>
      </dsp:style>
    </dsp:sp>
    <dsp:sp modelId="{31E23395-8569-46C6-95D7-9A6743D61750}">
      <dsp:nvSpPr>
        <dsp:cNvPr id="0" name=""/>
        <dsp:cNvSpPr/>
      </dsp:nvSpPr>
      <dsp:spPr>
        <a:xfrm>
          <a:off x="3122057" y="206643"/>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8921E3-DE41-4FFE-9A91-EE29EAA7071D}">
      <dsp:nvSpPr>
        <dsp:cNvPr id="0" name=""/>
        <dsp:cNvSpPr/>
      </dsp:nvSpPr>
      <dsp:spPr>
        <a:xfrm>
          <a:off x="2607897" y="1266604"/>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Planning Poker</a:t>
          </a:r>
        </a:p>
        <a:p>
          <a:pPr marL="0" lvl="0" indent="0" algn="ctr" defTabSz="488950">
            <a:lnSpc>
              <a:spcPct val="100000"/>
            </a:lnSpc>
            <a:spcBef>
              <a:spcPct val="0"/>
            </a:spcBef>
            <a:spcAft>
              <a:spcPct val="35000"/>
            </a:spcAft>
            <a:buNone/>
            <a:defRPr cap="all"/>
          </a:pPr>
          <a:r>
            <a:rPr lang="en-US" sz="1100" kern="1200"/>
            <a:t>(Convergence) </a:t>
          </a:r>
          <a:endParaRPr lang="en-US" sz="1100" kern="1200" dirty="0"/>
        </a:p>
      </dsp:txBody>
      <dsp:txXfrm>
        <a:off x="2607897" y="1266604"/>
        <a:ext cx="1582031" cy="711914"/>
      </dsp:txXfrm>
    </dsp:sp>
    <dsp:sp modelId="{F3911471-BDC0-0F4D-8FF1-1DED77D1091E}">
      <dsp:nvSpPr>
        <dsp:cNvPr id="0" name=""/>
        <dsp:cNvSpPr/>
      </dsp:nvSpPr>
      <dsp:spPr>
        <a:xfrm>
          <a:off x="4775280" y="979"/>
          <a:ext cx="965039" cy="965039"/>
        </a:xfrm>
        <a:prstGeom prst="ellipse">
          <a:avLst/>
        </a:prstGeom>
        <a:solidFill>
          <a:schemeClr val="accent5">
            <a:hueOff val="-3472043"/>
            <a:satOff val="-236"/>
            <a:lumOff val="560"/>
            <a:alphaOff val="0"/>
          </a:schemeClr>
        </a:solidFill>
        <a:ln>
          <a:noFill/>
        </a:ln>
        <a:effectLst/>
      </dsp:spPr>
      <dsp:style>
        <a:lnRef idx="0">
          <a:scrgbClr r="0" g="0" b="0"/>
        </a:lnRef>
        <a:fillRef idx="1">
          <a:scrgbClr r="0" g="0" b="0"/>
        </a:fillRef>
        <a:effectRef idx="0">
          <a:scrgbClr r="0" g="0" b="0"/>
        </a:effectRef>
        <a:fontRef idx="minor"/>
      </dsp:style>
    </dsp:sp>
    <dsp:sp modelId="{2FE6C2E5-5205-184F-8605-376DC3329B5E}">
      <dsp:nvSpPr>
        <dsp:cNvPr id="0" name=""/>
        <dsp:cNvSpPr/>
      </dsp:nvSpPr>
      <dsp:spPr>
        <a:xfrm>
          <a:off x="4980944" y="206643"/>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F3F074-CCE7-5347-B85E-3A5704876DAA}">
      <dsp:nvSpPr>
        <dsp:cNvPr id="0" name=""/>
        <dsp:cNvSpPr/>
      </dsp:nvSpPr>
      <dsp:spPr>
        <a:xfrm>
          <a:off x="4466784" y="1266604"/>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2/12/25 - Flask Part 2</a:t>
          </a:r>
        </a:p>
        <a:p>
          <a:pPr marL="0" lvl="0" indent="0" algn="ctr" defTabSz="488950">
            <a:lnSpc>
              <a:spcPct val="100000"/>
            </a:lnSpc>
            <a:spcBef>
              <a:spcPct val="0"/>
            </a:spcBef>
            <a:spcAft>
              <a:spcPct val="35000"/>
            </a:spcAft>
            <a:buNone/>
            <a:defRPr cap="all"/>
          </a:pPr>
          <a:r>
            <a:rPr lang="en-US" sz="1100" kern="1200"/>
            <a:t>(Templates + Welcome Page)</a:t>
          </a:r>
        </a:p>
      </dsp:txBody>
      <dsp:txXfrm>
        <a:off x="4466784" y="1266604"/>
        <a:ext cx="1582031" cy="711914"/>
      </dsp:txXfrm>
    </dsp:sp>
    <dsp:sp modelId="{1C6EBD5E-1F85-40A4-AB5B-B7D852BED2D9}">
      <dsp:nvSpPr>
        <dsp:cNvPr id="0" name=""/>
        <dsp:cNvSpPr/>
      </dsp:nvSpPr>
      <dsp:spPr>
        <a:xfrm>
          <a:off x="6634167" y="979"/>
          <a:ext cx="965039" cy="965039"/>
        </a:xfrm>
        <a:prstGeom prst="ellipse">
          <a:avLst/>
        </a:prstGeom>
        <a:solidFill>
          <a:schemeClr val="accent5">
            <a:hueOff val="-5208064"/>
            <a:satOff val="-354"/>
            <a:lumOff val="840"/>
            <a:alphaOff val="0"/>
          </a:schemeClr>
        </a:solidFill>
        <a:ln>
          <a:noFill/>
        </a:ln>
        <a:effectLst/>
      </dsp:spPr>
      <dsp:style>
        <a:lnRef idx="0">
          <a:scrgbClr r="0" g="0" b="0"/>
        </a:lnRef>
        <a:fillRef idx="1">
          <a:scrgbClr r="0" g="0" b="0"/>
        </a:fillRef>
        <a:effectRef idx="0">
          <a:scrgbClr r="0" g="0" b="0"/>
        </a:effectRef>
        <a:fontRef idx="minor"/>
      </dsp:style>
    </dsp:sp>
    <dsp:sp modelId="{FD0979BE-AFC1-49C6-A4B9-D7A4F502A008}">
      <dsp:nvSpPr>
        <dsp:cNvPr id="0" name=""/>
        <dsp:cNvSpPr/>
      </dsp:nvSpPr>
      <dsp:spPr>
        <a:xfrm>
          <a:off x="6839831" y="206643"/>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B141D-9D04-46BF-9C1F-BBBFD3C7DAB0}">
      <dsp:nvSpPr>
        <dsp:cNvPr id="0" name=""/>
        <dsp:cNvSpPr/>
      </dsp:nvSpPr>
      <dsp:spPr>
        <a:xfrm>
          <a:off x="6325671" y="1266604"/>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2/19/25 - Story 1 Review</a:t>
          </a:r>
        </a:p>
        <a:p>
          <a:pPr marL="0" lvl="0" indent="0" algn="ctr" defTabSz="488950">
            <a:lnSpc>
              <a:spcPct val="100000"/>
            </a:lnSpc>
            <a:spcBef>
              <a:spcPct val="0"/>
            </a:spcBef>
            <a:spcAft>
              <a:spcPct val="35000"/>
            </a:spcAft>
            <a:buNone/>
            <a:defRPr cap="all"/>
          </a:pPr>
          <a:r>
            <a:rPr lang="en-US" sz="1100" kern="1200"/>
            <a:t>Memory of user(s)</a:t>
          </a:r>
        </a:p>
        <a:p>
          <a:pPr marL="0" lvl="0" indent="0" algn="ctr" defTabSz="488950">
            <a:lnSpc>
              <a:spcPct val="100000"/>
            </a:lnSpc>
            <a:spcBef>
              <a:spcPct val="0"/>
            </a:spcBef>
            <a:spcAft>
              <a:spcPct val="35000"/>
            </a:spcAft>
            <a:buNone/>
            <a:defRPr cap="all"/>
          </a:pPr>
          <a:r>
            <a:rPr lang="en-US" sz="1100" kern="1200"/>
            <a:t>Present relative information) </a:t>
          </a:r>
        </a:p>
      </dsp:txBody>
      <dsp:txXfrm>
        <a:off x="6325671" y="1266604"/>
        <a:ext cx="1582031" cy="711914"/>
      </dsp:txXfrm>
    </dsp:sp>
    <dsp:sp modelId="{37BA5568-30C1-47AF-A6E3-A03D7320A43B}">
      <dsp:nvSpPr>
        <dsp:cNvPr id="0" name=""/>
        <dsp:cNvSpPr/>
      </dsp:nvSpPr>
      <dsp:spPr>
        <a:xfrm>
          <a:off x="8493053" y="979"/>
          <a:ext cx="965039" cy="965039"/>
        </a:xfrm>
        <a:prstGeom prst="ellipse">
          <a:avLst/>
        </a:prstGeom>
        <a:solidFill>
          <a:schemeClr val="accent5">
            <a:hueOff val="-6944086"/>
            <a:satOff val="-472"/>
            <a:lumOff val="1121"/>
            <a:alphaOff val="0"/>
          </a:schemeClr>
        </a:solidFill>
        <a:ln>
          <a:noFill/>
        </a:ln>
        <a:effectLst/>
      </dsp:spPr>
      <dsp:style>
        <a:lnRef idx="0">
          <a:scrgbClr r="0" g="0" b="0"/>
        </a:lnRef>
        <a:fillRef idx="1">
          <a:scrgbClr r="0" g="0" b="0"/>
        </a:fillRef>
        <a:effectRef idx="0">
          <a:scrgbClr r="0" g="0" b="0"/>
        </a:effectRef>
        <a:fontRef idx="minor"/>
      </dsp:style>
    </dsp:sp>
    <dsp:sp modelId="{DCB98D7D-D35D-44D8-9CE1-A08057415727}">
      <dsp:nvSpPr>
        <dsp:cNvPr id="0" name=""/>
        <dsp:cNvSpPr/>
      </dsp:nvSpPr>
      <dsp:spPr>
        <a:xfrm>
          <a:off x="8698717" y="206643"/>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94A46-174A-41F8-B410-A0A55382FDC7}">
      <dsp:nvSpPr>
        <dsp:cNvPr id="0" name=""/>
        <dsp:cNvSpPr/>
      </dsp:nvSpPr>
      <dsp:spPr>
        <a:xfrm>
          <a:off x="8184557" y="1266604"/>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2/23/ 25 - Story 2 Review</a:t>
          </a:r>
        </a:p>
        <a:p>
          <a:pPr marL="0" lvl="0" indent="0" algn="ctr" defTabSz="488950">
            <a:lnSpc>
              <a:spcPct val="100000"/>
            </a:lnSpc>
            <a:spcBef>
              <a:spcPct val="0"/>
            </a:spcBef>
            <a:spcAft>
              <a:spcPct val="35000"/>
            </a:spcAft>
            <a:buNone/>
            <a:defRPr cap="all"/>
          </a:pPr>
          <a:r>
            <a:rPr lang="en-US" sz="1100" kern="1200"/>
            <a:t>(SQL, website, presentation)</a:t>
          </a:r>
        </a:p>
      </dsp:txBody>
      <dsp:txXfrm>
        <a:off x="8184557" y="1266604"/>
        <a:ext cx="1582031" cy="711914"/>
      </dsp:txXfrm>
    </dsp:sp>
    <dsp:sp modelId="{E3E6D64E-2F24-444F-9C77-73DEE2A6716D}">
      <dsp:nvSpPr>
        <dsp:cNvPr id="0" name=""/>
        <dsp:cNvSpPr/>
      </dsp:nvSpPr>
      <dsp:spPr>
        <a:xfrm>
          <a:off x="2916393" y="2374025"/>
          <a:ext cx="965039" cy="965039"/>
        </a:xfrm>
        <a:prstGeom prst="ellipse">
          <a:avLst/>
        </a:prstGeom>
        <a:solidFill>
          <a:schemeClr val="accent5">
            <a:hueOff val="-8680107"/>
            <a:satOff val="-590"/>
            <a:lumOff val="1401"/>
            <a:alphaOff val="0"/>
          </a:schemeClr>
        </a:solidFill>
        <a:ln>
          <a:noFill/>
        </a:ln>
        <a:effectLst/>
      </dsp:spPr>
      <dsp:style>
        <a:lnRef idx="0">
          <a:scrgbClr r="0" g="0" b="0"/>
        </a:lnRef>
        <a:fillRef idx="1">
          <a:scrgbClr r="0" g="0" b="0"/>
        </a:fillRef>
        <a:effectRef idx="0">
          <a:scrgbClr r="0" g="0" b="0"/>
        </a:effectRef>
        <a:fontRef idx="minor"/>
      </dsp:style>
    </dsp:sp>
    <dsp:sp modelId="{E4B69AF8-7052-4350-87E3-BDC58CDE3680}">
      <dsp:nvSpPr>
        <dsp:cNvPr id="0" name=""/>
        <dsp:cNvSpPr/>
      </dsp:nvSpPr>
      <dsp:spPr>
        <a:xfrm>
          <a:off x="3122057" y="2579689"/>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7B08BF-D58B-4935-8200-4D4E7ECF7875}">
      <dsp:nvSpPr>
        <dsp:cNvPr id="0" name=""/>
        <dsp:cNvSpPr/>
      </dsp:nvSpPr>
      <dsp:spPr>
        <a:xfrm>
          <a:off x="2607897" y="3639650"/>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2/26/25 - Flask Part 3</a:t>
          </a:r>
        </a:p>
        <a:p>
          <a:pPr marL="0" lvl="0" indent="0" algn="ctr" defTabSz="488950">
            <a:lnSpc>
              <a:spcPct val="100000"/>
            </a:lnSpc>
            <a:spcBef>
              <a:spcPct val="0"/>
            </a:spcBef>
            <a:spcAft>
              <a:spcPct val="35000"/>
            </a:spcAft>
            <a:buNone/>
            <a:defRPr cap="all"/>
          </a:pPr>
          <a:r>
            <a:rPr lang="en-US" sz="1100" kern="1200"/>
            <a:t>Database File</a:t>
          </a:r>
        </a:p>
      </dsp:txBody>
      <dsp:txXfrm>
        <a:off x="2607897" y="3639650"/>
        <a:ext cx="1582031" cy="711914"/>
      </dsp:txXfrm>
    </dsp:sp>
    <dsp:sp modelId="{285B2F40-4720-485C-BB23-EEAEE568D00C}">
      <dsp:nvSpPr>
        <dsp:cNvPr id="0" name=""/>
        <dsp:cNvSpPr/>
      </dsp:nvSpPr>
      <dsp:spPr>
        <a:xfrm>
          <a:off x="4775280" y="2374025"/>
          <a:ext cx="965039" cy="965039"/>
        </a:xfrm>
        <a:prstGeom prst="ellipse">
          <a:avLst/>
        </a:prstGeom>
        <a:solidFill>
          <a:schemeClr val="accent5">
            <a:hueOff val="-10416129"/>
            <a:satOff val="-708"/>
            <a:lumOff val="1681"/>
            <a:alphaOff val="0"/>
          </a:schemeClr>
        </a:solidFill>
        <a:ln>
          <a:noFill/>
        </a:ln>
        <a:effectLst/>
      </dsp:spPr>
      <dsp:style>
        <a:lnRef idx="0">
          <a:scrgbClr r="0" g="0" b="0"/>
        </a:lnRef>
        <a:fillRef idx="1">
          <a:scrgbClr r="0" g="0" b="0"/>
        </a:fillRef>
        <a:effectRef idx="0">
          <a:scrgbClr r="0" g="0" b="0"/>
        </a:effectRef>
        <a:fontRef idx="minor"/>
      </dsp:style>
    </dsp:sp>
    <dsp:sp modelId="{45DAB20A-58CF-453A-94A7-89ABED37AB1D}">
      <dsp:nvSpPr>
        <dsp:cNvPr id="0" name=""/>
        <dsp:cNvSpPr/>
      </dsp:nvSpPr>
      <dsp:spPr>
        <a:xfrm>
          <a:off x="4980944" y="2579689"/>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62EAAB-D8BB-4AB9-906F-D92166872814}">
      <dsp:nvSpPr>
        <dsp:cNvPr id="0" name=""/>
        <dsp:cNvSpPr/>
      </dsp:nvSpPr>
      <dsp:spPr>
        <a:xfrm>
          <a:off x="4466784" y="3639650"/>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3/9/25 – Story 2 Task Review + Presentation Review</a:t>
          </a:r>
        </a:p>
      </dsp:txBody>
      <dsp:txXfrm>
        <a:off x="4466784" y="3639650"/>
        <a:ext cx="1582031" cy="711914"/>
      </dsp:txXfrm>
    </dsp:sp>
    <dsp:sp modelId="{065BC08D-06EA-4254-8184-A2536DD0C671}">
      <dsp:nvSpPr>
        <dsp:cNvPr id="0" name=""/>
        <dsp:cNvSpPr/>
      </dsp:nvSpPr>
      <dsp:spPr>
        <a:xfrm>
          <a:off x="6634167" y="2374025"/>
          <a:ext cx="965039" cy="965039"/>
        </a:xfrm>
        <a:prstGeom prst="ellipse">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dsp:style>
    </dsp:sp>
    <dsp:sp modelId="{71A0B67E-04DD-4D94-90E5-CB99580F28EC}">
      <dsp:nvSpPr>
        <dsp:cNvPr id="0" name=""/>
        <dsp:cNvSpPr/>
      </dsp:nvSpPr>
      <dsp:spPr>
        <a:xfrm>
          <a:off x="6839831" y="2579689"/>
          <a:ext cx="553710" cy="5537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F6F43B-84AF-48C0-B63F-F164E46223F9}">
      <dsp:nvSpPr>
        <dsp:cNvPr id="0" name=""/>
        <dsp:cNvSpPr/>
      </dsp:nvSpPr>
      <dsp:spPr>
        <a:xfrm>
          <a:off x="6325671" y="3639650"/>
          <a:ext cx="1582031" cy="711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3/12/25 - Presentation Review</a:t>
          </a:r>
        </a:p>
      </dsp:txBody>
      <dsp:txXfrm>
        <a:off x="6325671" y="3639650"/>
        <a:ext cx="1582031" cy="7119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5A6A6-9DC3-4042-827F-856D9E27A599}" type="datetimeFigureOut">
              <a:rPr lang="en-US" smtClean="0"/>
              <a:t>3/12/25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D286-F3FE-45AA-8480-2064BD11C39E}" type="slidenum">
              <a:rPr lang="en-US" smtClean="0"/>
              <a:t>‹#›</a:t>
            </a:fld>
            <a:endParaRPr lang="en-US"/>
          </a:p>
        </p:txBody>
      </p:sp>
    </p:spTree>
    <p:extLst>
      <p:ext uri="{BB962C8B-B14F-4D97-AF65-F5344CB8AC3E}">
        <p14:creationId xmlns:p14="http://schemas.microsoft.com/office/powerpoint/2010/main" val="291893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A0D286-F3FE-45AA-8480-2064BD11C39E}" type="slidenum">
              <a:rPr lang="en-US" smtClean="0"/>
              <a:t>12</a:t>
            </a:fld>
            <a:endParaRPr lang="en-US"/>
          </a:p>
        </p:txBody>
      </p:sp>
    </p:spTree>
    <p:extLst>
      <p:ext uri="{BB962C8B-B14F-4D97-AF65-F5344CB8AC3E}">
        <p14:creationId xmlns:p14="http://schemas.microsoft.com/office/powerpoint/2010/main" val="172704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3/12/25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spcAft>
                <a:spcPts val="1800"/>
              </a:spcAft>
            </a:pPr>
            <a:r>
              <a:rPr lang="en-US" sz="5000"/>
              <a:t>IST 303 </a:t>
            </a:r>
            <a:r>
              <a:rPr lang="en-US" sz="5000" b="0" i="0">
                <a:effectLst/>
                <a:latin typeface="Lato Extended"/>
              </a:rPr>
              <a:t>Team Project: Part C</a:t>
            </a:r>
            <a:br>
              <a:rPr lang="en-US" sz="5000" b="0" i="0">
                <a:effectLst/>
                <a:latin typeface="Lato Extended"/>
              </a:rPr>
            </a:br>
            <a:br>
              <a:rPr lang="en-US" sz="5000" b="0" i="0">
                <a:effectLst/>
                <a:latin typeface="Lato Extended"/>
              </a:rPr>
            </a:br>
            <a:r>
              <a:rPr lang="en-US" sz="5000" b="0" i="0">
                <a:effectLst/>
                <a:latin typeface="Lato Extended"/>
              </a:rPr>
              <a:t>HODL (Hold On, Don’t Liquidate) App</a:t>
            </a:r>
            <a:endParaRPr lang="en-US" sz="5000"/>
          </a:p>
        </p:txBody>
      </p:sp>
      <p:sp>
        <p:nvSpPr>
          <p:cNvPr id="3" name="Subtitle 2"/>
          <p:cNvSpPr>
            <a:spLocks noGrp="1"/>
          </p:cNvSpPr>
          <p:nvPr>
            <p:ph type="subTitle" idx="1"/>
          </p:nvPr>
        </p:nvSpPr>
        <p:spPr>
          <a:xfrm>
            <a:off x="5297760" y="4636008"/>
            <a:ext cx="6251111" cy="1572768"/>
          </a:xfrm>
        </p:spPr>
        <p:txBody>
          <a:bodyPr>
            <a:normAutofit fontScale="92500" lnSpcReduction="10000"/>
          </a:bodyPr>
          <a:lstStyle/>
          <a:p>
            <a:pPr algn="l"/>
            <a:r>
              <a:rPr lang="en-US"/>
              <a:t>Team Members: </a:t>
            </a:r>
          </a:p>
          <a:p>
            <a:pPr algn="l"/>
            <a:r>
              <a:rPr lang="en-US"/>
              <a:t>Eman </a:t>
            </a:r>
            <a:r>
              <a:rPr lang="en-US" err="1"/>
              <a:t>Alzahrani</a:t>
            </a:r>
            <a:r>
              <a:rPr lang="en-US"/>
              <a:t>, Marcus </a:t>
            </a:r>
            <a:r>
              <a:rPr lang="en-US" err="1"/>
              <a:t>Dashoff</a:t>
            </a:r>
            <a:r>
              <a:rPr lang="en-US"/>
              <a:t>,</a:t>
            </a:r>
          </a:p>
          <a:p>
            <a:pPr algn="l"/>
            <a:r>
              <a:rPr lang="en-US"/>
              <a:t>Raymond Derrick </a:t>
            </a:r>
            <a:r>
              <a:rPr lang="en-US" err="1"/>
              <a:t>Dimla</a:t>
            </a:r>
            <a:r>
              <a:rPr lang="en-US"/>
              <a:t>,</a:t>
            </a:r>
          </a:p>
          <a:p>
            <a:pPr algn="l"/>
            <a:r>
              <a:rPr lang="en-US"/>
              <a:t>James Hah, Chen Zhu</a:t>
            </a:r>
          </a:p>
        </p:txBody>
      </p:sp>
      <p:pic>
        <p:nvPicPr>
          <p:cNvPr id="16" name="Picture 15" descr="Person watching empty phone">
            <a:extLst>
              <a:ext uri="{FF2B5EF4-FFF2-40B4-BE49-F238E27FC236}">
                <a16:creationId xmlns:a16="http://schemas.microsoft.com/office/drawing/2014/main" id="{F42933D9-9542-A45D-BB8E-C29B2B1F705F}"/>
              </a:ext>
            </a:extLst>
          </p:cNvPr>
          <p:cNvPicPr>
            <a:picLocks noChangeAspect="1"/>
          </p:cNvPicPr>
          <p:nvPr/>
        </p:nvPicPr>
        <p:blipFill>
          <a:blip r:embed="rId2"/>
          <a:srcRect l="42914" r="117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e meaning of &quot;HODL&quot;. The explanations are pure gold comedy! There is also  a hodlcoin.... — Steemit">
            <a:extLst>
              <a:ext uri="{FF2B5EF4-FFF2-40B4-BE49-F238E27FC236}">
                <a16:creationId xmlns:a16="http://schemas.microsoft.com/office/drawing/2014/main" id="{77B0D35E-506B-16CC-8ECC-CB8BA3F82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616" y="2482893"/>
            <a:ext cx="1037395" cy="58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17F91C-B41C-D548-C55A-4C06F8BF75F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87B92C1-0BFE-B064-0799-4F78FEE32FA4}"/>
              </a:ext>
            </a:extLst>
          </p:cNvPr>
          <p:cNvPicPr>
            <a:picLocks noChangeAspect="1"/>
          </p:cNvPicPr>
          <p:nvPr/>
        </p:nvPicPr>
        <p:blipFill>
          <a:blip r:embed="rId2"/>
          <a:srcRect r="5882" b="-1"/>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D94AB6-3FA3-A8E5-6006-9F0D207D49F2}"/>
              </a:ext>
            </a:extLst>
          </p:cNvPr>
          <p:cNvSpPr>
            <a:spLocks noGrp="1"/>
          </p:cNvSpPr>
          <p:nvPr>
            <p:ph type="title"/>
          </p:nvPr>
        </p:nvSpPr>
        <p:spPr>
          <a:xfrm>
            <a:off x="838200" y="365125"/>
            <a:ext cx="3822189" cy="1899912"/>
          </a:xfrm>
        </p:spPr>
        <p:txBody>
          <a:bodyPr>
            <a:normAutofit/>
          </a:bodyPr>
          <a:lstStyle/>
          <a:p>
            <a:r>
              <a:rPr lang="en-US" sz="4000"/>
              <a:t>Software Demonstration</a:t>
            </a:r>
          </a:p>
        </p:txBody>
      </p:sp>
      <p:sp>
        <p:nvSpPr>
          <p:cNvPr id="3" name="Content Placeholder 2">
            <a:extLst>
              <a:ext uri="{FF2B5EF4-FFF2-40B4-BE49-F238E27FC236}">
                <a16:creationId xmlns:a16="http://schemas.microsoft.com/office/drawing/2014/main" id="{28897FA2-9943-2E54-2C30-A20BE6BDB180}"/>
              </a:ext>
            </a:extLst>
          </p:cNvPr>
          <p:cNvSpPr>
            <a:spLocks noGrp="1"/>
          </p:cNvSpPr>
          <p:nvPr>
            <p:ph idx="1"/>
          </p:nvPr>
        </p:nvSpPr>
        <p:spPr>
          <a:xfrm>
            <a:off x="838200" y="2434201"/>
            <a:ext cx="3822189" cy="3742762"/>
          </a:xfrm>
        </p:spPr>
        <p:txBody>
          <a:bodyPr>
            <a:normAutofit/>
          </a:bodyPr>
          <a:lstStyle/>
          <a:p>
            <a:r>
              <a:rPr lang="en-US" sz="2000"/>
              <a:t>What the code does</a:t>
            </a:r>
          </a:p>
          <a:p>
            <a:r>
              <a:rPr lang="en-US" sz="2000"/>
              <a:t>How it fulfills the user stories</a:t>
            </a:r>
          </a:p>
          <a:p>
            <a:endParaRPr lang="en-US" sz="2000"/>
          </a:p>
        </p:txBody>
      </p:sp>
    </p:spTree>
    <p:extLst>
      <p:ext uri="{BB962C8B-B14F-4D97-AF65-F5344CB8AC3E}">
        <p14:creationId xmlns:p14="http://schemas.microsoft.com/office/powerpoint/2010/main" val="167820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66BD2-FD4C-B50F-11C1-05F0256128D9}"/>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User Story 3 – Buy Order</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683328-A029-5211-1E13-10E0ED84D6E8}"/>
              </a:ext>
            </a:extLst>
          </p:cNvPr>
          <p:cNvSpPr>
            <a:spLocks noGrp="1"/>
          </p:cNvSpPr>
          <p:nvPr>
            <p:ph idx="1"/>
          </p:nvPr>
        </p:nvSpPr>
        <p:spPr>
          <a:xfrm>
            <a:off x="6096000" y="1876880"/>
            <a:ext cx="5257799" cy="2123350"/>
          </a:xfrm>
        </p:spPr>
        <p:txBody>
          <a:bodyPr anchor="t">
            <a:normAutofit/>
          </a:bodyPr>
          <a:lstStyle/>
          <a:p>
            <a:r>
              <a:rPr lang="en-US"/>
              <a:t>I want to be able to select a stock to sell or purchase. It will be placed in my “wallet”. I want to also be able to cancel the page/transaction.</a:t>
            </a: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9786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20C1-EEC1-9217-648B-F1A63D5BDBC0}"/>
              </a:ext>
            </a:extLst>
          </p:cNvPr>
          <p:cNvSpPr>
            <a:spLocks noGrp="1"/>
          </p:cNvSpPr>
          <p:nvPr>
            <p:ph type="title"/>
          </p:nvPr>
        </p:nvSpPr>
        <p:spPr/>
        <p:txBody>
          <a:bodyPr/>
          <a:lstStyle/>
          <a:p>
            <a:r>
              <a:rPr lang="en-US"/>
              <a:t>User Story 3 Tasks – Buy Order</a:t>
            </a:r>
          </a:p>
        </p:txBody>
      </p:sp>
      <p:graphicFrame>
        <p:nvGraphicFramePr>
          <p:cNvPr id="21" name="Content Placeholder 2">
            <a:extLst>
              <a:ext uri="{FF2B5EF4-FFF2-40B4-BE49-F238E27FC236}">
                <a16:creationId xmlns:a16="http://schemas.microsoft.com/office/drawing/2014/main" id="{DC306471-09EF-A7C2-186C-94923F503986}"/>
              </a:ext>
            </a:extLst>
          </p:cNvPr>
          <p:cNvGraphicFramePr>
            <a:graphicFrameLocks noGrp="1"/>
          </p:cNvGraphicFramePr>
          <p:nvPr>
            <p:ph idx="1"/>
            <p:extLst>
              <p:ext uri="{D42A27DB-BD31-4B8C-83A1-F6EECF244321}">
                <p14:modId xmlns:p14="http://schemas.microsoft.com/office/powerpoint/2010/main" val="3774115329"/>
              </p:ext>
            </p:extLst>
          </p:nvPr>
        </p:nvGraphicFramePr>
        <p:xfrm>
          <a:off x="838200" y="1341303"/>
          <a:ext cx="10515600" cy="5032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227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3A2C6-4F6B-DF4B-9BA0-D0B4BACF6CE2}"/>
              </a:ext>
            </a:extLst>
          </p:cNvPr>
          <p:cNvSpPr>
            <a:spLocks noGrp="1"/>
          </p:cNvSpPr>
          <p:nvPr>
            <p:ph type="title"/>
          </p:nvPr>
        </p:nvSpPr>
        <p:spPr>
          <a:xfrm>
            <a:off x="586478" y="1683756"/>
            <a:ext cx="3115265" cy="2396359"/>
          </a:xfrm>
        </p:spPr>
        <p:txBody>
          <a:bodyPr anchor="b">
            <a:normAutofit/>
          </a:bodyPr>
          <a:lstStyle/>
          <a:p>
            <a:pPr algn="ctr"/>
            <a:r>
              <a:rPr lang="en-US" sz="5400" b="1" dirty="0">
                <a:solidFill>
                  <a:srgbClr val="FFFFFF"/>
                </a:solidFill>
              </a:rPr>
              <a:t>Tests </a:t>
            </a:r>
            <a:endParaRPr lang="en-US" sz="5400" b="1" dirty="0"/>
          </a:p>
        </p:txBody>
      </p:sp>
      <p:graphicFrame>
        <p:nvGraphicFramePr>
          <p:cNvPr id="5" name="Content Placeholder 2">
            <a:extLst>
              <a:ext uri="{FF2B5EF4-FFF2-40B4-BE49-F238E27FC236}">
                <a16:creationId xmlns:a16="http://schemas.microsoft.com/office/drawing/2014/main" id="{C7EED822-914D-F0CF-B027-B024F19D753E}"/>
              </a:ext>
            </a:extLst>
          </p:cNvPr>
          <p:cNvGraphicFramePr>
            <a:graphicFrameLocks noGrp="1"/>
          </p:cNvGraphicFramePr>
          <p:nvPr>
            <p:ph idx="1"/>
            <p:extLst>
              <p:ext uri="{D42A27DB-BD31-4B8C-83A1-F6EECF244321}">
                <p14:modId xmlns:p14="http://schemas.microsoft.com/office/powerpoint/2010/main" val="32658292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92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27C27E-4DB2-F089-E061-45CD85695B8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E4404-4AE9-4D36-5774-8FD3278D58CC}"/>
              </a:ext>
            </a:extLst>
          </p:cNvPr>
          <p:cNvSpPr>
            <a:spLocks noGrp="1"/>
          </p:cNvSpPr>
          <p:nvPr>
            <p:ph type="title"/>
          </p:nvPr>
        </p:nvSpPr>
        <p:spPr>
          <a:xfrm>
            <a:off x="586478" y="1683756"/>
            <a:ext cx="3115265" cy="2396359"/>
          </a:xfrm>
        </p:spPr>
        <p:txBody>
          <a:bodyPr anchor="b">
            <a:normAutofit/>
          </a:bodyPr>
          <a:lstStyle/>
          <a:p>
            <a:pPr algn="ctr"/>
            <a:r>
              <a:rPr lang="en-US" sz="4000" dirty="0">
                <a:solidFill>
                  <a:srgbClr val="FFFFFF"/>
                </a:solidFill>
              </a:rPr>
              <a:t>Team Agile Retro</a:t>
            </a:r>
            <a:endParaRPr lang="en-US" dirty="0"/>
          </a:p>
        </p:txBody>
      </p:sp>
      <p:graphicFrame>
        <p:nvGraphicFramePr>
          <p:cNvPr id="5" name="Content Placeholder 2">
            <a:extLst>
              <a:ext uri="{FF2B5EF4-FFF2-40B4-BE49-F238E27FC236}">
                <a16:creationId xmlns:a16="http://schemas.microsoft.com/office/drawing/2014/main" id="{A7D7B593-B4D9-C2AE-BDA4-4C288A7ED6CE}"/>
              </a:ext>
            </a:extLst>
          </p:cNvPr>
          <p:cNvGraphicFramePr>
            <a:graphicFrameLocks noGrp="1"/>
          </p:cNvGraphicFramePr>
          <p:nvPr>
            <p:ph idx="1"/>
            <p:extLst>
              <p:ext uri="{D42A27DB-BD31-4B8C-83A1-F6EECF244321}">
                <p14:modId xmlns:p14="http://schemas.microsoft.com/office/powerpoint/2010/main" val="32150159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4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83FB-7DDA-DA78-A571-A1A428EBEA16}"/>
              </a:ext>
            </a:extLst>
          </p:cNvPr>
          <p:cNvSpPr>
            <a:spLocks noGrp="1"/>
          </p:cNvSpPr>
          <p:nvPr>
            <p:ph type="title"/>
          </p:nvPr>
        </p:nvSpPr>
        <p:spPr/>
        <p:txBody>
          <a:bodyPr/>
          <a:lstStyle/>
          <a:p>
            <a:r>
              <a:rPr lang="en-US"/>
              <a:t>Velocity + and Burn Down Chart</a:t>
            </a:r>
          </a:p>
        </p:txBody>
      </p:sp>
      <p:graphicFrame>
        <p:nvGraphicFramePr>
          <p:cNvPr id="5" name="Content Placeholder 2">
            <a:extLst>
              <a:ext uri="{FF2B5EF4-FFF2-40B4-BE49-F238E27FC236}">
                <a16:creationId xmlns:a16="http://schemas.microsoft.com/office/drawing/2014/main" id="{D1638573-E7EA-B893-970D-C28898591ED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35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18026-3529-11BE-921C-6D48DBE55E87}"/>
              </a:ext>
            </a:extLst>
          </p:cNvPr>
          <p:cNvSpPr>
            <a:spLocks noGrp="1"/>
          </p:cNvSpPr>
          <p:nvPr>
            <p:ph type="title"/>
          </p:nvPr>
        </p:nvSpPr>
        <p:spPr>
          <a:xfrm>
            <a:off x="838200" y="557188"/>
            <a:ext cx="10515600" cy="1133499"/>
          </a:xfrm>
        </p:spPr>
        <p:txBody>
          <a:bodyPr>
            <a:normAutofit/>
          </a:bodyPr>
          <a:lstStyle/>
          <a:p>
            <a:pPr algn="ctr"/>
            <a:r>
              <a:rPr lang="en-US" sz="5200"/>
              <a:t>Stand Up Meetings</a:t>
            </a:r>
          </a:p>
        </p:txBody>
      </p:sp>
      <p:graphicFrame>
        <p:nvGraphicFramePr>
          <p:cNvPr id="5" name="Content Placeholder 2">
            <a:extLst>
              <a:ext uri="{FF2B5EF4-FFF2-40B4-BE49-F238E27FC236}">
                <a16:creationId xmlns:a16="http://schemas.microsoft.com/office/drawing/2014/main" id="{3344B74C-E3C9-ABDD-BEE5-5A6E108E53B6}"/>
              </a:ext>
            </a:extLst>
          </p:cNvPr>
          <p:cNvGraphicFramePr>
            <a:graphicFrameLocks noGrp="1"/>
          </p:cNvGraphicFramePr>
          <p:nvPr>
            <p:ph idx="1"/>
            <p:extLst>
              <p:ext uri="{D42A27DB-BD31-4B8C-83A1-F6EECF244321}">
                <p14:modId xmlns:p14="http://schemas.microsoft.com/office/powerpoint/2010/main" val="280313058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528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A6283-8A0E-B9C5-917C-996CEB77077A}"/>
              </a:ext>
            </a:extLst>
          </p:cNvPr>
          <p:cNvSpPr>
            <a:spLocks noGrp="1"/>
          </p:cNvSpPr>
          <p:nvPr>
            <p:ph type="title"/>
          </p:nvPr>
        </p:nvSpPr>
        <p:spPr>
          <a:xfrm>
            <a:off x="466722" y="586855"/>
            <a:ext cx="3201366" cy="3387497"/>
          </a:xfrm>
        </p:spPr>
        <p:txBody>
          <a:bodyPr anchor="b">
            <a:normAutofit/>
          </a:bodyPr>
          <a:lstStyle/>
          <a:p>
            <a:pPr algn="ctr"/>
            <a:r>
              <a:rPr lang="en-US" sz="4000" dirty="0">
                <a:solidFill>
                  <a:srgbClr val="FFFFFF"/>
                </a:solidFill>
              </a:rPr>
              <a:t>WIP: </a:t>
            </a:r>
            <a:r>
              <a:rPr lang="en-US" sz="4000">
                <a:solidFill>
                  <a:srgbClr val="FFFFFF"/>
                </a:solidFill>
              </a:rPr>
              <a:t>Milestone 2.0 </a:t>
            </a:r>
            <a:endParaRPr lang="en-US"/>
          </a:p>
        </p:txBody>
      </p:sp>
      <p:sp>
        <p:nvSpPr>
          <p:cNvPr id="3" name="Content Placeholder 2">
            <a:extLst>
              <a:ext uri="{FF2B5EF4-FFF2-40B4-BE49-F238E27FC236}">
                <a16:creationId xmlns:a16="http://schemas.microsoft.com/office/drawing/2014/main" id="{C5FA42CE-2687-8A7D-6E4C-CE102198DF2F}"/>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User with valid login is able to visit the stock purchase page</a:t>
            </a:r>
          </a:p>
          <a:p>
            <a:pPr lvl="1">
              <a:buFont typeface="Courier New" panose="020B0604020202020204" pitchFamily="34" charset="0"/>
              <a:buChar char="o"/>
            </a:pPr>
            <a:r>
              <a:rPr lang="en-US" sz="2000"/>
              <a:t>User can select stock symbol</a:t>
            </a:r>
          </a:p>
          <a:p>
            <a:pPr lvl="1">
              <a:buFont typeface="Courier New" panose="020B0604020202020204" pitchFamily="34" charset="0"/>
              <a:buChar char="o"/>
            </a:pPr>
            <a:r>
              <a:rPr lang="en-US" sz="2000"/>
              <a:t>User can type in stock purchase price per share</a:t>
            </a:r>
          </a:p>
          <a:p>
            <a:pPr lvl="1">
              <a:buFont typeface="Courier New" panose="020B0604020202020204" pitchFamily="34" charset="0"/>
              <a:buChar char="o"/>
            </a:pPr>
            <a:r>
              <a:rPr lang="en-US" sz="2000"/>
              <a:t>User can type in stock purchase quantity</a:t>
            </a:r>
          </a:p>
          <a:p>
            <a:pPr lvl="1">
              <a:buFont typeface="Courier New" panose="020B0604020202020204" pitchFamily="34" charset="0"/>
              <a:buChar char="o"/>
            </a:pPr>
            <a:r>
              <a:rPr lang="en-US" sz="2000"/>
              <a:t>User's purchase request will be recorded into backend DB</a:t>
            </a:r>
          </a:p>
          <a:p>
            <a:pPr lvl="2">
              <a:buFont typeface="Wingdings" panose="020B0604020202020204" pitchFamily="34" charset="0"/>
              <a:buChar char="§"/>
            </a:pPr>
            <a:r>
              <a:rPr lang="en-US"/>
              <a:t>Validation will be conducted before save it </a:t>
            </a:r>
          </a:p>
          <a:p>
            <a:r>
              <a:rPr lang="en-US" sz="2000"/>
              <a:t>User with valid login is able to visit the stock sell page</a:t>
            </a:r>
          </a:p>
          <a:p>
            <a:pPr lvl="1">
              <a:buFont typeface="Courier New" panose="020B0604020202020204" pitchFamily="34" charset="0"/>
              <a:buChar char="o"/>
            </a:pPr>
            <a:r>
              <a:rPr lang="en-US" sz="2000"/>
              <a:t>User can select stock symbol</a:t>
            </a:r>
          </a:p>
          <a:p>
            <a:pPr lvl="1">
              <a:buFont typeface="Courier New" panose="020B0604020202020204" pitchFamily="34" charset="0"/>
              <a:buChar char="o"/>
            </a:pPr>
            <a:r>
              <a:rPr lang="en-US" sz="2000"/>
              <a:t>User can type in stock sell price per share</a:t>
            </a:r>
          </a:p>
          <a:p>
            <a:pPr lvl="1">
              <a:buFont typeface="Courier New" panose="020B0604020202020204" pitchFamily="34" charset="0"/>
              <a:buChar char="o"/>
            </a:pPr>
            <a:r>
              <a:rPr lang="en-US" sz="2000"/>
              <a:t>User can type in stock sell quantity</a:t>
            </a:r>
          </a:p>
          <a:p>
            <a:pPr lvl="1">
              <a:buFont typeface="Courier New" panose="020B0604020202020204" pitchFamily="34" charset="0"/>
              <a:buChar char="o"/>
            </a:pPr>
            <a:r>
              <a:rPr lang="en-US" sz="2000"/>
              <a:t>User's sell request will be recorded into backend DB</a:t>
            </a:r>
          </a:p>
          <a:p>
            <a:pPr lvl="2">
              <a:buFont typeface="Wingdings" panose="020B0604020202020204" pitchFamily="34" charset="0"/>
              <a:buChar char="§"/>
            </a:pPr>
            <a:r>
              <a:rPr lang="en-US"/>
              <a:t>Validation will be conducted before save it</a:t>
            </a:r>
          </a:p>
        </p:txBody>
      </p:sp>
    </p:spTree>
    <p:extLst>
      <p:ext uri="{BB962C8B-B14F-4D97-AF65-F5344CB8AC3E}">
        <p14:creationId xmlns:p14="http://schemas.microsoft.com/office/powerpoint/2010/main" val="128765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66B9D-31D9-1231-111B-BE3610703156}"/>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kern="1200">
                <a:solidFill>
                  <a:srgbClr val="FFFFFF"/>
                </a:solidFill>
                <a:latin typeface="+mj-lt"/>
                <a:ea typeface="+mj-ea"/>
                <a:cs typeface="+mj-cs"/>
              </a:rPr>
              <a:t>Conclusion</a:t>
            </a:r>
          </a:p>
        </p:txBody>
      </p:sp>
      <p:sp>
        <p:nvSpPr>
          <p:cNvPr id="3" name="Content Placeholder 2">
            <a:extLst>
              <a:ext uri="{FF2B5EF4-FFF2-40B4-BE49-F238E27FC236}">
                <a16:creationId xmlns:a16="http://schemas.microsoft.com/office/drawing/2014/main" id="{392E6611-3203-8D3E-248A-B3599E24738F}"/>
              </a:ext>
            </a:extLst>
          </p:cNvPr>
          <p:cNvSpPr>
            <a:spLocks noGrp="1"/>
          </p:cNvSpPr>
          <p:nvPr>
            <p:ph idx="1"/>
          </p:nvPr>
        </p:nvSpPr>
        <p:spPr>
          <a:xfrm>
            <a:off x="4244454" y="667911"/>
            <a:ext cx="6755642" cy="1296368"/>
          </a:xfrm>
        </p:spPr>
        <p:txBody>
          <a:bodyPr vert="horz" lIns="91440" tIns="45720" rIns="91440" bIns="45720" rtlCol="0" anchor="b">
            <a:normAutofit/>
          </a:bodyPr>
          <a:lstStyle/>
          <a:p>
            <a:pPr marL="0" indent="0">
              <a:buNone/>
            </a:pPr>
            <a:r>
              <a:rPr lang="en-US" sz="2400" kern="1200">
                <a:solidFill>
                  <a:srgbClr val="FFFFFF"/>
                </a:solidFill>
                <a:latin typeface="+mn-lt"/>
                <a:ea typeface="+mn-ea"/>
                <a:cs typeface="+mn-cs"/>
              </a:rPr>
              <a:t>Questions</a:t>
            </a:r>
          </a:p>
        </p:txBody>
      </p:sp>
    </p:spTree>
    <p:extLst>
      <p:ext uri="{BB962C8B-B14F-4D97-AF65-F5344CB8AC3E}">
        <p14:creationId xmlns:p14="http://schemas.microsoft.com/office/powerpoint/2010/main" val="428086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3FC68-FEE7-BA18-D662-CFE7C018220E}"/>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kern="1200">
                <a:solidFill>
                  <a:srgbClr val="FFFFFF"/>
                </a:solidFill>
                <a:latin typeface="+mj-lt"/>
                <a:ea typeface="+mj-ea"/>
                <a:cs typeface="+mj-cs"/>
              </a:rPr>
              <a:t>Live Demo</a:t>
            </a:r>
          </a:p>
        </p:txBody>
      </p:sp>
      <p:sp>
        <p:nvSpPr>
          <p:cNvPr id="3" name="Content Placeholder 2">
            <a:extLst>
              <a:ext uri="{FF2B5EF4-FFF2-40B4-BE49-F238E27FC236}">
                <a16:creationId xmlns:a16="http://schemas.microsoft.com/office/drawing/2014/main" id="{C040D7B0-BE2C-576A-B059-BD714A65BBE4}"/>
              </a:ext>
            </a:extLst>
          </p:cNvPr>
          <p:cNvSpPr>
            <a:spLocks noGrp="1"/>
          </p:cNvSpPr>
          <p:nvPr>
            <p:ph idx="1"/>
          </p:nvPr>
        </p:nvSpPr>
        <p:spPr>
          <a:xfrm>
            <a:off x="4923975" y="1381993"/>
            <a:ext cx="6755642" cy="1296368"/>
          </a:xfrm>
        </p:spPr>
        <p:txBody>
          <a:bodyPr vert="horz" lIns="91440" tIns="45720" rIns="91440" bIns="45720" rtlCol="0" anchor="b">
            <a:normAutofit/>
          </a:bodyPr>
          <a:lstStyle/>
          <a:p>
            <a:pPr marL="0" indent="0">
              <a:buNone/>
            </a:pPr>
            <a:r>
              <a:rPr lang="en-US" sz="8000" kern="1200" dirty="0">
                <a:solidFill>
                  <a:srgbClr val="FFFFFF"/>
                </a:solidFill>
                <a:latin typeface="+mn-lt"/>
                <a:ea typeface="+mn-ea"/>
                <a:cs typeface="+mn-cs"/>
              </a:rPr>
              <a:t>🤞</a:t>
            </a:r>
            <a:endParaRPr lang="en-US" sz="2400" kern="1200" dirty="0">
              <a:solidFill>
                <a:srgbClr val="FFFFFF"/>
              </a:solidFill>
              <a:latin typeface="+mn-lt"/>
              <a:ea typeface="+mn-ea"/>
              <a:cs typeface="+mn-cs"/>
            </a:endParaRPr>
          </a:p>
        </p:txBody>
      </p:sp>
    </p:spTree>
    <p:extLst>
      <p:ext uri="{BB962C8B-B14F-4D97-AF65-F5344CB8AC3E}">
        <p14:creationId xmlns:p14="http://schemas.microsoft.com/office/powerpoint/2010/main" val="299219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B4D3C5A6-BFE2-DB3E-00CE-8ED24F1843F5}"/>
              </a:ext>
            </a:extLst>
          </p:cNvPr>
          <p:cNvGraphicFramePr>
            <a:graphicFrameLocks noGrp="1"/>
          </p:cNvGraphicFramePr>
          <p:nvPr>
            <p:ph idx="1"/>
            <p:extLst>
              <p:ext uri="{D42A27DB-BD31-4B8C-83A1-F6EECF244321}">
                <p14:modId xmlns:p14="http://schemas.microsoft.com/office/powerpoint/2010/main" val="24654257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30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424C8DC7-4828-6B81-F699-383E23994795}"/>
              </a:ext>
            </a:extLst>
          </p:cNvPr>
          <p:cNvPicPr>
            <a:picLocks noChangeAspect="1"/>
          </p:cNvPicPr>
          <p:nvPr/>
        </p:nvPicPr>
        <p:blipFill>
          <a:blip r:embed="rId2"/>
          <a:srcRect l="1557" r="16884"/>
          <a:stretch/>
        </p:blipFill>
        <p:spPr>
          <a:xfrm>
            <a:off x="3235636" y="10"/>
            <a:ext cx="8956366"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3" name="Freeform: Shape 1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31E5076-D644-47C5-24F3-03F15951FEF1}"/>
              </a:ext>
            </a:extLst>
          </p:cNvPr>
          <p:cNvSpPr>
            <a:spLocks noGrp="1"/>
          </p:cNvSpPr>
          <p:nvPr>
            <p:ph idx="1"/>
          </p:nvPr>
        </p:nvSpPr>
        <p:spPr>
          <a:xfrm>
            <a:off x="418699" y="1493959"/>
            <a:ext cx="3356611" cy="5154607"/>
          </a:xfrm>
        </p:spPr>
        <p:txBody>
          <a:bodyPr vert="horz" lIns="91440" tIns="45720" rIns="91440" bIns="45720" rtlCol="0" anchor="t">
            <a:normAutofit/>
          </a:bodyPr>
          <a:lstStyle/>
          <a:p>
            <a:endParaRPr lang="en-US" sz="1400" b="1"/>
          </a:p>
          <a:p>
            <a:r>
              <a:rPr lang="en-US" sz="1800" b="1"/>
              <a:t>What We Achieved in Milestone 1:</a:t>
            </a:r>
          </a:p>
          <a:p>
            <a:endParaRPr lang="en-US" sz="1400" b="1">
              <a:ea typeface="+mn-lt"/>
              <a:cs typeface="+mn-lt"/>
            </a:endParaRPr>
          </a:p>
          <a:p>
            <a:r>
              <a:rPr lang="en-US" sz="2000" dirty="0">
                <a:ea typeface="+mn-lt"/>
                <a:cs typeface="+mn-lt"/>
              </a:rPr>
              <a:t>📊 User authentication (login/logout).</a:t>
            </a:r>
            <a:endParaRPr lang="en-US" sz="2000" dirty="0"/>
          </a:p>
          <a:p>
            <a:r>
              <a:rPr lang="en-US" sz="2000" dirty="0">
                <a:ea typeface="+mn-lt"/>
                <a:cs typeface="+mn-lt"/>
              </a:rPr>
              <a:t>📂 Database setup for users and stock trades.</a:t>
            </a:r>
            <a:endParaRPr lang="en-US" sz="2000" dirty="0"/>
          </a:p>
          <a:p>
            <a:r>
              <a:rPr lang="en-US" sz="2000" dirty="0">
                <a:ea typeface="+mn-lt"/>
                <a:cs typeface="+mn-lt"/>
              </a:rPr>
              <a:t>💸 Buy and sell order functionality.</a:t>
            </a:r>
            <a:endParaRPr lang="en-US" sz="2000" dirty="0"/>
          </a:p>
          <a:p>
            <a:r>
              <a:rPr lang="en-US" sz="2000" dirty="0">
                <a:ea typeface="+mn-lt"/>
                <a:cs typeface="+mn-lt"/>
              </a:rPr>
              <a:t>📈 Stock search and market info display.</a:t>
            </a:r>
            <a:endParaRPr lang="en-US" sz="2000" dirty="0"/>
          </a:p>
          <a:p>
            <a:r>
              <a:rPr lang="en-US" sz="2000" dirty="0">
                <a:ea typeface="+mn-lt"/>
                <a:cs typeface="+mn-lt"/>
              </a:rPr>
              <a:t>👉 Next, we'll walk you through these features in detail.</a:t>
            </a:r>
            <a:endParaRPr lang="en-US" sz="2000" dirty="0"/>
          </a:p>
          <a:p>
            <a:pPr marL="0" indent="0">
              <a:buNone/>
            </a:pPr>
            <a:endParaRPr lang="en-US" sz="1400"/>
          </a:p>
        </p:txBody>
      </p:sp>
    </p:spTree>
    <p:extLst>
      <p:ext uri="{BB962C8B-B14F-4D97-AF65-F5344CB8AC3E}">
        <p14:creationId xmlns:p14="http://schemas.microsoft.com/office/powerpoint/2010/main" val="21486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8" name="Group 1037">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39" name="Rectangle 103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41" name="Rectangle 104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ADF861-5D49-052E-08BD-8F133675B10E}"/>
              </a:ext>
            </a:extLst>
          </p:cNvPr>
          <p:cNvSpPr>
            <a:spLocks noGrp="1"/>
          </p:cNvSpPr>
          <p:nvPr>
            <p:ph type="title"/>
          </p:nvPr>
        </p:nvSpPr>
        <p:spPr>
          <a:xfrm>
            <a:off x="755484" y="739835"/>
            <a:ext cx="3702580" cy="693039"/>
          </a:xfrm>
        </p:spPr>
        <p:txBody>
          <a:bodyPr anchor="b">
            <a:normAutofit/>
          </a:bodyPr>
          <a:lstStyle/>
          <a:p>
            <a:r>
              <a:rPr lang="en-US" sz="3200">
                <a:solidFill>
                  <a:srgbClr val="FFFFFF"/>
                </a:solidFill>
              </a:rPr>
              <a:t>Basic Setup</a:t>
            </a:r>
          </a:p>
        </p:txBody>
      </p:sp>
      <p:sp>
        <p:nvSpPr>
          <p:cNvPr id="3" name="Content Placeholder 2">
            <a:extLst>
              <a:ext uri="{FF2B5EF4-FFF2-40B4-BE49-F238E27FC236}">
                <a16:creationId xmlns:a16="http://schemas.microsoft.com/office/drawing/2014/main" id="{ABF59963-168F-C18A-6B27-0C432C2F30BF}"/>
              </a:ext>
            </a:extLst>
          </p:cNvPr>
          <p:cNvSpPr>
            <a:spLocks noGrp="1"/>
          </p:cNvSpPr>
          <p:nvPr>
            <p:ph idx="1"/>
          </p:nvPr>
        </p:nvSpPr>
        <p:spPr>
          <a:xfrm>
            <a:off x="721511" y="1533608"/>
            <a:ext cx="3702579" cy="2687919"/>
          </a:xfrm>
        </p:spPr>
        <p:txBody>
          <a:bodyPr vert="horz" lIns="91440" tIns="45720" rIns="91440" bIns="45720" rtlCol="0">
            <a:normAutofit fontScale="92500" lnSpcReduction="20000"/>
          </a:bodyPr>
          <a:lstStyle/>
          <a:p>
            <a:r>
              <a:rPr lang="en-US" sz="1700" dirty="0">
                <a:solidFill>
                  <a:srgbClr val="FFFFFF"/>
                </a:solidFill>
              </a:rPr>
              <a:t>Design pattern</a:t>
            </a:r>
          </a:p>
          <a:p>
            <a:pPr lvl="1"/>
            <a:r>
              <a:rPr lang="en-US" sz="1700" dirty="0">
                <a:solidFill>
                  <a:srgbClr val="FFFFFF"/>
                </a:solidFill>
              </a:rPr>
              <a:t>Model View Controller (MVC)</a:t>
            </a:r>
          </a:p>
          <a:p>
            <a:r>
              <a:rPr lang="en-US" sz="1700" dirty="0">
                <a:solidFill>
                  <a:srgbClr val="FFFFFF"/>
                </a:solidFill>
              </a:rPr>
              <a:t>Splits responsibility of program into parts.</a:t>
            </a:r>
          </a:p>
          <a:p>
            <a:r>
              <a:rPr lang="en-US" sz="1700" dirty="0">
                <a:solidFill>
                  <a:srgbClr val="FFFFFF"/>
                </a:solidFill>
              </a:rPr>
              <a:t>Business Logic of OOP stays in main python program</a:t>
            </a:r>
          </a:p>
          <a:p>
            <a:r>
              <a:rPr lang="en-US" sz="1700" dirty="0">
                <a:solidFill>
                  <a:srgbClr val="FFFFFF"/>
                </a:solidFill>
              </a:rPr>
              <a:t>The Website and be worked on separately than the main python codebase. The SQL logic can be worked on separately from the website or controller program. </a:t>
            </a:r>
          </a:p>
        </p:txBody>
      </p:sp>
      <p:pic>
        <p:nvPicPr>
          <p:cNvPr id="1026" name="Picture 2" descr="bg 70%">
            <a:extLst>
              <a:ext uri="{FF2B5EF4-FFF2-40B4-BE49-F238E27FC236}">
                <a16:creationId xmlns:a16="http://schemas.microsoft.com/office/drawing/2014/main" id="{CB2DFC60-A2D9-A009-3BA7-E1554451E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05304" y="1164818"/>
            <a:ext cx="5407002" cy="45283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BA7904-0FB3-CD5C-D263-45B1948DDE42}"/>
              </a:ext>
            </a:extLst>
          </p:cNvPr>
          <p:cNvSpPr/>
          <p:nvPr/>
        </p:nvSpPr>
        <p:spPr>
          <a:xfrm>
            <a:off x="9630409" y="999406"/>
            <a:ext cx="2379406" cy="146500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Website</a:t>
            </a:r>
          </a:p>
          <a:p>
            <a:pPr algn="ctr"/>
            <a:r>
              <a:rPr lang="en-US" dirty="0"/>
              <a:t>(HTML + CSS)</a:t>
            </a:r>
          </a:p>
        </p:txBody>
      </p:sp>
      <p:sp>
        <p:nvSpPr>
          <p:cNvPr id="5" name="Rectangle 4">
            <a:extLst>
              <a:ext uri="{FF2B5EF4-FFF2-40B4-BE49-F238E27FC236}">
                <a16:creationId xmlns:a16="http://schemas.microsoft.com/office/drawing/2014/main" id="{68FC840B-DB08-DD48-DE80-10CC51892E0A}"/>
              </a:ext>
            </a:extLst>
          </p:cNvPr>
          <p:cNvSpPr/>
          <p:nvPr/>
        </p:nvSpPr>
        <p:spPr>
          <a:xfrm>
            <a:off x="5040122" y="3211375"/>
            <a:ext cx="2379406" cy="146500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Python Program</a:t>
            </a:r>
            <a:br>
              <a:rPr lang="en-US" dirty="0"/>
            </a:br>
            <a:r>
              <a:rPr lang="en-US" dirty="0"/>
              <a:t>(Python)</a:t>
            </a:r>
          </a:p>
        </p:txBody>
      </p:sp>
      <p:sp>
        <p:nvSpPr>
          <p:cNvPr id="6" name="Rectangle 5">
            <a:extLst>
              <a:ext uri="{FF2B5EF4-FFF2-40B4-BE49-F238E27FC236}">
                <a16:creationId xmlns:a16="http://schemas.microsoft.com/office/drawing/2014/main" id="{437A0840-1188-033F-001D-6D06FC9E176A}"/>
              </a:ext>
            </a:extLst>
          </p:cNvPr>
          <p:cNvSpPr/>
          <p:nvPr/>
        </p:nvSpPr>
        <p:spPr>
          <a:xfrm>
            <a:off x="9863930" y="5517531"/>
            <a:ext cx="2145885" cy="1292961"/>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br>
              <a:rPr lang="en-US" dirty="0"/>
            </a:br>
            <a:r>
              <a:rPr lang="en-US" dirty="0"/>
              <a:t>(SQL)</a:t>
            </a:r>
          </a:p>
        </p:txBody>
      </p:sp>
      <p:pic>
        <p:nvPicPr>
          <p:cNvPr id="7" name="Picture 6" descr="A screenshot of a computer&#10;&#10;AI-generated content may be incorrect.">
            <a:extLst>
              <a:ext uri="{FF2B5EF4-FFF2-40B4-BE49-F238E27FC236}">
                <a16:creationId xmlns:a16="http://schemas.microsoft.com/office/drawing/2014/main" id="{66F782DC-AFB6-F044-7606-57C65FB185D1}"/>
              </a:ext>
            </a:extLst>
          </p:cNvPr>
          <p:cNvPicPr>
            <a:picLocks noChangeAspect="1"/>
          </p:cNvPicPr>
          <p:nvPr/>
        </p:nvPicPr>
        <p:blipFill>
          <a:blip r:embed="rId3"/>
          <a:stretch>
            <a:fillRect/>
          </a:stretch>
        </p:blipFill>
        <p:spPr>
          <a:xfrm>
            <a:off x="892286" y="4322261"/>
            <a:ext cx="3138261" cy="2273980"/>
          </a:xfrm>
          <a:prstGeom prst="rect">
            <a:avLst/>
          </a:prstGeom>
        </p:spPr>
      </p:pic>
      <p:cxnSp>
        <p:nvCxnSpPr>
          <p:cNvPr id="11" name="Straight Arrow Connector 10">
            <a:extLst>
              <a:ext uri="{FF2B5EF4-FFF2-40B4-BE49-F238E27FC236}">
                <a16:creationId xmlns:a16="http://schemas.microsoft.com/office/drawing/2014/main" id="{F99DC60F-40AC-3ACB-17AC-82950467CE85}"/>
              </a:ext>
            </a:extLst>
          </p:cNvPr>
          <p:cNvCxnSpPr>
            <a:cxnSpLocks/>
            <a:stCxn id="6" idx="1"/>
          </p:cNvCxnSpPr>
          <p:nvPr/>
        </p:nvCxnSpPr>
        <p:spPr>
          <a:xfrm flipH="1" flipV="1">
            <a:off x="1856458" y="5782100"/>
            <a:ext cx="8007472" cy="3819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CCACD2DF-4B41-868E-7C97-16A3F61D4A74}"/>
              </a:ext>
            </a:extLst>
          </p:cNvPr>
          <p:cNvCxnSpPr>
            <a:cxnSpLocks/>
            <a:stCxn id="5" idx="1"/>
          </p:cNvCxnSpPr>
          <p:nvPr/>
        </p:nvCxnSpPr>
        <p:spPr>
          <a:xfrm flipH="1">
            <a:off x="1602557" y="3943878"/>
            <a:ext cx="3437565" cy="21742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AAAE605F-02D3-FD53-DE32-8793F1859E0D}"/>
              </a:ext>
            </a:extLst>
          </p:cNvPr>
          <p:cNvCxnSpPr>
            <a:cxnSpLocks/>
            <a:stCxn id="4" idx="1"/>
          </p:cNvCxnSpPr>
          <p:nvPr/>
        </p:nvCxnSpPr>
        <p:spPr>
          <a:xfrm flipH="1">
            <a:off x="1696525" y="1731909"/>
            <a:ext cx="7933884" cy="34312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EC8E158F-F45C-4B8B-73B5-29796E248A7D}"/>
              </a:ext>
            </a:extLst>
          </p:cNvPr>
          <p:cNvCxnSpPr>
            <a:stCxn id="4" idx="1"/>
          </p:cNvCxnSpPr>
          <p:nvPr/>
        </p:nvCxnSpPr>
        <p:spPr>
          <a:xfrm flipH="1">
            <a:off x="1696525" y="1731909"/>
            <a:ext cx="7933884" cy="43862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5330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BDA8A-E8DE-9715-095C-34911B04C34A}"/>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User Story 1 – Dashboard</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01C533-9DC8-CC52-27C5-630CD1C385E0}"/>
              </a:ext>
            </a:extLst>
          </p:cNvPr>
          <p:cNvSpPr>
            <a:spLocks noGrp="1"/>
          </p:cNvSpPr>
          <p:nvPr>
            <p:ph idx="1"/>
          </p:nvPr>
        </p:nvSpPr>
        <p:spPr>
          <a:xfrm>
            <a:off x="6276000" y="1486880"/>
            <a:ext cx="5257799" cy="2897350"/>
          </a:xfrm>
        </p:spPr>
        <p:txBody>
          <a:bodyPr vert="horz" lIns="91440" tIns="45720" rIns="91440" bIns="45720" rtlCol="0" anchor="t">
            <a:normAutofit/>
          </a:bodyPr>
          <a:lstStyle/>
          <a:p>
            <a:r>
              <a:rPr lang="en-US">
                <a:ea typeface="+mn-lt"/>
                <a:cs typeface="+mn-lt"/>
              </a:rPr>
              <a:t>I want to be able to login manage my stock trades, have proper labels such as tickers, ids, and date times recording my activities. My session are secured, and my profile is saved when I leave or log out.</a:t>
            </a:r>
          </a:p>
          <a:p>
            <a:pPr marL="0" indent="0">
              <a:buNone/>
            </a:pPr>
            <a:endParaRPr lang="en-US" sz="1500">
              <a:ea typeface="+mn-lt"/>
              <a:cs typeface="+mn-lt"/>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627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F5E2-9818-E38D-149B-0152A2C0AD06}"/>
              </a:ext>
            </a:extLst>
          </p:cNvPr>
          <p:cNvSpPr>
            <a:spLocks noGrp="1"/>
          </p:cNvSpPr>
          <p:nvPr>
            <p:ph type="title"/>
          </p:nvPr>
        </p:nvSpPr>
        <p:spPr/>
        <p:txBody>
          <a:bodyPr/>
          <a:lstStyle/>
          <a:p>
            <a:r>
              <a:rPr lang="en-US" dirty="0"/>
              <a:t>Kickoff – Environment Setup - Tasks</a:t>
            </a:r>
          </a:p>
        </p:txBody>
      </p:sp>
      <p:sp>
        <p:nvSpPr>
          <p:cNvPr id="3" name="Content Placeholder 2">
            <a:extLst>
              <a:ext uri="{FF2B5EF4-FFF2-40B4-BE49-F238E27FC236}">
                <a16:creationId xmlns:a16="http://schemas.microsoft.com/office/drawing/2014/main" id="{740CF1A3-1C26-915F-8685-A2E4EF2A516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effectLst/>
                <a:latin typeface="-apple-system"/>
              </a:rPr>
              <a:t>User DB Table Setup</a:t>
            </a:r>
            <a:endParaRPr lang="en-US" b="0" i="0" dirty="0">
              <a:effectLst/>
              <a:latin typeface="-apple-system"/>
            </a:endParaRPr>
          </a:p>
          <a:p>
            <a:pPr marL="742950" lvl="1" indent="-285750" algn="l">
              <a:buFont typeface="Arial" panose="020B0604020202020204" pitchFamily="34" charset="0"/>
              <a:buChar char="•"/>
            </a:pPr>
            <a:r>
              <a:rPr lang="en-US" b="0" i="0" dirty="0">
                <a:effectLst/>
                <a:latin typeface="-apple-system"/>
              </a:rPr>
              <a:t>user (id, email, balance, password)</a:t>
            </a:r>
          </a:p>
          <a:p>
            <a:pPr algn="l">
              <a:buFont typeface="Arial" panose="020B0604020202020204" pitchFamily="34" charset="0"/>
              <a:buChar char="•"/>
            </a:pPr>
            <a:r>
              <a:rPr lang="en-US" b="1" i="0" dirty="0">
                <a:effectLst/>
                <a:latin typeface="-apple-system"/>
              </a:rPr>
              <a:t>Stock Trade DB Table Design and Setup</a:t>
            </a:r>
            <a:endParaRPr lang="en-US" b="0" i="0" dirty="0">
              <a:effectLst/>
              <a:latin typeface="-apple-system"/>
            </a:endParaRPr>
          </a:p>
          <a:p>
            <a:pPr marL="742950" lvl="1" indent="-285750" algn="l">
              <a:buFont typeface="Arial" panose="020B0604020202020204" pitchFamily="34" charset="0"/>
              <a:buChar char="•"/>
            </a:pPr>
            <a:r>
              <a:rPr lang="en-US" b="0" i="0" dirty="0">
                <a:effectLst/>
                <a:latin typeface="-apple-system"/>
              </a:rPr>
              <a:t>Stock Schema: stock (id, ticker, </a:t>
            </a:r>
            <a:r>
              <a:rPr lang="en-US" b="0" i="0" dirty="0" err="1">
                <a:effectLst/>
                <a:latin typeface="-apple-system"/>
              </a:rPr>
              <a:t>full_name</a:t>
            </a:r>
            <a:r>
              <a:rPr lang="en-US" b="0" i="0" dirty="0">
                <a:effectLst/>
                <a:latin typeface="-apple-system"/>
              </a:rPr>
              <a:t>)</a:t>
            </a:r>
          </a:p>
          <a:p>
            <a:pPr marL="742950" lvl="1" indent="-285750" algn="l">
              <a:buFont typeface="Arial" panose="020B0604020202020204" pitchFamily="34" charset="0"/>
              <a:buChar char="•"/>
            </a:pPr>
            <a:r>
              <a:rPr lang="en-US" b="0" i="0" dirty="0">
                <a:effectLst/>
                <a:latin typeface="-apple-system"/>
              </a:rPr>
              <a:t>Purchase &amp; Sell Schema:</a:t>
            </a:r>
          </a:p>
          <a:p>
            <a:pPr marL="1143000" lvl="2" indent="-228600" algn="l">
              <a:buFont typeface="Arial" panose="020B0604020202020204" pitchFamily="34" charset="0"/>
              <a:buChar char="•"/>
            </a:pPr>
            <a:r>
              <a:rPr lang="en-US" b="0" i="0" dirty="0">
                <a:effectLst/>
                <a:latin typeface="-apple-system"/>
              </a:rPr>
              <a:t>purchase (id, </a:t>
            </a:r>
            <a:r>
              <a:rPr lang="en-US" b="0" i="0" dirty="0" err="1">
                <a:effectLst/>
                <a:latin typeface="-apple-system"/>
              </a:rPr>
              <a:t>user_id</a:t>
            </a:r>
            <a:r>
              <a:rPr lang="en-US" b="0" i="0" dirty="0">
                <a:effectLst/>
                <a:latin typeface="-apple-system"/>
              </a:rPr>
              <a:t>, </a:t>
            </a:r>
            <a:r>
              <a:rPr lang="en-US" b="0" i="0" dirty="0" err="1">
                <a:effectLst/>
                <a:latin typeface="-apple-system"/>
              </a:rPr>
              <a:t>stock_id</a:t>
            </a:r>
            <a:r>
              <a:rPr lang="en-US" b="0" i="0" dirty="0">
                <a:effectLst/>
                <a:latin typeface="-apple-system"/>
              </a:rPr>
              <a:t>, price, datetime, </a:t>
            </a:r>
            <a:r>
              <a:rPr lang="en-US" b="0" i="0" dirty="0" err="1">
                <a:effectLst/>
                <a:latin typeface="-apple-system"/>
              </a:rPr>
              <a:t>fulfilled_by_id</a:t>
            </a:r>
            <a:r>
              <a:rPr lang="en-US" b="0" i="0" dirty="0">
                <a:effectLst/>
                <a:latin typeface="-apple-system"/>
              </a:rPr>
              <a:t>, </a:t>
            </a:r>
            <a:r>
              <a:rPr lang="en-US" b="0" i="0" dirty="0" err="1">
                <a:effectLst/>
                <a:latin typeface="-apple-system"/>
              </a:rPr>
              <a:t>is_canceled</a:t>
            </a:r>
            <a:r>
              <a:rPr lang="en-US" b="0" i="0" dirty="0">
                <a:effectLst/>
                <a:latin typeface="-apple-system"/>
              </a:rPr>
              <a:t>)</a:t>
            </a:r>
          </a:p>
          <a:p>
            <a:pPr marL="1143000" lvl="2" indent="-228600" algn="l">
              <a:buFont typeface="Arial" panose="020B0604020202020204" pitchFamily="34" charset="0"/>
              <a:buChar char="•"/>
            </a:pPr>
            <a:r>
              <a:rPr lang="en-US" b="0" i="0" dirty="0">
                <a:effectLst/>
                <a:latin typeface="-apple-system"/>
              </a:rPr>
              <a:t>sell (id, </a:t>
            </a:r>
            <a:r>
              <a:rPr lang="en-US" b="0" i="0" dirty="0" err="1">
                <a:effectLst/>
                <a:latin typeface="-apple-system"/>
              </a:rPr>
              <a:t>user_id</a:t>
            </a:r>
            <a:r>
              <a:rPr lang="en-US" b="0" i="0" dirty="0">
                <a:effectLst/>
                <a:latin typeface="-apple-system"/>
              </a:rPr>
              <a:t>, </a:t>
            </a:r>
            <a:r>
              <a:rPr lang="en-US" b="0" i="0" dirty="0" err="1">
                <a:effectLst/>
                <a:latin typeface="-apple-system"/>
              </a:rPr>
              <a:t>stock_id</a:t>
            </a:r>
            <a:r>
              <a:rPr lang="en-US" b="0" i="0" dirty="0">
                <a:effectLst/>
                <a:latin typeface="-apple-system"/>
              </a:rPr>
              <a:t>, price, datetime, </a:t>
            </a:r>
            <a:r>
              <a:rPr lang="en-US" b="0" i="0" dirty="0" err="1">
                <a:effectLst/>
                <a:latin typeface="-apple-system"/>
              </a:rPr>
              <a:t>fulfilled_by_id</a:t>
            </a:r>
            <a:r>
              <a:rPr lang="en-US" b="0" i="0" dirty="0">
                <a:effectLst/>
                <a:latin typeface="-apple-system"/>
              </a:rPr>
              <a:t>, </a:t>
            </a:r>
            <a:r>
              <a:rPr lang="en-US" b="0" i="0" dirty="0" err="1">
                <a:effectLst/>
                <a:latin typeface="-apple-system"/>
              </a:rPr>
              <a:t>is_canceled</a:t>
            </a:r>
            <a:r>
              <a:rPr lang="en-US" b="0" i="0" dirty="0">
                <a:effectLst/>
                <a:latin typeface="-apple-system"/>
              </a:rPr>
              <a:t>)</a:t>
            </a:r>
          </a:p>
          <a:p>
            <a:pPr algn="l">
              <a:buFont typeface="Arial" panose="020B0604020202020204" pitchFamily="34" charset="0"/>
              <a:buChar char="•"/>
            </a:pPr>
            <a:r>
              <a:rPr lang="en-US" b="1" i="0" dirty="0">
                <a:effectLst/>
                <a:latin typeface="-apple-system"/>
              </a:rPr>
              <a:t>User Authentication</a:t>
            </a:r>
            <a:endParaRPr lang="en-US" b="0" i="0" dirty="0">
              <a:effectLst/>
              <a:latin typeface="-apple-system"/>
            </a:endParaRPr>
          </a:p>
          <a:p>
            <a:pPr marL="742950" lvl="1" indent="-285750" algn="l">
              <a:buFont typeface="Arial" panose="020B0604020202020204" pitchFamily="34" charset="0"/>
              <a:buChar char="•"/>
            </a:pPr>
            <a:r>
              <a:rPr lang="en-US" b="0" i="0" dirty="0">
                <a:effectLst/>
                <a:latin typeface="-apple-system"/>
              </a:rPr>
              <a:t>User login with session setting</a:t>
            </a:r>
          </a:p>
          <a:p>
            <a:pPr marL="742950" lvl="1" indent="-285750" algn="l">
              <a:buFont typeface="Arial" panose="020B0604020202020204" pitchFamily="34" charset="0"/>
              <a:buChar char="•"/>
            </a:pPr>
            <a:r>
              <a:rPr lang="en-US" b="0" i="0" dirty="0">
                <a:effectLst/>
                <a:latin typeface="-apple-system"/>
              </a:rPr>
              <a:t>User logout with session unsetting</a:t>
            </a:r>
          </a:p>
          <a:p>
            <a:pPr algn="l">
              <a:buFont typeface="Arial" panose="020B0604020202020204" pitchFamily="34" charset="0"/>
              <a:buChar char="•"/>
            </a:pPr>
            <a:r>
              <a:rPr lang="en-US" b="1" i="0" dirty="0">
                <a:effectLst/>
                <a:latin typeface="-apple-system"/>
              </a:rPr>
              <a:t>Navigation Setup</a:t>
            </a:r>
            <a:endParaRPr lang="en-US" b="0" i="0" dirty="0">
              <a:effectLst/>
              <a:latin typeface="-apple-system"/>
            </a:endParaRPr>
          </a:p>
          <a:p>
            <a:pPr marL="742950" lvl="1" indent="-285750" algn="l">
              <a:buFont typeface="Arial" panose="020B0604020202020204" pitchFamily="34" charset="0"/>
              <a:buChar char="•"/>
            </a:pPr>
            <a:r>
              <a:rPr lang="en-US" b="0" i="0" dirty="0">
                <a:effectLst/>
                <a:latin typeface="-apple-system"/>
              </a:rPr>
              <a:t>Page tabs: </a:t>
            </a:r>
            <a:r>
              <a:rPr lang="en-US" b="1" i="0" dirty="0">
                <a:effectLst/>
                <a:latin typeface="-apple-system"/>
              </a:rPr>
              <a:t>Main, Sell, Buy, Info</a:t>
            </a:r>
            <a:endParaRPr lang="en-US" b="0" i="0" dirty="0">
              <a:effectLst/>
              <a:latin typeface="-apple-system"/>
            </a:endParaRPr>
          </a:p>
          <a:p>
            <a:endParaRPr lang="en-US" dirty="0"/>
          </a:p>
        </p:txBody>
      </p:sp>
    </p:spTree>
    <p:extLst>
      <p:ext uri="{BB962C8B-B14F-4D97-AF65-F5344CB8AC3E}">
        <p14:creationId xmlns:p14="http://schemas.microsoft.com/office/powerpoint/2010/main" val="67504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D26C93-F90A-9884-1EC8-D85279E2C8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A6A9B-924B-C6AD-4883-323A80BB8155}"/>
              </a:ext>
            </a:extLst>
          </p:cNvPr>
          <p:cNvSpPr>
            <a:spLocks noGrp="1"/>
          </p:cNvSpPr>
          <p:nvPr>
            <p:ph type="title"/>
          </p:nvPr>
        </p:nvSpPr>
        <p:spPr>
          <a:xfrm>
            <a:off x="1045028" y="1336329"/>
            <a:ext cx="3892732" cy="4382588"/>
          </a:xfrm>
        </p:spPr>
        <p:txBody>
          <a:bodyPr anchor="ctr">
            <a:normAutofit/>
          </a:bodyPr>
          <a:lstStyle/>
          <a:p>
            <a:r>
              <a:rPr lang="en-US" sz="4600"/>
              <a:t>Software Demonstration</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75DD9B-7B55-B036-BECF-DEF9F6AFD808}"/>
              </a:ext>
            </a:extLst>
          </p:cNvPr>
          <p:cNvSpPr>
            <a:spLocks noGrp="1"/>
          </p:cNvSpPr>
          <p:nvPr>
            <p:ph idx="1"/>
          </p:nvPr>
        </p:nvSpPr>
        <p:spPr>
          <a:xfrm>
            <a:off x="6096001" y="1336329"/>
            <a:ext cx="5260848" cy="4382588"/>
          </a:xfrm>
        </p:spPr>
        <p:txBody>
          <a:bodyPr anchor="ctr">
            <a:normAutofit/>
          </a:bodyPr>
          <a:lstStyle/>
          <a:p>
            <a:r>
              <a:rPr lang="en-US" sz="2000"/>
              <a:t>What the code does</a:t>
            </a:r>
          </a:p>
          <a:p>
            <a:r>
              <a:rPr lang="en-US" sz="2000"/>
              <a:t>How it fulfills the user stories</a:t>
            </a:r>
          </a:p>
          <a:p>
            <a:endParaRPr lang="en-US" sz="2000"/>
          </a:p>
        </p:txBody>
      </p:sp>
    </p:spTree>
    <p:extLst>
      <p:ext uri="{BB962C8B-B14F-4D97-AF65-F5344CB8AC3E}">
        <p14:creationId xmlns:p14="http://schemas.microsoft.com/office/powerpoint/2010/main" val="219755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03081-5C5E-689E-EAB0-FB48815912A7}"/>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User Story 2</a:t>
            </a:r>
            <a:br>
              <a:rPr lang="en-US" dirty="0"/>
            </a:br>
            <a:r>
              <a:rPr lang="en-US" dirty="0">
                <a:solidFill>
                  <a:srgbClr val="FFFFFF"/>
                </a:solidFill>
              </a:rPr>
              <a:t>- Search Stock Information</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977FF2-784A-2689-C2EA-CA3F89DEA92D}"/>
              </a:ext>
            </a:extLst>
          </p:cNvPr>
          <p:cNvSpPr>
            <a:spLocks noGrp="1"/>
          </p:cNvSpPr>
          <p:nvPr>
            <p:ph idx="1"/>
          </p:nvPr>
        </p:nvSpPr>
        <p:spPr>
          <a:xfrm>
            <a:off x="6096000" y="1114880"/>
            <a:ext cx="5257799" cy="3641350"/>
          </a:xfrm>
        </p:spPr>
        <p:txBody>
          <a:bodyPr vert="horz" lIns="91440" tIns="45720" rIns="91440" bIns="45720" rtlCol="0" anchor="t">
            <a:normAutofit/>
          </a:bodyPr>
          <a:lstStyle/>
          <a:p>
            <a:r>
              <a:rPr lang="en-US">
                <a:ea typeface="+mn-lt"/>
                <a:cs typeface="+mn-lt"/>
              </a:rPr>
              <a:t>I want an Info Page where I can search for a stock by entering a ticker and clicking submit to view buy sell data. The page should display the last price, highest and lowest historical prices. A refresh button may be added later for manual updates.</a:t>
            </a: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839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BBCE-00C2-63A1-28A4-3A9C277649A6}"/>
              </a:ext>
            </a:extLst>
          </p:cNvPr>
          <p:cNvSpPr>
            <a:spLocks noGrp="1"/>
          </p:cNvSpPr>
          <p:nvPr>
            <p:ph type="title"/>
          </p:nvPr>
        </p:nvSpPr>
        <p:spPr>
          <a:xfrm>
            <a:off x="4838410" y="1027150"/>
            <a:ext cx="5444382" cy="1402470"/>
          </a:xfrm>
        </p:spPr>
        <p:txBody>
          <a:bodyPr anchor="t">
            <a:normAutofit/>
          </a:bodyPr>
          <a:lstStyle/>
          <a:p>
            <a:r>
              <a:rPr lang="en-US" sz="3200"/>
              <a:t>Story 2 Tasks – Stock Search</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024FA-6C15-EDE8-44D5-7BBB62434139}"/>
              </a:ext>
            </a:extLst>
          </p:cNvPr>
          <p:cNvSpPr>
            <a:spLocks noGrp="1"/>
          </p:cNvSpPr>
          <p:nvPr>
            <p:ph idx="1"/>
          </p:nvPr>
        </p:nvSpPr>
        <p:spPr>
          <a:xfrm>
            <a:off x="3993266" y="2551176"/>
            <a:ext cx="7319673" cy="3591207"/>
          </a:xfrm>
        </p:spPr>
        <p:txBody>
          <a:bodyPr>
            <a:normAutofit/>
          </a:bodyPr>
          <a:lstStyle/>
          <a:p>
            <a:pPr>
              <a:buFont typeface="Arial" panose="020B0604020202020204" pitchFamily="34" charset="0"/>
              <a:buChar char="•"/>
            </a:pPr>
            <a:r>
              <a:rPr lang="en-US" sz="1700" b="1" i="0" dirty="0">
                <a:effectLst/>
                <a:latin typeface="-apple-system"/>
              </a:rPr>
              <a:t>Info Page Features</a:t>
            </a:r>
            <a:endParaRPr lang="en-US" sz="1700" b="0" i="0" dirty="0">
              <a:effectLst/>
              <a:latin typeface="-apple-system"/>
            </a:endParaRPr>
          </a:p>
          <a:p>
            <a:pPr marL="742950" lvl="1" indent="-285750">
              <a:buFont typeface="Arial" panose="020B0604020202020204" pitchFamily="34" charset="0"/>
              <a:buChar char="•"/>
            </a:pPr>
            <a:r>
              <a:rPr lang="en-US" sz="1700" b="0" i="0" dirty="0">
                <a:effectLst/>
                <a:latin typeface="-apple-system"/>
              </a:rPr>
              <a:t>Search box with submit button (user enters ticker and clicks submit)</a:t>
            </a:r>
          </a:p>
          <a:p>
            <a:pPr marL="742950" lvl="1" indent="-285750">
              <a:buFont typeface="Arial" panose="020B0604020202020204" pitchFamily="34" charset="0"/>
              <a:buChar char="•"/>
            </a:pPr>
            <a:r>
              <a:rPr lang="en-US" sz="1700" b="0" i="0" dirty="0">
                <a:effectLst/>
                <a:latin typeface="-apple-system"/>
              </a:rPr>
              <a:t>Stock info page (using stock ID as parameter)</a:t>
            </a:r>
          </a:p>
          <a:p>
            <a:pPr marL="1143000" lvl="2" indent="-228600">
              <a:buFont typeface="Arial" panose="020B0604020202020204" pitchFamily="34" charset="0"/>
              <a:buChar char="•"/>
            </a:pPr>
            <a:r>
              <a:rPr lang="en-US" sz="1700" b="0" i="0" dirty="0">
                <a:effectLst/>
                <a:latin typeface="-apple-system"/>
              </a:rPr>
              <a:t>DB query search</a:t>
            </a:r>
          </a:p>
          <a:p>
            <a:pPr marL="1143000" lvl="2" indent="-228600">
              <a:buFont typeface="Arial" panose="020B0604020202020204" pitchFamily="34" charset="0"/>
              <a:buChar char="•"/>
            </a:pPr>
            <a:r>
              <a:rPr lang="en-US" sz="1700" b="0" i="0" dirty="0">
                <a:effectLst/>
                <a:latin typeface="-apple-system"/>
              </a:rPr>
              <a:t>Show last price</a:t>
            </a:r>
          </a:p>
          <a:p>
            <a:pPr marL="1143000" lvl="2" indent="-228600">
              <a:buFont typeface="Arial" panose="020B0604020202020204" pitchFamily="34" charset="0"/>
              <a:buChar char="•"/>
            </a:pPr>
            <a:r>
              <a:rPr lang="en-US" sz="1700" b="0" i="0" dirty="0">
                <a:effectLst/>
                <a:latin typeface="-apple-system"/>
              </a:rPr>
              <a:t>Show highest historical price</a:t>
            </a:r>
          </a:p>
          <a:p>
            <a:pPr marL="1143000" lvl="2" indent="-228600">
              <a:buFont typeface="Arial" panose="020B0604020202020204" pitchFamily="34" charset="0"/>
              <a:buChar char="•"/>
            </a:pPr>
            <a:r>
              <a:rPr lang="en-US" sz="1700" b="0" i="0" dirty="0">
                <a:effectLst/>
                <a:latin typeface="-apple-system"/>
              </a:rPr>
              <a:t>Show lowest historical price</a:t>
            </a:r>
          </a:p>
          <a:p>
            <a:pPr marL="1143000" lvl="2" indent="-228600">
              <a:buFont typeface="Arial" panose="020B0604020202020204" pitchFamily="34" charset="0"/>
              <a:buChar char="•"/>
            </a:pPr>
            <a:r>
              <a:rPr lang="en-US" sz="1700" b="0" i="0" dirty="0">
                <a:effectLst/>
                <a:latin typeface="-apple-system"/>
              </a:rPr>
              <a:t>Trade volume within the past 24 hours</a:t>
            </a:r>
          </a:p>
          <a:p>
            <a:pPr marL="1143000" lvl="2" indent="-228600">
              <a:buFont typeface="Arial" panose="020B0604020202020204" pitchFamily="34" charset="0"/>
              <a:buChar char="•"/>
            </a:pPr>
            <a:r>
              <a:rPr lang="en-US" sz="1700" b="0" i="1" dirty="0">
                <a:effectLst/>
                <a:latin typeface="-apple-system"/>
              </a:rPr>
              <a:t>(More details to be added in later iterations)</a:t>
            </a:r>
            <a:endParaRPr lang="en-US" sz="1700" b="0" i="0" dirty="0">
              <a:effectLst/>
              <a:latin typeface="-apple-system"/>
            </a:endParaRPr>
          </a:p>
          <a:p>
            <a:pPr marL="742950" lvl="1" indent="-285750">
              <a:buFont typeface="Arial" panose="020B0604020202020204" pitchFamily="34" charset="0"/>
              <a:buChar char="•"/>
            </a:pPr>
            <a:r>
              <a:rPr lang="en-US" sz="1700" b="0" i="0" dirty="0">
                <a:effectLst/>
                <a:latin typeface="-apple-system"/>
              </a:rPr>
              <a:t>Refresh button </a:t>
            </a:r>
            <a:r>
              <a:rPr lang="en-US" sz="1700" b="0" i="1" dirty="0">
                <a:effectLst/>
                <a:latin typeface="-apple-system"/>
              </a:rPr>
              <a:t>(low priority)</a:t>
            </a:r>
            <a:endParaRPr lang="en-US" sz="1700" b="0" i="0" dirty="0">
              <a:effectLst/>
              <a:latin typeface="-apple-system"/>
            </a:endParaRPr>
          </a:p>
          <a:p>
            <a:endParaRPr lang="en-US" sz="1700" dirty="0"/>
          </a:p>
        </p:txBody>
      </p:sp>
      <p:pic>
        <p:nvPicPr>
          <p:cNvPr id="6" name="Picture 5" descr="Blue abstract showing data flow">
            <a:extLst>
              <a:ext uri="{FF2B5EF4-FFF2-40B4-BE49-F238E27FC236}">
                <a16:creationId xmlns:a16="http://schemas.microsoft.com/office/drawing/2014/main" id="{7007A906-6DB3-F298-AC05-488FA9D45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16077" cy="6858000"/>
          </a:xfrm>
          <a:prstGeom prst="rect">
            <a:avLst/>
          </a:prstGeom>
        </p:spPr>
      </p:pic>
    </p:spTree>
    <p:extLst>
      <p:ext uri="{BB962C8B-B14F-4D97-AF65-F5344CB8AC3E}">
        <p14:creationId xmlns:p14="http://schemas.microsoft.com/office/powerpoint/2010/main" val="24708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7C8A590-60BD-3748-8097-F8396467B48A}">
  <we:reference id="2e4b4da1-a10a-4f87-b559-816298f8292f" version="2.2.0.0" store="EXCatalog" storeType="EXCatalog"/>
  <we:alternateReferences>
    <we:reference id="WA104379841" version="2.2.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30</TotalTime>
  <Words>1078</Words>
  <Application>Microsoft Macintosh PowerPoint</Application>
  <PresentationFormat>Widescreen</PresentationFormat>
  <Paragraphs>143</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Aptos</vt:lpstr>
      <vt:lpstr>Aptos Display</vt:lpstr>
      <vt:lpstr>Arial</vt:lpstr>
      <vt:lpstr>Calibri</vt:lpstr>
      <vt:lpstr>Courier New</vt:lpstr>
      <vt:lpstr>Lato Extended</vt:lpstr>
      <vt:lpstr>Wingdings</vt:lpstr>
      <vt:lpstr>office theme</vt:lpstr>
      <vt:lpstr>IST 303 Team Project: Part C  HODL (Hold On, Don’t Liquidate) App</vt:lpstr>
      <vt:lpstr>PowerPoint Presentation</vt:lpstr>
      <vt:lpstr>PowerPoint Presentation</vt:lpstr>
      <vt:lpstr>Basic Setup</vt:lpstr>
      <vt:lpstr>User Story 1 – Dashboard</vt:lpstr>
      <vt:lpstr>Kickoff – Environment Setup - Tasks</vt:lpstr>
      <vt:lpstr>Software Demonstration</vt:lpstr>
      <vt:lpstr>User Story 2 - Search Stock Information</vt:lpstr>
      <vt:lpstr>Story 2 Tasks – Stock Search</vt:lpstr>
      <vt:lpstr>Software Demonstration</vt:lpstr>
      <vt:lpstr>User Story 3 – Buy Order</vt:lpstr>
      <vt:lpstr>User Story 3 Tasks – Buy Order</vt:lpstr>
      <vt:lpstr>Tests </vt:lpstr>
      <vt:lpstr>Team Agile Retro</vt:lpstr>
      <vt:lpstr>Velocity + and Burn Down Chart</vt:lpstr>
      <vt:lpstr>Stand Up Meetings</vt:lpstr>
      <vt:lpstr>WIP: Milestone 2.0 </vt:lpstr>
      <vt:lpstr>Conclusion</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Marcus Dashoff</cp:lastModifiedBy>
  <cp:revision>24</cp:revision>
  <dcterms:created xsi:type="dcterms:W3CDTF">2025-03-09T17:15:30Z</dcterms:created>
  <dcterms:modified xsi:type="dcterms:W3CDTF">2025-03-13T01:34:37Z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6a3520-2f75-449a-9647-37aa285e138c_Enabled">
    <vt:lpwstr>true</vt:lpwstr>
  </property>
  <property fmtid="{D5CDD505-2E9C-101B-9397-08002B2CF9AE}" pid="3" name="MSIP_Label_186a3520-2f75-449a-9647-37aa285e138c_SetDate">
    <vt:lpwstr>2025-03-09T17:16:27Z</vt:lpwstr>
  </property>
  <property fmtid="{D5CDD505-2E9C-101B-9397-08002B2CF9AE}" pid="4" name="MSIP_Label_186a3520-2f75-449a-9647-37aa285e138c_Method">
    <vt:lpwstr>Standard</vt:lpwstr>
  </property>
  <property fmtid="{D5CDD505-2E9C-101B-9397-08002B2CF9AE}" pid="5" name="MSIP_Label_186a3520-2f75-449a-9647-37aa285e138c_Name">
    <vt:lpwstr>defa4170-0d19-0005-0004-bc88714345d2</vt:lpwstr>
  </property>
  <property fmtid="{D5CDD505-2E9C-101B-9397-08002B2CF9AE}" pid="6" name="MSIP_Label_186a3520-2f75-449a-9647-37aa285e138c_SiteId">
    <vt:lpwstr>19afb2c8-5efd-4718-a107-530ed963d11e</vt:lpwstr>
  </property>
  <property fmtid="{D5CDD505-2E9C-101B-9397-08002B2CF9AE}" pid="7" name="MSIP_Label_186a3520-2f75-449a-9647-37aa285e138c_ActionId">
    <vt:lpwstr>44e0c441-00ad-4444-88e0-454ab78714fd</vt:lpwstr>
  </property>
  <property fmtid="{D5CDD505-2E9C-101B-9397-08002B2CF9AE}" pid="8" name="MSIP_Label_186a3520-2f75-449a-9647-37aa285e138c_ContentBits">
    <vt:lpwstr>0</vt:lpwstr>
  </property>
  <property fmtid="{D5CDD505-2E9C-101B-9397-08002B2CF9AE}" pid="9" name="MSIP_Label_186a3520-2f75-449a-9647-37aa285e138c_Tag">
    <vt:lpwstr>50, 3, 0, 1</vt:lpwstr>
  </property>
</Properties>
</file>