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8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7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 custT="1"/>
      <dgm:spPr/>
      <dgm:t>
        <a:bodyPr/>
        <a:lstStyle/>
        <a:p>
          <a:r>
            <a:rPr lang="en-US" sz="2000" dirty="0"/>
            <a:t>Status</a:t>
          </a:r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&lt;tr&gt;&lt;td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bgcolor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="#CCCCCC"&gt;Status&lt;/td&gt;&lt;td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bgcolor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="#CCCCCC"&gt;&lt;p&gt;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 custT="1"/>
      <dgm:spPr/>
      <dgm:t>
        <a:bodyPr/>
        <a:lstStyle/>
        <a:p>
          <a:r>
            <a:rPr lang="en-US" sz="2000" dirty="0"/>
            <a:t>Kota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 custT="1"/>
      <dgm:spPr/>
      <dgm:t>
        <a:bodyPr/>
        <a:lstStyle/>
        <a:p>
          <a:r>
            <a:rPr lang="en-US" sz="2000" dirty="0"/>
            <a:t>Button </a:t>
          </a:r>
          <a:r>
            <a:rPr lang="en-US" sz="2000" dirty="0" err="1"/>
            <a:t>hitung</a:t>
          </a:r>
          <a:r>
            <a:rPr lang="en-US" sz="2000" dirty="0"/>
            <a:t> </a:t>
          </a:r>
          <a:r>
            <a:rPr lang="en-US" sz="2000" dirty="0" err="1"/>
            <a:t>dan</a:t>
          </a:r>
          <a:r>
            <a:rPr lang="en-US" sz="2000" dirty="0"/>
            <a:t> </a:t>
          </a:r>
          <a:r>
            <a:rPr lang="en-US" sz="2000" dirty="0" err="1"/>
            <a:t>Hapus</a:t>
          </a:r>
          <a:endParaRPr lang="en-US" sz="2000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&gt;&lt;td height="28"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bgcolor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="#CCCCCC"&gt;&amp;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nbsp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;&lt;/td&gt;&lt;td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bgcolor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="#CCCCCC"&gt;&lt;input name="" type="submit" value="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Hitung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" /&gt;&amp;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nbsp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;&lt;input name="" type="reset" value="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Hapus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" /&gt;&lt;/td&gt;&lt;/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79ACD178-40ED-48C4-8F43-4A804775381F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&lt;td bgcolor="#CCCCCC"&gt;Kota&lt;/td&gt;</a:t>
          </a:r>
        </a:p>
      </dgm:t>
    </dgm:pt>
    <dgm:pt modelId="{75F9A2FE-4824-4308-B8F2-ED5D2A8D89AD}" type="parTrans" cxnId="{18D548CF-E0CB-40E6-8BD9-11549DFE9E71}">
      <dgm:prSet/>
      <dgm:spPr/>
      <dgm:t>
        <a:bodyPr/>
        <a:lstStyle/>
        <a:p>
          <a:endParaRPr lang="en-US"/>
        </a:p>
      </dgm:t>
    </dgm:pt>
    <dgm:pt modelId="{DEF8C6BF-46DD-4D59-BC84-79E600450896}" type="sibTrans" cxnId="{18D548CF-E0CB-40E6-8BD9-11549DFE9E71}">
      <dgm:prSet/>
      <dgm:spPr/>
      <dgm:t>
        <a:bodyPr/>
        <a:lstStyle/>
        <a:p>
          <a:endParaRPr lang="en-US"/>
        </a:p>
      </dgm:t>
    </dgm:pt>
    <dgm:pt modelId="{6CB4DF00-BCB3-42EA-A8B8-4DB50E7E42C4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&lt;td bgcolor="#CCCCCC"&gt;&lt;select name="kota"&gt;</a:t>
          </a:r>
        </a:p>
      </dgm:t>
    </dgm:pt>
    <dgm:pt modelId="{920F0D49-0F08-4F46-A210-E80CB48A043D}" type="parTrans" cxnId="{A8D292B8-C24A-4181-B90B-C8C36BB723B6}">
      <dgm:prSet/>
      <dgm:spPr/>
      <dgm:t>
        <a:bodyPr/>
        <a:lstStyle/>
        <a:p>
          <a:endParaRPr lang="en-US"/>
        </a:p>
      </dgm:t>
    </dgm:pt>
    <dgm:pt modelId="{6395BB46-4D18-4AFC-AAB3-82DB21331901}" type="sibTrans" cxnId="{A8D292B8-C24A-4181-B90B-C8C36BB723B6}">
      <dgm:prSet/>
      <dgm:spPr/>
      <dgm:t>
        <a:bodyPr/>
        <a:lstStyle/>
        <a:p>
          <a:endParaRPr lang="en-US"/>
        </a:p>
      </dgm:t>
    </dgm:pt>
    <dgm:pt modelId="{FEED31E7-10B5-46BB-BF1F-7620B46BC8C2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&lt;option&gt;Jakarta&lt;/option&gt;</a:t>
          </a:r>
        </a:p>
      </dgm:t>
    </dgm:pt>
    <dgm:pt modelId="{8BCEE28F-1D67-4AA8-A59E-8BC6901A7CEB}" type="parTrans" cxnId="{2BFC0DDA-35D0-442A-9363-6A8EF3A406F4}">
      <dgm:prSet/>
      <dgm:spPr/>
      <dgm:t>
        <a:bodyPr/>
        <a:lstStyle/>
        <a:p>
          <a:endParaRPr lang="en-US"/>
        </a:p>
      </dgm:t>
    </dgm:pt>
    <dgm:pt modelId="{689BB9BC-F1EB-4B85-B913-31CCA838264B}" type="sibTrans" cxnId="{2BFC0DDA-35D0-442A-9363-6A8EF3A406F4}">
      <dgm:prSet/>
      <dgm:spPr/>
      <dgm:t>
        <a:bodyPr/>
        <a:lstStyle/>
        <a:p>
          <a:endParaRPr lang="en-US"/>
        </a:p>
      </dgm:t>
    </dgm:pt>
    <dgm:pt modelId="{6B165648-266C-4BFB-94ED-BE76145F39F9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&lt;option&gt;Bandung&lt;/option&gt;</a:t>
          </a:r>
        </a:p>
      </dgm:t>
    </dgm:pt>
    <dgm:pt modelId="{D8E624F1-C626-4C6A-A31F-5A5A63C311F9}" type="parTrans" cxnId="{0935ECDA-6E02-4478-B197-A454744CE562}">
      <dgm:prSet/>
      <dgm:spPr/>
      <dgm:t>
        <a:bodyPr/>
        <a:lstStyle/>
        <a:p>
          <a:endParaRPr lang="en-US"/>
        </a:p>
      </dgm:t>
    </dgm:pt>
    <dgm:pt modelId="{9FD97FB5-72FE-4548-8EB7-FE5F19AC9C8C}" type="sibTrans" cxnId="{0935ECDA-6E02-4478-B197-A454744CE562}">
      <dgm:prSet/>
      <dgm:spPr/>
      <dgm:t>
        <a:bodyPr/>
        <a:lstStyle/>
        <a:p>
          <a:endParaRPr lang="en-US"/>
        </a:p>
      </dgm:t>
    </dgm:pt>
    <dgm:pt modelId="{60605A71-3F1A-48FC-855D-CA31AC2B9F85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&lt;option&gt;Surabaya&lt;/option&gt;</a:t>
          </a:r>
        </a:p>
      </dgm:t>
    </dgm:pt>
    <dgm:pt modelId="{27A3EC85-0DCB-451C-A88E-1352321ABA51}" type="parTrans" cxnId="{E3199D3D-1A4C-43C0-BE54-8306BC814393}">
      <dgm:prSet/>
      <dgm:spPr/>
      <dgm:t>
        <a:bodyPr/>
        <a:lstStyle/>
        <a:p>
          <a:endParaRPr lang="en-US"/>
        </a:p>
      </dgm:t>
    </dgm:pt>
    <dgm:pt modelId="{4537F3D1-3C17-4BE8-BDE2-DA9CC523E30B}" type="sibTrans" cxnId="{E3199D3D-1A4C-43C0-BE54-8306BC814393}">
      <dgm:prSet/>
      <dgm:spPr/>
      <dgm:t>
        <a:bodyPr/>
        <a:lstStyle/>
        <a:p>
          <a:endParaRPr lang="en-US"/>
        </a:p>
      </dgm:t>
    </dgm:pt>
    <dgm:pt modelId="{AF45349C-F2C5-49C8-B030-F389B1C6C879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&lt;option&gt;Bogor&lt;/option&gt;</a:t>
          </a:r>
        </a:p>
      </dgm:t>
    </dgm:pt>
    <dgm:pt modelId="{01600DBB-1EB3-45F3-8883-809BF731A574}" type="parTrans" cxnId="{4761EAF6-CB02-4A52-8710-206D1ADBDA20}">
      <dgm:prSet/>
      <dgm:spPr/>
      <dgm:t>
        <a:bodyPr/>
        <a:lstStyle/>
        <a:p>
          <a:endParaRPr lang="en-US"/>
        </a:p>
      </dgm:t>
    </dgm:pt>
    <dgm:pt modelId="{0FD2186E-A624-4460-AA5D-062B1C72DDE6}" type="sibTrans" cxnId="{4761EAF6-CB02-4A52-8710-206D1ADBDA20}">
      <dgm:prSet/>
      <dgm:spPr/>
      <dgm:t>
        <a:bodyPr/>
        <a:lstStyle/>
        <a:p>
          <a:endParaRPr lang="en-US"/>
        </a:p>
      </dgm:t>
    </dgm:pt>
    <dgm:pt modelId="{A41AC481-D4FB-4FF0-90D5-D8FDBCF36BD9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&lt;option&gt;Tangerang&lt;/option&gt;</a:t>
          </a:r>
        </a:p>
      </dgm:t>
    </dgm:pt>
    <dgm:pt modelId="{647D2A21-590D-4A44-A8EC-C468E0C29B80}" type="parTrans" cxnId="{022A9DCE-B193-4BB6-BC98-A0073E5B67E1}">
      <dgm:prSet/>
      <dgm:spPr/>
      <dgm:t>
        <a:bodyPr/>
        <a:lstStyle/>
        <a:p>
          <a:endParaRPr lang="en-US"/>
        </a:p>
      </dgm:t>
    </dgm:pt>
    <dgm:pt modelId="{404D7CB0-8E9B-4330-BBC8-6B2F19337083}" type="sibTrans" cxnId="{022A9DCE-B193-4BB6-BC98-A0073E5B67E1}">
      <dgm:prSet/>
      <dgm:spPr/>
      <dgm:t>
        <a:bodyPr/>
        <a:lstStyle/>
        <a:p>
          <a:endParaRPr lang="en-US"/>
        </a:p>
      </dgm:t>
    </dgm:pt>
    <dgm:pt modelId="{004B0A6B-A3C5-4C7D-83F3-7E04C8916866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&lt;/select&gt;&amp;nbsp;&lt;/td&gt;</a:t>
          </a:r>
        </a:p>
      </dgm:t>
    </dgm:pt>
    <dgm:pt modelId="{2F2F9B06-8C3B-4569-BBF9-F50ED86C6944}" type="parTrans" cxnId="{A94CC3A1-706B-47E3-BDDC-2B4339A06557}">
      <dgm:prSet/>
      <dgm:spPr/>
      <dgm:t>
        <a:bodyPr/>
        <a:lstStyle/>
        <a:p>
          <a:endParaRPr lang="en-US"/>
        </a:p>
      </dgm:t>
    </dgm:pt>
    <dgm:pt modelId="{EE470D01-3E14-4528-B495-03CE1DCEB2C8}" type="sibTrans" cxnId="{A94CC3A1-706B-47E3-BDDC-2B4339A06557}">
      <dgm:prSet/>
      <dgm:spPr/>
      <dgm:t>
        <a:bodyPr/>
        <a:lstStyle/>
        <a:p>
          <a:endParaRPr lang="en-US"/>
        </a:p>
      </dgm:t>
    </dgm:pt>
    <dgm:pt modelId="{EF4B214B-A180-405B-8596-00EFAECDC61B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&lt;/tr&gt;</a:t>
          </a:r>
        </a:p>
      </dgm:t>
    </dgm:pt>
    <dgm:pt modelId="{9B68E2A7-8E22-4319-AEA1-3B7BAAAB394E}" type="parTrans" cxnId="{E34BF24A-273D-49F9-A273-EF1A0420EC66}">
      <dgm:prSet/>
      <dgm:spPr/>
      <dgm:t>
        <a:bodyPr/>
        <a:lstStyle/>
        <a:p>
          <a:endParaRPr lang="en-US"/>
        </a:p>
      </dgm:t>
    </dgm:pt>
    <dgm:pt modelId="{67CE9BA2-982E-4FC0-B8AB-05DCAC64CC12}" type="sibTrans" cxnId="{E34BF24A-273D-49F9-A273-EF1A0420EC66}">
      <dgm:prSet/>
      <dgm:spPr/>
      <dgm:t>
        <a:bodyPr/>
        <a:lstStyle/>
        <a:p>
          <a:endParaRPr lang="en-US"/>
        </a:p>
      </dgm:t>
    </dgm:pt>
    <dgm:pt modelId="{B27D37CE-5E69-4647-8F07-17A8C7C8B038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&lt;label&gt;&lt;input type="radio" name="status" value="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Pelanggan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" id="status_0" checked="checked" /&gt;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Pelanggan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&lt;/label&gt;&lt;label&gt;&lt;input type="radio" name="status" value="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Bukan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pelanggan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" id="status_1" /&gt;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Bukan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pelanggan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&lt;/label&gt;&lt;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/&gt;&lt;/p&gt;&lt;/td&gt;&lt;/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</a:p>
      </dgm:t>
    </dgm:pt>
    <dgm:pt modelId="{3C51C81E-EB9F-4053-9524-47D2D8A3D44E}" type="sibTrans" cxnId="{5EF25DD6-0E19-4FBD-9F49-73B93E84BCFE}">
      <dgm:prSet/>
      <dgm:spPr/>
      <dgm:t>
        <a:bodyPr/>
        <a:lstStyle/>
        <a:p>
          <a:endParaRPr lang="en-US"/>
        </a:p>
      </dgm:t>
    </dgm:pt>
    <dgm:pt modelId="{B7247D0E-416E-4705-88C6-FF0E38AF8569}" type="parTrans" cxnId="{5EF25DD6-0E19-4FBD-9F49-73B93E84BCFE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B49B30F-3A37-4FAD-A866-DECF9BEDA9A4}" type="presOf" srcId="{79ACD178-40ED-48C4-8F43-4A804775381F}" destId="{5282638F-EFF2-4770-BB1A-21455422E45D}" srcOrd="0" destOrd="1" presId="urn:microsoft.com/office/officeart/2005/8/layout/list1"/>
    <dgm:cxn modelId="{40BAE026-F693-4595-B432-EBB80397EC63}" type="presOf" srcId="{B27D37CE-5E69-4647-8F07-17A8C7C8B038}" destId="{80259B02-529C-422B-91BE-D70198BA9F6C}" srcOrd="0" destOrd="1" presId="urn:microsoft.com/office/officeart/2005/8/layout/list1"/>
    <dgm:cxn modelId="{CB374333-57A6-4808-BBDD-1191CF050899}" type="presOf" srcId="{3929B1E1-4BC4-4C73-ABE8-27CEF96A3652}" destId="{21EEBBE2-729F-4D85-8CAE-C2B30FF126D2}" srcOrd="1" destOrd="0" presId="urn:microsoft.com/office/officeart/2005/8/layout/list1"/>
    <dgm:cxn modelId="{3F863C34-F994-4CEA-B296-14811CB291D8}" type="presOf" srcId="{6B165648-266C-4BFB-94ED-BE76145F39F9}" destId="{5282638F-EFF2-4770-BB1A-21455422E45D}" srcOrd="0" destOrd="4" presId="urn:microsoft.com/office/officeart/2005/8/layout/list1"/>
    <dgm:cxn modelId="{E3199D3D-1A4C-43C0-BE54-8306BC814393}" srcId="{3929B1E1-4BC4-4C73-ABE8-27CEF96A3652}" destId="{60605A71-3F1A-48FC-855D-CA31AC2B9F85}" srcOrd="5" destOrd="0" parTransId="{27A3EC85-0DCB-451C-A88E-1352321ABA51}" sibTransId="{4537F3D1-3C17-4BE8-BDE2-DA9CC523E30B}"/>
    <dgm:cxn modelId="{523A6B5F-7E2A-4673-99A1-4B576DE11882}" type="presOf" srcId="{EFF2750D-B4B3-474C-8B62-8B638DC31F7E}" destId="{80259B02-529C-422B-91BE-D70198BA9F6C}" srcOrd="0" destOrd="0" presId="urn:microsoft.com/office/officeart/2005/8/layout/list1"/>
    <dgm:cxn modelId="{E34BF24A-273D-49F9-A273-EF1A0420EC66}" srcId="{3929B1E1-4BC4-4C73-ABE8-27CEF96A3652}" destId="{EF4B214B-A180-405B-8596-00EFAECDC61B}" srcOrd="9" destOrd="0" parTransId="{9B68E2A7-8E22-4319-AEA1-3B7BAAAB394E}" sibTransId="{67CE9BA2-982E-4FC0-B8AB-05DCAC64CC12}"/>
    <dgm:cxn modelId="{95863E4B-DAE7-4E19-B077-35582AED35E4}" type="presOf" srcId="{60CDF8D0-D4FC-4467-A51E-79C5A58B0B2C}" destId="{5B203A22-00AF-46E7-9415-C6DAFD7E01CC}" srcOrd="1" destOrd="0" presId="urn:microsoft.com/office/officeart/2005/8/layout/list1"/>
    <dgm:cxn modelId="{1C8B376E-B21F-411A-8D78-CF4CFB106DB8}" type="presOf" srcId="{004B0A6B-A3C5-4C7D-83F3-7E04C8916866}" destId="{5282638F-EFF2-4770-BB1A-21455422E45D}" srcOrd="0" destOrd="8" presId="urn:microsoft.com/office/officeart/2005/8/layout/list1"/>
    <dgm:cxn modelId="{D0954856-8D2A-48C4-B94D-D836DF147918}" type="presOf" srcId="{99E0600D-9954-43F4-8926-13B8777FAAA1}" destId="{5282638F-EFF2-4770-BB1A-21455422E45D}" srcOrd="0" destOrd="0" presId="urn:microsoft.com/office/officeart/2005/8/layout/list1"/>
    <dgm:cxn modelId="{558D7E77-27EE-4AEC-9485-98A0C0A88162}" type="presOf" srcId="{6CB4DF00-BCB3-42EA-A8B8-4DB50E7E42C4}" destId="{5282638F-EFF2-4770-BB1A-21455422E45D}" srcOrd="0" destOrd="2" presId="urn:microsoft.com/office/officeart/2005/8/layout/list1"/>
    <dgm:cxn modelId="{E2A9A588-E844-4634-8CEF-865F307419D0}" type="presOf" srcId="{60CDF8D0-D4FC-4467-A51E-79C5A58B0B2C}" destId="{864CB39B-29F9-473D-90E5-0686D86E278F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EF19D991-843B-4B73-B329-81AA307B89A4}" type="presOf" srcId="{3929B1E1-4BC4-4C73-ABE8-27CEF96A3652}" destId="{D0037F0D-DB9A-4BA4-97B4-D939B26E14DA}" srcOrd="0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03AFDEA0-DB28-4FA1-BFDB-1B2EDFC4F72F}" type="presOf" srcId="{4DF9FE7B-F642-4898-A360-D4E3814E1A3D}" destId="{674922F1-7266-4681-AD4F-1C618A5FFF23}" srcOrd="1" destOrd="0" presId="urn:microsoft.com/office/officeart/2005/8/layout/list1"/>
    <dgm:cxn modelId="{A94CC3A1-706B-47E3-BDDC-2B4339A06557}" srcId="{3929B1E1-4BC4-4C73-ABE8-27CEF96A3652}" destId="{004B0A6B-A3C5-4C7D-83F3-7E04C8916866}" srcOrd="8" destOrd="0" parTransId="{2F2F9B06-8C3B-4569-BBF9-F50ED86C6944}" sibTransId="{EE470D01-3E14-4528-B495-03CE1DCEB2C8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537167A3-B924-4212-A88C-E39487B43BA3}" type="presOf" srcId="{60605A71-3F1A-48FC-855D-CA31AC2B9F85}" destId="{5282638F-EFF2-4770-BB1A-21455422E45D}" srcOrd="0" destOrd="5" presId="urn:microsoft.com/office/officeart/2005/8/layout/list1"/>
    <dgm:cxn modelId="{0175F4A6-5853-4AC3-B9BC-FE2992DAA5A7}" type="presOf" srcId="{AF45349C-F2C5-49C8-B030-F389B1C6C879}" destId="{5282638F-EFF2-4770-BB1A-21455422E45D}" srcOrd="0" destOrd="6" presId="urn:microsoft.com/office/officeart/2005/8/layout/list1"/>
    <dgm:cxn modelId="{004543AE-2CDD-4585-9A12-3C993E8D5706}" type="presOf" srcId="{50629C12-7464-4473-ADEF-1A284F8A9957}" destId="{964E6811-5072-4466-B721-689C35A65029}" srcOrd="0" destOrd="0" presId="urn:microsoft.com/office/officeart/2005/8/layout/list1"/>
    <dgm:cxn modelId="{478238B1-A8C1-4F72-8F3B-7B996825D68D}" type="presOf" srcId="{A41AC481-D4FB-4FF0-90D5-D8FDBCF36BD9}" destId="{5282638F-EFF2-4770-BB1A-21455422E45D}" srcOrd="0" destOrd="7" presId="urn:microsoft.com/office/officeart/2005/8/layout/list1"/>
    <dgm:cxn modelId="{A8D292B8-C24A-4181-B90B-C8C36BB723B6}" srcId="{3929B1E1-4BC4-4C73-ABE8-27CEF96A3652}" destId="{6CB4DF00-BCB3-42EA-A8B8-4DB50E7E42C4}" srcOrd="2" destOrd="0" parTransId="{920F0D49-0F08-4F46-A210-E80CB48A043D}" sibTransId="{6395BB46-4D18-4AFC-AAB3-82DB21331901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022A9DCE-B193-4BB6-BC98-A0073E5B67E1}" srcId="{3929B1E1-4BC4-4C73-ABE8-27CEF96A3652}" destId="{A41AC481-D4FB-4FF0-90D5-D8FDBCF36BD9}" srcOrd="7" destOrd="0" parTransId="{647D2A21-590D-4A44-A8EC-C468E0C29B80}" sibTransId="{404D7CB0-8E9B-4330-BBC8-6B2F19337083}"/>
    <dgm:cxn modelId="{D6CE62CF-3131-4609-B712-067C90637995}" type="presOf" srcId="{4DF9FE7B-F642-4898-A360-D4E3814E1A3D}" destId="{7E290D25-335D-4339-A8E8-B036E46B5EB5}" srcOrd="0" destOrd="0" presId="urn:microsoft.com/office/officeart/2005/8/layout/list1"/>
    <dgm:cxn modelId="{18D548CF-E0CB-40E6-8BD9-11549DFE9E71}" srcId="{3929B1E1-4BC4-4C73-ABE8-27CEF96A3652}" destId="{79ACD178-40ED-48C4-8F43-4A804775381F}" srcOrd="1" destOrd="0" parTransId="{75F9A2FE-4824-4308-B8F2-ED5D2A8D89AD}" sibTransId="{DEF8C6BF-46DD-4D59-BC84-79E600450896}"/>
    <dgm:cxn modelId="{98007CD4-FF56-4495-8CFA-E70BC3FBB52E}" type="presOf" srcId="{FEED31E7-10B5-46BB-BF1F-7620B46BC8C2}" destId="{5282638F-EFF2-4770-BB1A-21455422E45D}" srcOrd="0" destOrd="3" presId="urn:microsoft.com/office/officeart/2005/8/layout/list1"/>
    <dgm:cxn modelId="{5EF25DD6-0E19-4FBD-9F49-73B93E84BCFE}" srcId="{4DF9FE7B-F642-4898-A360-D4E3814E1A3D}" destId="{B27D37CE-5E69-4647-8F07-17A8C7C8B038}" srcOrd="1" destOrd="0" parTransId="{B7247D0E-416E-4705-88C6-FF0E38AF8569}" sibTransId="{3C51C81E-EB9F-4053-9524-47D2D8A3D44E}"/>
    <dgm:cxn modelId="{2BFC0DDA-35D0-442A-9363-6A8EF3A406F4}" srcId="{3929B1E1-4BC4-4C73-ABE8-27CEF96A3652}" destId="{FEED31E7-10B5-46BB-BF1F-7620B46BC8C2}" srcOrd="3" destOrd="0" parTransId="{8BCEE28F-1D67-4AA8-A59E-8BC6901A7CEB}" sibTransId="{689BB9BC-F1EB-4B85-B913-31CCA838264B}"/>
    <dgm:cxn modelId="{9DA1B6DA-A1BB-4C5D-B38E-13850B39822F}" type="presOf" srcId="{EF4B214B-A180-405B-8596-00EFAECDC61B}" destId="{5282638F-EFF2-4770-BB1A-21455422E45D}" srcOrd="0" destOrd="9" presId="urn:microsoft.com/office/officeart/2005/8/layout/list1"/>
    <dgm:cxn modelId="{0935ECDA-6E02-4478-B197-A454744CE562}" srcId="{3929B1E1-4BC4-4C73-ABE8-27CEF96A3652}" destId="{6B165648-266C-4BFB-94ED-BE76145F39F9}" srcOrd="4" destOrd="0" parTransId="{D8E624F1-C626-4C6A-A31F-5A5A63C311F9}" sibTransId="{9FD97FB5-72FE-4548-8EB7-FE5F19AC9C8C}"/>
    <dgm:cxn modelId="{0160B7E0-7901-4C46-9601-4CEA1B296CE6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761EAF6-CB02-4A52-8710-206D1ADBDA20}" srcId="{3929B1E1-4BC4-4C73-ABE8-27CEF96A3652}" destId="{AF45349C-F2C5-49C8-B030-F389B1C6C879}" srcOrd="6" destOrd="0" parTransId="{01600DBB-1EB3-45F3-8883-809BF731A574}" sibTransId="{0FD2186E-A624-4460-AA5D-062B1C72DDE6}"/>
    <dgm:cxn modelId="{67031F5B-8572-484D-B6C2-81EF67D0F07F}" type="presParOf" srcId="{E6A445EE-D086-4B01-B491-D67950A5A065}" destId="{6D3A9625-D3EB-4CA1-AB05-34452283708A}" srcOrd="0" destOrd="0" presId="urn:microsoft.com/office/officeart/2005/8/layout/list1"/>
    <dgm:cxn modelId="{1F091B5D-B6AE-4F96-834E-263E759C234D}" type="presParOf" srcId="{6D3A9625-D3EB-4CA1-AB05-34452283708A}" destId="{7E290D25-335D-4339-A8E8-B036E46B5EB5}" srcOrd="0" destOrd="0" presId="urn:microsoft.com/office/officeart/2005/8/layout/list1"/>
    <dgm:cxn modelId="{2790B06C-AC4F-445F-8628-BCB1E10347C1}" type="presParOf" srcId="{6D3A9625-D3EB-4CA1-AB05-34452283708A}" destId="{674922F1-7266-4681-AD4F-1C618A5FFF23}" srcOrd="1" destOrd="0" presId="urn:microsoft.com/office/officeart/2005/8/layout/list1"/>
    <dgm:cxn modelId="{EF32B0E0-B54C-4DE6-B017-30430C328A72}" type="presParOf" srcId="{E6A445EE-D086-4B01-B491-D67950A5A065}" destId="{96C29850-0672-4B77-B5DE-2E1563038631}" srcOrd="1" destOrd="0" presId="urn:microsoft.com/office/officeart/2005/8/layout/list1"/>
    <dgm:cxn modelId="{307CE538-78D1-4AF6-8B5F-996A2477C3FD}" type="presParOf" srcId="{E6A445EE-D086-4B01-B491-D67950A5A065}" destId="{80259B02-529C-422B-91BE-D70198BA9F6C}" srcOrd="2" destOrd="0" presId="urn:microsoft.com/office/officeart/2005/8/layout/list1"/>
    <dgm:cxn modelId="{026BFE45-FB9B-48FE-8DCC-092C08CEC894}" type="presParOf" srcId="{E6A445EE-D086-4B01-B491-D67950A5A065}" destId="{E53EFB4E-D3DB-42E1-82AC-148F7D29254F}" srcOrd="3" destOrd="0" presId="urn:microsoft.com/office/officeart/2005/8/layout/list1"/>
    <dgm:cxn modelId="{AA5006B8-8B23-4A7D-8B60-351314930770}" type="presParOf" srcId="{E6A445EE-D086-4B01-B491-D67950A5A065}" destId="{07AC1C38-F728-4390-9C76-57A49ED97DBB}" srcOrd="4" destOrd="0" presId="urn:microsoft.com/office/officeart/2005/8/layout/list1"/>
    <dgm:cxn modelId="{DBEDF14C-78C3-4673-A02D-42A51DE1A9A5}" type="presParOf" srcId="{07AC1C38-F728-4390-9C76-57A49ED97DBB}" destId="{D0037F0D-DB9A-4BA4-97B4-D939B26E14DA}" srcOrd="0" destOrd="0" presId="urn:microsoft.com/office/officeart/2005/8/layout/list1"/>
    <dgm:cxn modelId="{633D13CA-D3B3-4BA2-B24A-0B14D34F92FF}" type="presParOf" srcId="{07AC1C38-F728-4390-9C76-57A49ED97DBB}" destId="{21EEBBE2-729F-4D85-8CAE-C2B30FF126D2}" srcOrd="1" destOrd="0" presId="urn:microsoft.com/office/officeart/2005/8/layout/list1"/>
    <dgm:cxn modelId="{E16602B0-CF5E-45D7-A9D7-0CFB9588D33B}" type="presParOf" srcId="{E6A445EE-D086-4B01-B491-D67950A5A065}" destId="{AACB3FAF-C320-430D-84D4-71BA6D1761D1}" srcOrd="5" destOrd="0" presId="urn:microsoft.com/office/officeart/2005/8/layout/list1"/>
    <dgm:cxn modelId="{832A868F-C069-4128-A054-BA44FF16F38A}" type="presParOf" srcId="{E6A445EE-D086-4B01-B491-D67950A5A065}" destId="{5282638F-EFF2-4770-BB1A-21455422E45D}" srcOrd="6" destOrd="0" presId="urn:microsoft.com/office/officeart/2005/8/layout/list1"/>
    <dgm:cxn modelId="{E1FD79A9-8C15-4F7B-AEE4-1C7D1AA38969}" type="presParOf" srcId="{E6A445EE-D086-4B01-B491-D67950A5A065}" destId="{8CE827AA-77D8-4146-A665-00110A17769E}" srcOrd="7" destOrd="0" presId="urn:microsoft.com/office/officeart/2005/8/layout/list1"/>
    <dgm:cxn modelId="{42FDCC3C-3B15-4089-A319-5F34391E1D23}" type="presParOf" srcId="{E6A445EE-D086-4B01-B491-D67950A5A065}" destId="{34C9EE47-81AF-461E-8292-AB107AA0D367}" srcOrd="8" destOrd="0" presId="urn:microsoft.com/office/officeart/2005/8/layout/list1"/>
    <dgm:cxn modelId="{60D0DA5C-D6A6-4816-8395-04CBB3AD2360}" type="presParOf" srcId="{34C9EE47-81AF-461E-8292-AB107AA0D367}" destId="{864CB39B-29F9-473D-90E5-0686D86E278F}" srcOrd="0" destOrd="0" presId="urn:microsoft.com/office/officeart/2005/8/layout/list1"/>
    <dgm:cxn modelId="{4F09F7FC-C7D7-4A07-B2FE-B316E0CCB161}" type="presParOf" srcId="{34C9EE47-81AF-461E-8292-AB107AA0D367}" destId="{5B203A22-00AF-46E7-9415-C6DAFD7E01CC}" srcOrd="1" destOrd="0" presId="urn:microsoft.com/office/officeart/2005/8/layout/list1"/>
    <dgm:cxn modelId="{FCB1D855-B613-4ACF-B83E-B9770F8CD822}" type="presParOf" srcId="{E6A445EE-D086-4B01-B491-D67950A5A065}" destId="{DF9C1F84-81DE-4E5D-9537-C2D1A211B8B6}" srcOrd="9" destOrd="0" presId="urn:microsoft.com/office/officeart/2005/8/layout/list1"/>
    <dgm:cxn modelId="{8DE4F8EC-88CF-424B-B025-348D44E3687A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140359"/>
          <a:ext cx="5465617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93" tIns="145796" rIns="4241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&lt;tr&gt;&lt;td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bgcolor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="#CCCCCC"&gt;Status&lt;/td&gt;&lt;td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bgcolor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="#CCCCCC"&gt;&lt;p&gt;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&lt;label&gt;&lt;input type="radio" name="status" value="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Pelanggan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id="status_0" checked="checked" /&gt;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Pelanggan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&lt;/label&gt;&lt;label&gt;&lt;input type="radio" name="status" value="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Bukan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pelanggan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id="status_1" /&gt;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Bukan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pelanggan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&lt;/label&gt;&lt;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/&gt;&lt;/p&gt;&lt;/td&gt;&lt;/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</a:p>
      </dsp:txBody>
      <dsp:txXfrm>
        <a:off x="0" y="140359"/>
        <a:ext cx="5465617" cy="1587600"/>
      </dsp:txXfrm>
    </dsp:sp>
    <dsp:sp modelId="{674922F1-7266-4681-AD4F-1C618A5FFF23}">
      <dsp:nvSpPr>
        <dsp:cNvPr id="0" name=""/>
        <dsp:cNvSpPr/>
      </dsp:nvSpPr>
      <dsp:spPr>
        <a:xfrm>
          <a:off x="273280" y="37039"/>
          <a:ext cx="3825931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611" tIns="0" rIns="14461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Status</a:t>
          </a:r>
        </a:p>
      </dsp:txBody>
      <dsp:txXfrm>
        <a:off x="283367" y="47126"/>
        <a:ext cx="3805757" cy="186466"/>
      </dsp:txXfrm>
    </dsp:sp>
    <dsp:sp modelId="{5282638F-EFF2-4770-BB1A-21455422E45D}">
      <dsp:nvSpPr>
        <dsp:cNvPr id="0" name=""/>
        <dsp:cNvSpPr/>
      </dsp:nvSpPr>
      <dsp:spPr>
        <a:xfrm>
          <a:off x="0" y="1869079"/>
          <a:ext cx="5465617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93" tIns="145796" rIns="4241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&lt;td bgcolor="#CCCCCC"&gt;Kota&lt;/td&gt;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&lt;td bgcolor="#CCCCCC"&gt;&lt;select name="kota"&gt;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&lt;option&gt;Jakarta&lt;/option&gt;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&lt;option&gt;Bandung&lt;/option&gt;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&lt;option&gt;Surabaya&lt;/option&gt;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&lt;option&gt;Bogor&lt;/option&gt;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&lt;option&gt;Tangerang&lt;/option&gt;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&lt;/select&gt;&amp;nbsp;&lt;/td&gt;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&lt;/tr&gt;</a:t>
          </a:r>
        </a:p>
      </dsp:txBody>
      <dsp:txXfrm>
        <a:off x="0" y="1869079"/>
        <a:ext cx="5465617" cy="2381400"/>
      </dsp:txXfrm>
    </dsp:sp>
    <dsp:sp modelId="{21EEBBE2-729F-4D85-8CAE-C2B30FF126D2}">
      <dsp:nvSpPr>
        <dsp:cNvPr id="0" name=""/>
        <dsp:cNvSpPr/>
      </dsp:nvSpPr>
      <dsp:spPr>
        <a:xfrm>
          <a:off x="273280" y="1765759"/>
          <a:ext cx="3825931" cy="2066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611" tIns="0" rIns="14461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Kota</a:t>
          </a:r>
        </a:p>
      </dsp:txBody>
      <dsp:txXfrm>
        <a:off x="283367" y="1775846"/>
        <a:ext cx="3805757" cy="186466"/>
      </dsp:txXfrm>
    </dsp:sp>
    <dsp:sp modelId="{964E6811-5072-4466-B721-689C35A65029}">
      <dsp:nvSpPr>
        <dsp:cNvPr id="0" name=""/>
        <dsp:cNvSpPr/>
      </dsp:nvSpPr>
      <dsp:spPr>
        <a:xfrm>
          <a:off x="0" y="4391599"/>
          <a:ext cx="5465617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93" tIns="145796" rIns="4241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&gt;&lt;td height="28"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bgcolor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="#CCCCCC"&gt;&amp;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nbsp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;&lt;/td&gt;&lt;td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bgcolor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="#CCCCCC"&gt;&lt;input name="" type="submit" value="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Hitung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/&gt;&amp;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nbsp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;&lt;input name="" type="reset" value="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Hapus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/&gt;&lt;/td&gt;&lt;/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</a:p>
      </dsp:txBody>
      <dsp:txXfrm>
        <a:off x="0" y="4391599"/>
        <a:ext cx="5465617" cy="992250"/>
      </dsp:txXfrm>
    </dsp:sp>
    <dsp:sp modelId="{5B203A22-00AF-46E7-9415-C6DAFD7E01CC}">
      <dsp:nvSpPr>
        <dsp:cNvPr id="0" name=""/>
        <dsp:cNvSpPr/>
      </dsp:nvSpPr>
      <dsp:spPr>
        <a:xfrm>
          <a:off x="273280" y="4288279"/>
          <a:ext cx="3825931" cy="2066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611" tIns="0" rIns="14461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Button </a:t>
          </a:r>
          <a:r>
            <a:rPr lang="en-US" sz="2000" kern="1200" dirty="0" err="1"/>
            <a:t>hitung</a:t>
          </a:r>
          <a:r>
            <a:rPr lang="en-US" sz="2000" kern="1200" dirty="0"/>
            <a:t> </a:t>
          </a:r>
          <a:r>
            <a:rPr lang="en-US" sz="2000" kern="1200" dirty="0" err="1"/>
            <a:t>dan</a:t>
          </a:r>
          <a:r>
            <a:rPr lang="en-US" sz="2000" kern="1200" dirty="0"/>
            <a:t> </a:t>
          </a:r>
          <a:r>
            <a:rPr lang="en-US" sz="2000" kern="1200" dirty="0" err="1"/>
            <a:t>Hapus</a:t>
          </a:r>
          <a:endParaRPr lang="en-US" sz="2000" kern="1200" dirty="0"/>
        </a:p>
      </dsp:txBody>
      <dsp:txXfrm>
        <a:off x="283367" y="4298366"/>
        <a:ext cx="3805757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02684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8814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702684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8814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2684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8814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17220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702684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8814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02684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78814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17220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702684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78814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02684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78814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17220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702684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78814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02684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78814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17220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702684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78814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674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674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7220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Klik untuk menyunting format teks judul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Klik untuk menyunting teks kerangka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Tingkat Tajuk Kedua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Tingkat Tajuk Ketiga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Tingkat Tajuk Keempat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Tingkat Tajuk Kelima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Tingkat Tajuk Keenam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Tingkat Tajuk Ketujuh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Klik untuk menyunting format teks judul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Klik untuk menyunting teks kerangka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Tingkat Tajuk Kedua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Tingkat Tajuk Ketiga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Tingkat Tajuk Keempat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Tingkat Tajuk Kelima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Tingkat Tajuk Keenam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Tingkat Tajuk Ketujuh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Klik untuk menyunting format teks judul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7220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Klik untuk menyunting teks kerangka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Tingkat Tajuk Kedua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Tingkat Tajuk Ketiga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Tingkat Tajuk Keempat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Tingkat Tajuk Kelima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Tingkat Tajuk Keenam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Tingkat Tajuk Ketujuh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82720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Klik untuk menyunting teks kerangka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Tingkat Tajuk Kedua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Tingkat Tajuk Ketiga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Tingkat Tajuk Keempat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Tingkat Tajuk Kelima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Tingkat Tajuk Keenam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Tingkat Tajuk Ketujuh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Klik untuk menyunting format teks judul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Klik untuk menyunting teks kerangka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Tingkat Tajuk Kedua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Tingkat Tajuk Ketiga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Tingkat Tajuk Keempat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Tingkat Tajuk Kelima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Tingkat Tajuk Keenam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Tingkat Tajuk Ketujuh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6A4BDB6-D1BE-4A0D-8FFC-A2C354E1F169}" type="datetime">
              <a:rPr lang="id-ID" sz="1200" b="0" strike="noStrike" spc="-1">
                <a:solidFill>
                  <a:srgbClr val="FFFFFF"/>
                </a:solidFill>
                <a:latin typeface="Arial"/>
              </a:rPr>
              <a:t>02/06/2018</a:t>
            </a:fld>
            <a:endParaRPr lang="id-ID" sz="1200" b="0" strike="noStrike" spc="-1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id-ID" sz="2400" b="0" strike="noStrike" spc="-1"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538283-B459-4F97-B5B8-CFD1B4FA2438}" type="slidenum">
              <a:rPr lang="id-ID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id-ID" sz="1200" b="0" strike="noStrike" spc="-1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Klik untuk menyunting teks kerangka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Tingkat Tajuk Kedua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Tingkat Tajuk Ketiga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Tingkat Tajuk Keempat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Tingkat Tajuk Kelima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Tingkat Tajuk Keenam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Tingkat Tajuk Ketujuh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3103920"/>
            <a:ext cx="9143280" cy="36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720"/>
              </a:spcBef>
            </a:pPr>
            <a:r>
              <a:rPr lang="en-ID" sz="2400" b="0" strike="noStrike" spc="-1" dirty="0">
                <a:solidFill>
                  <a:srgbClr val="FFFFFF"/>
                </a:solidFill>
                <a:latin typeface="Times New Roman"/>
              </a:rPr>
              <a:t>		      </a:t>
            </a:r>
            <a:r>
              <a:rPr lang="id-ID" sz="2400" b="1" strike="noStrike" spc="-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</a:rPr>
              <a:t>Nama Kelompok 1 :</a:t>
            </a:r>
            <a:endParaRPr lang="id-ID" sz="2400" b="1" strike="noStrike" spc="-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</a:endParaRPr>
          </a:p>
          <a:p>
            <a:pPr marL="2286000" lvl="4" indent="-456480">
              <a:lnSpc>
                <a:spcPct val="90000"/>
              </a:lnSpc>
              <a:spcBef>
                <a:spcPts val="720"/>
              </a:spcBef>
              <a:buClr>
                <a:srgbClr val="FFFFFF"/>
              </a:buClr>
              <a:buFont typeface="Arial"/>
              <a:buAutoNum type="arabicPeriod"/>
            </a:pPr>
            <a:r>
              <a:rPr lang="id-ID" sz="2400" b="0" strike="noStrike" spc="-1" dirty="0">
                <a:solidFill>
                  <a:srgbClr val="FFFFFF"/>
                </a:solidFill>
                <a:latin typeface="Times New Roman"/>
              </a:rPr>
              <a:t>Agung Dwi Mustika</a:t>
            </a:r>
            <a:r>
              <a:rPr lang="en-ID" sz="2400" b="0" strike="noStrike" spc="-1" dirty="0">
                <a:solidFill>
                  <a:srgbClr val="FFFFFF"/>
                </a:solidFill>
                <a:latin typeface="Times New Roman"/>
              </a:rPr>
              <a:t> 	2014140838</a:t>
            </a:r>
            <a:endParaRPr lang="id-ID" sz="2400" b="0" strike="noStrike" spc="-1" dirty="0">
              <a:latin typeface="Arial"/>
            </a:endParaRPr>
          </a:p>
          <a:p>
            <a:pPr marL="2286000" lvl="4" indent="-456480">
              <a:lnSpc>
                <a:spcPct val="90000"/>
              </a:lnSpc>
              <a:spcBef>
                <a:spcPts val="720"/>
              </a:spcBef>
              <a:buClr>
                <a:srgbClr val="FFFFFF"/>
              </a:buClr>
              <a:buFont typeface="Arial"/>
              <a:buAutoNum type="arabicPeriod"/>
            </a:pPr>
            <a:r>
              <a:rPr lang="id-ID" sz="2400" b="0" strike="noStrike" spc="-1" dirty="0">
                <a:solidFill>
                  <a:srgbClr val="FFFFFF"/>
                </a:solidFill>
                <a:latin typeface="Times New Roman"/>
              </a:rPr>
              <a:t>Rega Ressy</a:t>
            </a:r>
            <a:r>
              <a:rPr lang="en-ID" sz="2400" b="0" strike="noStrike" spc="-1" dirty="0">
                <a:solidFill>
                  <a:srgbClr val="FFFFFF"/>
                </a:solidFill>
                <a:latin typeface="Times New Roman"/>
              </a:rPr>
              <a:t> 		2014141913</a:t>
            </a:r>
            <a:endParaRPr lang="id-ID" sz="2400" b="0" strike="noStrike" spc="-1" dirty="0">
              <a:latin typeface="Arial"/>
            </a:endParaRPr>
          </a:p>
          <a:p>
            <a:pPr marL="2286000" lvl="4" indent="-456480">
              <a:lnSpc>
                <a:spcPct val="90000"/>
              </a:lnSpc>
              <a:spcBef>
                <a:spcPts val="720"/>
              </a:spcBef>
              <a:buClr>
                <a:srgbClr val="FFFFFF"/>
              </a:buClr>
              <a:buFont typeface="Arial"/>
              <a:buAutoNum type="arabicPeriod"/>
            </a:pPr>
            <a:r>
              <a:rPr lang="id-ID" sz="2400" b="0" strike="noStrike" spc="-1" dirty="0">
                <a:solidFill>
                  <a:srgbClr val="FFFFFF"/>
                </a:solidFill>
                <a:latin typeface="Times New Roman"/>
              </a:rPr>
              <a:t>Markus Dedy</a:t>
            </a:r>
            <a:r>
              <a:rPr lang="en-ID" sz="2400" b="0" strike="noStrike" spc="-1" dirty="0">
                <a:solidFill>
                  <a:srgbClr val="FFFFFF"/>
                </a:solidFill>
                <a:latin typeface="Times New Roman"/>
              </a:rPr>
              <a:t> 		2014142354</a:t>
            </a:r>
            <a:endParaRPr lang="id-ID" sz="2400" b="0" strike="noStrike" spc="-1" dirty="0">
              <a:latin typeface="Arial"/>
            </a:endParaRPr>
          </a:p>
          <a:p>
            <a:pPr marL="2286000" lvl="4" indent="-456480">
              <a:lnSpc>
                <a:spcPct val="90000"/>
              </a:lnSpc>
              <a:spcBef>
                <a:spcPts val="720"/>
              </a:spcBef>
              <a:buClr>
                <a:srgbClr val="FFFFFF"/>
              </a:buClr>
              <a:buFont typeface="Arial"/>
              <a:buAutoNum type="arabicPeriod"/>
            </a:pPr>
            <a:r>
              <a:rPr lang="id-ID" sz="2400" b="0" strike="noStrike" spc="-1" dirty="0">
                <a:solidFill>
                  <a:srgbClr val="FFFFFF"/>
                </a:solidFill>
                <a:latin typeface="Times New Roman"/>
              </a:rPr>
              <a:t>Eka Cahyono</a:t>
            </a:r>
            <a:r>
              <a:rPr lang="en-ID" sz="2400" b="0" strike="noStrike" spc="-1" dirty="0">
                <a:solidFill>
                  <a:srgbClr val="FFFFFF"/>
                </a:solidFill>
                <a:latin typeface="Times New Roman"/>
              </a:rPr>
              <a:t> 		2014141775</a:t>
            </a:r>
            <a:endParaRPr lang="id-ID" sz="2400" b="0" strike="noStrike" spc="-1" dirty="0">
              <a:latin typeface="Arial"/>
            </a:endParaRPr>
          </a:p>
          <a:p>
            <a:pPr marL="2286000" lvl="4" indent="-456480">
              <a:lnSpc>
                <a:spcPct val="90000"/>
              </a:lnSpc>
              <a:spcBef>
                <a:spcPts val="720"/>
              </a:spcBef>
              <a:buClr>
                <a:srgbClr val="FFFFFF"/>
              </a:buClr>
              <a:buFont typeface="Arial"/>
              <a:buAutoNum type="arabicPeriod"/>
            </a:pPr>
            <a:r>
              <a:rPr lang="id-ID" sz="2400" b="0" strike="noStrike" spc="-1" dirty="0">
                <a:solidFill>
                  <a:srgbClr val="FFFFFF"/>
                </a:solidFill>
                <a:latin typeface="Times New Roman"/>
              </a:rPr>
              <a:t>Ely Kurniawan</a:t>
            </a:r>
            <a:r>
              <a:rPr lang="en-ID" sz="2400" b="0" strike="noStrike" spc="-1" dirty="0">
                <a:solidFill>
                  <a:srgbClr val="FFFFFF"/>
                </a:solidFill>
                <a:latin typeface="Times New Roman"/>
              </a:rPr>
              <a:t> 		2014140873</a:t>
            </a:r>
            <a:endParaRPr lang="id-ID" sz="2400" b="0" strike="noStrike" spc="-1" dirty="0">
              <a:latin typeface="Arial"/>
            </a:endParaRPr>
          </a:p>
          <a:p>
            <a:pPr marL="2286000" lvl="4" indent="-456480">
              <a:lnSpc>
                <a:spcPct val="90000"/>
              </a:lnSpc>
              <a:spcBef>
                <a:spcPts val="720"/>
              </a:spcBef>
              <a:buClr>
                <a:srgbClr val="FFFFFF"/>
              </a:buClr>
              <a:buFont typeface="Arial"/>
              <a:buAutoNum type="arabicPeriod"/>
            </a:pPr>
            <a:r>
              <a:rPr lang="id-ID" sz="2400" b="0" strike="noStrike" spc="-1" dirty="0">
                <a:solidFill>
                  <a:srgbClr val="FFFFFF"/>
                </a:solidFill>
                <a:latin typeface="Times New Roman"/>
              </a:rPr>
              <a:t>Fredy Widya Hutama</a:t>
            </a:r>
            <a:r>
              <a:rPr lang="en-ID" sz="2400" b="0" strike="noStrike" spc="-1" dirty="0">
                <a:solidFill>
                  <a:srgbClr val="FFFFFF"/>
                </a:solidFill>
                <a:latin typeface="Times New Roman"/>
              </a:rPr>
              <a:t> 	2014142055</a:t>
            </a:r>
            <a:endParaRPr lang="id-ID" sz="2400" b="0" strike="noStrike" spc="-1" dirty="0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237957" y="758658"/>
            <a:ext cx="9281188" cy="1737360"/>
          </a:xfrm>
          <a:prstGeom prst="rect">
            <a:avLst/>
          </a:prstGeom>
          <a:gradFill rotWithShape="0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0"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5400" b="1" strike="noStrike" spc="46" dirty="0">
                <a:solidFill>
                  <a:schemeClr val="bg1"/>
                </a:solidFill>
                <a:latin typeface="Arial"/>
                <a:ea typeface="DejaVu Sans"/>
              </a:rPr>
              <a:t>Strukturisasi Perencanaan</a:t>
            </a:r>
            <a:endParaRPr lang="id-ID" sz="54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d-ID" sz="5400" b="1" strike="noStrike" spc="46" dirty="0">
                <a:solidFill>
                  <a:schemeClr val="bg1"/>
                </a:solidFill>
                <a:latin typeface="Arial"/>
                <a:ea typeface="DejaVu Sans"/>
              </a:rPr>
              <a:t>Testing</a:t>
            </a:r>
            <a:endParaRPr lang="id-ID" sz="54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Table 1"/>
          <p:cNvGraphicFramePr/>
          <p:nvPr/>
        </p:nvGraphicFramePr>
        <p:xfrm>
          <a:off x="512640" y="1503720"/>
          <a:ext cx="10961640" cy="5212080"/>
        </p:xfrm>
        <a:graphic>
          <a:graphicData uri="http://schemas.openxmlformats.org/drawingml/2006/table">
            <a:tbl>
              <a:tblPr/>
              <a:tblGrid>
                <a:gridCol w="6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No.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B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Input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B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Hasil yang diharapkan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B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Output Test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B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Hasil Test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B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Masukkan Karakter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Menampilkan masukkan karakter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Berhasil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Masukkan Karakter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Menampilkan masukkan karakter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Berhasil</a:t>
                      </a:r>
                      <a:endParaRPr lang="id-ID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Masukkan Angka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Menampilkan masukkan karakter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Angka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Berhasil</a:t>
                      </a:r>
                      <a:endParaRPr lang="id-ID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Klik no 4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Memilih Pelanggan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Pelanggan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Berhasil</a:t>
                      </a:r>
                      <a:endParaRPr lang="id-ID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Klik no 5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Memlilih Bukan Pelanggan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Bukan Pelanggan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Berhasil</a:t>
                      </a:r>
                      <a:endParaRPr lang="id-ID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Klik no 6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Menampilkan pilihan Kota 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Kota yang dipilih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Berhasil</a:t>
                      </a:r>
                      <a:endParaRPr lang="id-ID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Klik Tombol Hitung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Proses Perhitungan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Hasil Perhitungan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Berhasil</a:t>
                      </a:r>
                      <a:endParaRPr lang="id-ID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Klik Tombol Hapus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Mengghapus semua inputan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Form input kosong</a:t>
                      </a: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Berhasil</a:t>
                      </a:r>
                      <a:endParaRPr lang="id-ID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d-ID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7" name="CustomShape 2"/>
          <p:cNvSpPr/>
          <p:nvPr/>
        </p:nvSpPr>
        <p:spPr>
          <a:xfrm>
            <a:off x="1625760" y="310320"/>
            <a:ext cx="8409240" cy="745560"/>
          </a:xfrm>
          <a:prstGeom prst="rect">
            <a:avLst/>
          </a:prstGeom>
          <a:gradFill rotWithShape="0">
            <a:gsLst>
              <a:gs pos="0">
                <a:srgbClr val="EBB19F"/>
              </a:gs>
              <a:gs pos="100000">
                <a:srgbClr val="6D2C17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</a:rPr>
              <a:t>Pengujian Menggunakan Black Box</a:t>
            </a:r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88320" y="2866680"/>
            <a:ext cx="5027400" cy="3012840"/>
          </a:xfrm>
          <a:prstGeom prst="rect">
            <a:avLst/>
          </a:prstGeom>
          <a:solidFill>
            <a:srgbClr val="F49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 algn="just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id-ID" sz="2000" b="0" strike="noStrike" spc="-1">
                <a:solidFill>
                  <a:srgbClr val="FFFFFF"/>
                </a:solidFill>
                <a:latin typeface="Arial"/>
              </a:rPr>
              <a:t>	Suatu tes yang terstruktur adalah yang direncanakan, didefinisikan, dan didokumentasikan. Testing yang terstruktur menggunakan suatu strategi yang dapat diharapkan berdasar pada analisa rasional dari sistem, lingkungan, kegunaan dan resiko.</a:t>
            </a:r>
            <a:endParaRPr lang="id-ID" sz="20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id-ID" sz="2000" b="0" strike="noStrike" spc="-1">
                <a:solidFill>
                  <a:srgbClr val="FFFFFF"/>
                </a:solidFill>
                <a:latin typeface="Arial"/>
              </a:rPr>
              <a:t>	Menggunakan metode terstruktur membutuhkan usaha yang amat keras dalam pembuatan rencana tes.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88680" y="365039"/>
            <a:ext cx="11102760" cy="8729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id-ID" sz="40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Testing Terstruktur VS Testing Tidak Terstruktur</a:t>
            </a:r>
          </a:p>
        </p:txBody>
      </p:sp>
      <p:sp>
        <p:nvSpPr>
          <p:cNvPr id="250" name="CustomShape 3"/>
          <p:cNvSpPr/>
          <p:nvPr/>
        </p:nvSpPr>
        <p:spPr>
          <a:xfrm>
            <a:off x="1004400" y="2304000"/>
            <a:ext cx="308160" cy="33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688320" y="2183400"/>
            <a:ext cx="50274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80"/>
              </a:spcBef>
            </a:pPr>
            <a:r>
              <a:rPr lang="id-ID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Testing terstruktur</a:t>
            </a:r>
            <a:endParaRPr lang="id-ID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46120" y="2543040"/>
            <a:ext cx="5027400" cy="2211120"/>
          </a:xfrm>
          <a:prstGeom prst="rect">
            <a:avLst/>
          </a:prstGeom>
          <a:solidFill>
            <a:srgbClr val="F49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 algn="just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id-ID" sz="2000" b="0" strike="noStrike" spc="-1">
                <a:solidFill>
                  <a:srgbClr val="FFFFFF"/>
                </a:solidFill>
                <a:latin typeface="Arial"/>
              </a:rPr>
              <a:t>	Suatu tes yang tidak terstruktur tidak direncanakan sebelumnya, dilakukan berdasarkan spontanitas dan kreatifitas.</a:t>
            </a:r>
            <a:endParaRPr lang="id-ID" sz="20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id-ID" sz="2000" b="0" strike="noStrike" spc="-1">
                <a:solidFill>
                  <a:srgbClr val="FFFFFF"/>
                </a:solidFill>
                <a:latin typeface="Arial"/>
              </a:rPr>
              <a:t>	Testing yang tidak terstruktur, cakupan tesnya tidak dapat diketahui dan tidak diulang secara konsisten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37240" y="1694880"/>
            <a:ext cx="308160" cy="33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0" y="1557720"/>
            <a:ext cx="61200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961"/>
              </a:spcBef>
            </a:pPr>
            <a:r>
              <a:rPr lang="id-ID" sz="3200" b="1" strike="noStrike" spc="-1">
                <a:solidFill>
                  <a:srgbClr val="FFFFFF"/>
                </a:solidFill>
                <a:latin typeface="Arial"/>
                <a:ea typeface="DejaVu Sans"/>
              </a:rPr>
              <a:t>Testing Tidak Terstruktur</a:t>
            </a:r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676520" y="1730160"/>
            <a:ext cx="8803440" cy="4898520"/>
          </a:xfrm>
          <a:prstGeom prst="flowChartMultidocument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/>
          </a:gradFill>
          <a:ln>
            <a:solidFill>
              <a:srgbClr val="DBFB7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id-ID" sz="2400" b="1" strike="noStrike" spc="-1" dirty="0">
                <a:solidFill>
                  <a:srgbClr val="FFFF00"/>
                </a:solidFill>
                <a:latin typeface="+mj-lt"/>
                <a:ea typeface="DejaVu Sans"/>
              </a:rPr>
              <a:t>Tingkat kedetilan dari suatu spesifikasi tes tergantung pada beberapa faktor, antara lain:</a:t>
            </a:r>
            <a:endParaRPr lang="id-ID" sz="2400" b="0" strike="noStrike" spc="-1" dirty="0">
              <a:latin typeface="+mj-lt"/>
            </a:endParaRPr>
          </a:p>
          <a:p>
            <a:pPr marL="343080" indent="-342360" algn="just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lang="id-ID" sz="2400" b="1" strike="noStrike" spc="-1" dirty="0">
                <a:solidFill>
                  <a:srgbClr val="FFFF00"/>
                </a:solidFill>
                <a:latin typeface="+mj-lt"/>
                <a:ea typeface="DejaVu Sans"/>
              </a:rPr>
              <a:t>Tingkat kekomplitan dan stabilitas spesifikasi sistem.</a:t>
            </a:r>
            <a:endParaRPr lang="id-ID" sz="2400" b="0" strike="noStrike" spc="-1" dirty="0">
              <a:latin typeface="+mj-lt"/>
            </a:endParaRPr>
          </a:p>
          <a:p>
            <a:pPr marL="343080" indent="-342360" algn="just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lang="id-ID" sz="2400" b="1" strike="noStrike" spc="-1" dirty="0">
                <a:solidFill>
                  <a:srgbClr val="FFFF00"/>
                </a:solidFill>
                <a:latin typeface="+mj-lt"/>
                <a:ea typeface="DejaVu Sans"/>
              </a:rPr>
              <a:t>Tingkat resiko internal produk atau fitur yang dites.</a:t>
            </a:r>
            <a:endParaRPr lang="id-ID" sz="2400" b="0" strike="noStrike" spc="-1" dirty="0">
              <a:latin typeface="+mj-lt"/>
            </a:endParaRPr>
          </a:p>
          <a:p>
            <a:pPr marL="343080" indent="-342360" algn="just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lang="id-ID" sz="2400" b="1" strike="noStrike" spc="-1" dirty="0">
                <a:solidFill>
                  <a:srgbClr val="FFFF00"/>
                </a:solidFill>
                <a:latin typeface="+mj-lt"/>
                <a:ea typeface="DejaVu Sans"/>
              </a:rPr>
              <a:t>Tingkat stabilitas vs pergantian tester.</a:t>
            </a:r>
            <a:endParaRPr lang="id-ID" sz="2400" b="0" strike="noStrike" spc="-1" dirty="0">
              <a:latin typeface="+mj-lt"/>
            </a:endParaRPr>
          </a:p>
          <a:p>
            <a:pPr marL="343080" indent="-342360" algn="just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lang="id-ID" sz="2400" b="1" strike="noStrike" spc="-1" dirty="0">
                <a:solidFill>
                  <a:srgbClr val="FFFF00"/>
                </a:solidFill>
                <a:latin typeface="+mj-lt"/>
                <a:ea typeface="DejaVu Sans"/>
              </a:rPr>
              <a:t>Back-up dan pergantian sumber daya .</a:t>
            </a:r>
            <a:endParaRPr lang="id-ID" sz="2400" b="0" strike="noStrike" spc="-1" dirty="0">
              <a:latin typeface="+mj-lt"/>
            </a:endParaRPr>
          </a:p>
          <a:p>
            <a:pPr marL="343080" indent="-342360" algn="just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lang="id-ID" sz="2400" b="1" strike="noStrike" spc="-1" dirty="0">
                <a:solidFill>
                  <a:srgbClr val="FFFF00"/>
                </a:solidFill>
                <a:latin typeface="+mj-lt"/>
                <a:ea typeface="DejaVu Sans"/>
              </a:rPr>
              <a:t>Tingkat otomatisasi.</a:t>
            </a:r>
            <a:endParaRPr lang="id-ID" sz="2400" b="0" strike="noStrike" spc="-1" dirty="0">
              <a:latin typeface="+mj-lt"/>
            </a:endParaRPr>
          </a:p>
          <a:p>
            <a:pPr marL="343080" indent="-342360" algn="just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lang="id-ID" sz="2400" b="1" strike="noStrike" spc="-1" dirty="0">
                <a:solidFill>
                  <a:srgbClr val="FFFF00"/>
                </a:solidFill>
                <a:latin typeface="+mj-lt"/>
                <a:ea typeface="DejaVu Sans"/>
              </a:rPr>
              <a:t>Ekstensi tes yang harus diulangi .</a:t>
            </a:r>
            <a:endParaRPr lang="id-ID" sz="2400" b="0" strike="noStrike" spc="-1" dirty="0">
              <a:latin typeface="+mj-lt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676520" y="182880"/>
            <a:ext cx="8803440" cy="1188000"/>
          </a:xfrm>
          <a:prstGeom prst="roundRect">
            <a:avLst>
              <a:gd name="adj" fmla="val 16667"/>
            </a:avLst>
          </a:prstGeom>
          <a:blipFill rotWithShape="0">
            <a:blip r:embed="rId2"/>
            <a:tile/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d-ID" sz="4000" b="1" strike="noStrike" spc="-1">
                <a:solidFill>
                  <a:srgbClr val="FFFFFF"/>
                </a:solidFill>
                <a:latin typeface="Arial"/>
                <a:ea typeface="DejaVu Sans"/>
              </a:rPr>
              <a:t> Spesifikasi Tes Tingkat Tinggi vs Spesifikasi Tes Detil</a:t>
            </a:r>
            <a:endParaRPr lang="id-ID" sz="4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1"/>
          <p:cNvGrpSpPr/>
          <p:nvPr/>
        </p:nvGrpSpPr>
        <p:grpSpPr>
          <a:xfrm>
            <a:off x="178200" y="1432440"/>
            <a:ext cx="5783040" cy="5091120"/>
            <a:chOff x="178200" y="1432440"/>
            <a:chExt cx="5783040" cy="5091120"/>
          </a:xfrm>
        </p:grpSpPr>
        <p:sp>
          <p:nvSpPr>
            <p:cNvPr id="258" name="CustomShape 2"/>
            <p:cNvSpPr/>
            <p:nvPr/>
          </p:nvSpPr>
          <p:spPr>
            <a:xfrm>
              <a:off x="178200" y="1983240"/>
              <a:ext cx="5783040" cy="454032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 val="7700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48920" tIns="416520" rIns="448920" bIns="142200"/>
            <a:lstStyle/>
            <a:p>
              <a:pPr marL="228600" lvl="1" indent="-228240" algn="just">
                <a:lnSpc>
                  <a:spcPct val="90000"/>
                </a:lnSpc>
                <a:spcAft>
                  <a:spcPts val="30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id-ID" sz="20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</a:rPr>
                <a:t>Cakupan fungsional yang diinginkan .</a:t>
              </a:r>
            </a:p>
            <a:p>
              <a:pPr marL="228600" lvl="1" indent="-228240" algn="just">
                <a:lnSpc>
                  <a:spcPct val="90000"/>
                </a:lnSpc>
                <a:spcAft>
                  <a:spcPts val="30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id-ID" sz="20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</a:rPr>
                <a:t>Tingkat kualitas, reliabilitas atau kejelasan batasan yang dibutuhkan dari produk yang diserahkan.</a:t>
              </a:r>
            </a:p>
            <a:p>
              <a:pPr marL="228600" lvl="1" indent="-228240" algn="just">
                <a:lnSpc>
                  <a:spcPct val="90000"/>
                </a:lnSpc>
                <a:spcAft>
                  <a:spcPts val="30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id-ID" sz="20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</a:rPr>
                <a:t>Jangkauan tipe tes yang dibutuhkan untuk dicakup.</a:t>
              </a:r>
            </a:p>
            <a:p>
              <a:pPr marL="228600" lvl="1" indent="-228240" algn="just">
                <a:lnSpc>
                  <a:spcPct val="90000"/>
                </a:lnSpc>
                <a:spcAft>
                  <a:spcPts val="30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id-ID" sz="20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</a:rPr>
                <a:t>Hambatan usaha tes</a:t>
              </a:r>
            </a:p>
            <a:p>
              <a:pPr marL="228600" lvl="1" indent="-228240" algn="just">
                <a:lnSpc>
                  <a:spcPct val="90000"/>
                </a:lnSpc>
                <a:spcAft>
                  <a:spcPts val="30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id-ID" sz="20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</a:rPr>
                <a:t>Metode untuk menentukan jumlah tes yang dibutuhkan adalah justifikasi inkremental, yaitu dengan mendefinisikan dan mengakumulasikan spesifikasi tes dalam suatu rangkaian siklus iteratif.</a:t>
              </a:r>
            </a:p>
          </p:txBody>
        </p:sp>
        <p:sp>
          <p:nvSpPr>
            <p:cNvPr id="259" name="CustomShape 3"/>
            <p:cNvSpPr/>
            <p:nvPr/>
          </p:nvSpPr>
          <p:spPr>
            <a:xfrm>
              <a:off x="467280" y="1432440"/>
              <a:ext cx="4445640" cy="84564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4400" tIns="41400" rIns="153000" bIns="41040" anchor="ctr"/>
            <a:lstStyle/>
            <a:p>
              <a:pPr algn="just">
                <a:lnSpc>
                  <a:spcPct val="90000"/>
                </a:lnSpc>
                <a:spcAft>
                  <a:spcPts val="700"/>
                </a:spcAft>
              </a:pPr>
              <a:r>
                <a:rPr lang="id-ID" sz="2000" b="0" strike="noStrike" spc="-1">
                  <a:solidFill>
                    <a:srgbClr val="FFFFFF"/>
                  </a:solidFill>
                  <a:latin typeface="Arial"/>
                </a:rPr>
                <a:t>Faktor-faktor yang membantu untuk menentukan berapa banyak tes dinyatakan cukup, antara lain :</a:t>
              </a:r>
              <a:endParaRPr lang="id-ID" sz="2000" b="0" strike="noStrike" spc="-1">
                <a:latin typeface="Arial"/>
              </a:endParaRPr>
            </a:p>
          </p:txBody>
        </p:sp>
      </p:grpSp>
      <p:grpSp>
        <p:nvGrpSpPr>
          <p:cNvPr id="260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61" name="TextShape 5"/>
          <p:cNvSpPr txBox="1"/>
          <p:nvPr/>
        </p:nvSpPr>
        <p:spPr>
          <a:xfrm>
            <a:off x="3314160" y="477720"/>
            <a:ext cx="5041800" cy="745920"/>
          </a:xfrm>
          <a:prstGeom prst="rect">
            <a:avLst/>
          </a:prstGeom>
          <a:gradFill rotWithShape="0">
            <a:gsLst>
              <a:gs pos="0">
                <a:srgbClr val="92280B"/>
              </a:gs>
              <a:gs pos="100000">
                <a:srgbClr val="D0390F"/>
              </a:gs>
            </a:gsLst>
            <a:lin ang="8100000"/>
          </a:gradFill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Kecukupan Tes</a:t>
            </a:r>
          </a:p>
        </p:txBody>
      </p:sp>
      <p:grpSp>
        <p:nvGrpSpPr>
          <p:cNvPr id="262" name="Group 6"/>
          <p:cNvGrpSpPr/>
          <p:nvPr/>
        </p:nvGrpSpPr>
        <p:grpSpPr>
          <a:xfrm>
            <a:off x="6102000" y="1531800"/>
            <a:ext cx="5783040" cy="3515040"/>
            <a:chOff x="6102000" y="1531800"/>
            <a:chExt cx="5783040" cy="3515040"/>
          </a:xfrm>
        </p:grpSpPr>
        <p:sp>
          <p:nvSpPr>
            <p:cNvPr id="263" name="CustomShape 7"/>
            <p:cNvSpPr/>
            <p:nvPr/>
          </p:nvSpPr>
          <p:spPr>
            <a:xfrm>
              <a:off x="6102000" y="2006280"/>
              <a:ext cx="5783040" cy="3040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 val="7700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48920" tIns="708120" rIns="448920" bIns="142200"/>
            <a:lstStyle/>
            <a:p>
              <a:pPr marL="228600" lvl="1" indent="-228240" algn="just">
                <a:lnSpc>
                  <a:spcPct val="90000"/>
                </a:lnSpc>
                <a:spcAft>
                  <a:spcPts val="30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id-ID" sz="20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</a:rPr>
                <a:t>Tingkat kedetilan</a:t>
              </a:r>
            </a:p>
            <a:p>
              <a:pPr marL="228600" lvl="1" indent="-228240">
                <a:lnSpc>
                  <a:spcPct val="90000"/>
                </a:lnSpc>
                <a:spcAft>
                  <a:spcPts val="30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id-ID" sz="20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</a:rPr>
                <a:t>2. Tingkat organisasi dan kendali tes yang dibutuhkan</a:t>
              </a:r>
            </a:p>
            <a:p>
              <a:pPr marL="228600" lvl="1" indent="-228240">
                <a:lnSpc>
                  <a:spcPct val="90000"/>
                </a:lnSpc>
                <a:spcAft>
                  <a:spcPts val="30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id-ID" sz="20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</a:rPr>
                <a:t>3. Kebutuhan tester dalam pengarahan tugas, otonomi dan kreatifitas.</a:t>
              </a:r>
            </a:p>
          </p:txBody>
        </p:sp>
        <p:sp>
          <p:nvSpPr>
            <p:cNvPr id="264" name="CustomShape 8"/>
            <p:cNvSpPr/>
            <p:nvPr/>
          </p:nvSpPr>
          <p:spPr>
            <a:xfrm>
              <a:off x="6391080" y="1531800"/>
              <a:ext cx="4445640" cy="9756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0520" tIns="47520" rIns="153000" bIns="47880" anchor="ctr"/>
            <a:lstStyle/>
            <a:p>
              <a:pPr algn="just">
                <a:lnSpc>
                  <a:spcPct val="90000"/>
                </a:lnSpc>
                <a:spcAft>
                  <a:spcPts val="700"/>
                </a:spcAft>
              </a:pPr>
              <a:r>
                <a:rPr lang="id-ID" sz="2000" b="0" strike="noStrike" spc="-1">
                  <a:solidFill>
                    <a:srgbClr val="FFFFFF"/>
                  </a:solidFill>
                  <a:latin typeface="Arial"/>
                </a:rPr>
                <a:t>Terdapat 3 faktor utama yang harus diseimbangkan dalam membuat suatu rencana tes:</a:t>
              </a:r>
              <a:endParaRPr lang="id-ID" sz="2000" b="0" strike="noStrike" spc="-1">
                <a:latin typeface="Arial"/>
              </a:endParaRPr>
            </a:p>
          </p:txBody>
        </p:sp>
      </p:grpSp>
      <p:grpSp>
        <p:nvGrpSpPr>
          <p:cNvPr id="265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94920" y="250200"/>
            <a:ext cx="9817200" cy="91296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54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Sekuensialisasi Tes</a:t>
            </a:r>
            <a:endParaRPr lang="id-ID" sz="5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94920" y="1449000"/>
            <a:ext cx="11154240" cy="70272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id-ID" sz="24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  <a:ea typeface="DejaVu Sans"/>
              </a:rPr>
              <a:t>Faktor-faktor yang dapat membantu dalam menentukan </a:t>
            </a:r>
            <a:endParaRPr lang="en-ID" sz="2400" b="0" strike="noStrike" spc="-1" dirty="0">
              <a:solidFill>
                <a:schemeClr val="accent2">
                  <a:lumMod val="75000"/>
                </a:schemeClr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id-ID" sz="24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  <a:ea typeface="DejaVu Sans"/>
              </a:rPr>
              <a:t>sekuensial terbaik bagi aliran kerja tes, antara lain </a:t>
            </a:r>
            <a:r>
              <a:rPr lang="id-ID" sz="2400" b="0" strike="noStrike" spc="-1" dirty="0">
                <a:solidFill>
                  <a:srgbClr val="FFF2DA"/>
                </a:solidFill>
                <a:latin typeface="Arial"/>
                <a:ea typeface="DejaVu Sans"/>
              </a:rPr>
              <a:t>:</a:t>
            </a:r>
            <a:endParaRPr lang="id-ID" sz="2400" b="0" strike="noStrike" spc="-1" dirty="0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94920" y="2315520"/>
            <a:ext cx="11154240" cy="42393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marL="343080" indent="-34236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id-ID" sz="2800" b="0" strike="noStrike" spc="-1" dirty="0">
                <a:solidFill>
                  <a:srgbClr val="0D0D0D"/>
                </a:solidFill>
                <a:latin typeface="Arial"/>
                <a:ea typeface="DejaVu Sans"/>
              </a:rPr>
              <a:t> Kepentingan relatif dari tes.</a:t>
            </a:r>
            <a:endParaRPr lang="id-ID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id-ID" sz="2800" b="0" strike="noStrike" spc="-1" dirty="0">
                <a:solidFill>
                  <a:srgbClr val="0D0D0D"/>
                </a:solidFill>
                <a:latin typeface="Arial"/>
                <a:ea typeface="DejaVu Sans"/>
              </a:rPr>
              <a:t> Keberadaan produk testing.</a:t>
            </a:r>
            <a:endParaRPr lang="id-ID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id-ID" sz="2800" b="0" strike="noStrike" spc="-1" dirty="0">
                <a:solidFill>
                  <a:srgbClr val="0D0D0D"/>
                </a:solidFill>
                <a:latin typeface="Arial"/>
                <a:ea typeface="DejaVu Sans"/>
              </a:rPr>
              <a:t> Interdependensi natural dari tes.</a:t>
            </a:r>
            <a:endParaRPr lang="id-ID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id-ID" sz="2800" b="0" strike="noStrike" spc="-1" dirty="0">
                <a:solidFill>
                  <a:srgbClr val="0D0D0D"/>
                </a:solidFill>
                <a:latin typeface="Arial"/>
                <a:ea typeface="DejaVu Sans"/>
              </a:rPr>
              <a:t> Keberadaan sumber daya testing.</a:t>
            </a:r>
            <a:endParaRPr lang="id-ID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id-ID" sz="2800" b="0" strike="noStrike" spc="-1" dirty="0">
                <a:solidFill>
                  <a:srgbClr val="0D0D0D"/>
                </a:solidFill>
                <a:latin typeface="Arial"/>
                <a:ea typeface="DejaVu Sans"/>
              </a:rPr>
              <a:t> Keberadaan sumber daya debugging dan perbaikan.</a:t>
            </a:r>
            <a:endParaRPr lang="id-ID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id-ID" sz="2800" b="0" strike="noStrike" spc="-1" dirty="0">
                <a:solidFill>
                  <a:srgbClr val="0D0D0D"/>
                </a:solidFill>
                <a:latin typeface="Arial"/>
                <a:ea typeface="DejaVu Sans"/>
              </a:rPr>
              <a:t> Defect masking .</a:t>
            </a:r>
            <a:endParaRPr lang="id-ID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id-ID" sz="2800" b="0" strike="noStrike" spc="-1" dirty="0">
                <a:solidFill>
                  <a:srgbClr val="0D0D0D"/>
                </a:solidFill>
                <a:latin typeface="Arial"/>
                <a:ea typeface="DejaVu Sans"/>
              </a:rPr>
              <a:t> Pola aliran kerja.</a:t>
            </a:r>
            <a:endParaRPr lang="id-ID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id-ID" sz="2800" b="0" strike="noStrike" spc="-1" dirty="0">
                <a:solidFill>
                  <a:srgbClr val="0D0D0D"/>
                </a:solidFill>
                <a:latin typeface="Arial"/>
                <a:ea typeface="DejaVu Sans"/>
              </a:rPr>
              <a:t> Kesulitan dalam pengulangan kerja.</a:t>
            </a:r>
            <a:endParaRPr lang="id-ID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id-ID" sz="2800" b="0" strike="noStrike" spc="-1" dirty="0">
                <a:solidFill>
                  <a:srgbClr val="0D0D0D"/>
                </a:solidFill>
                <a:latin typeface="Arial"/>
                <a:ea typeface="DejaVu Sans"/>
              </a:rPr>
              <a:t> Pengalaman tes .</a:t>
            </a:r>
            <a:endParaRPr lang="id-ID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0B21-3181-49BC-8589-1D2E6186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19" y="2189820"/>
            <a:ext cx="10514880" cy="1324800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bg1"/>
                </a:solidFill>
                <a:latin typeface="Blenda Script" panose="020B0604020202020204" pitchFamily="50" charset="0"/>
              </a:rPr>
              <a:t>TERIMAKASIH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FEA4B4-40AE-4FFE-B1EE-E40C1A48F8DC}"/>
              </a:ext>
            </a:extLst>
          </p:cNvPr>
          <p:cNvSpPr txBox="1">
            <a:spLocks/>
          </p:cNvSpPr>
          <p:nvPr/>
        </p:nvSpPr>
        <p:spPr>
          <a:xfrm>
            <a:off x="556727" y="276660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spc="600" dirty="0">
                <a:solidFill>
                  <a:schemeClr val="bg1"/>
                </a:solidFill>
                <a:latin typeface="Blenda Script" panose="020B0604020202020204" pitchFamily="50" charset="0"/>
              </a:rPr>
              <a:t>“</a:t>
            </a:r>
            <a:r>
              <a:rPr lang="en-ID" sz="2000" spc="600" dirty="0" err="1">
                <a:solidFill>
                  <a:schemeClr val="bg1"/>
                </a:solidFill>
                <a:latin typeface="Blenda Script" panose="020B0604020202020204" pitchFamily="50" charset="0"/>
              </a:rPr>
              <a:t>Sampai</a:t>
            </a:r>
            <a:r>
              <a:rPr lang="en-ID" sz="2000" spc="600" dirty="0">
                <a:solidFill>
                  <a:schemeClr val="bg1"/>
                </a:solidFill>
                <a:latin typeface="Blenda Script" panose="020B0604020202020204" pitchFamily="50" charset="0"/>
              </a:rPr>
              <a:t> </a:t>
            </a:r>
            <a:r>
              <a:rPr lang="en-ID" sz="2000" spc="600" dirty="0" err="1">
                <a:solidFill>
                  <a:schemeClr val="bg1"/>
                </a:solidFill>
                <a:latin typeface="Blenda Script" panose="020B0604020202020204" pitchFamily="50" charset="0"/>
              </a:rPr>
              <a:t>Jumpa</a:t>
            </a:r>
            <a:r>
              <a:rPr lang="en-ID" sz="2000" spc="600" dirty="0">
                <a:solidFill>
                  <a:schemeClr val="bg1"/>
                </a:solidFill>
                <a:latin typeface="Blenda Script" panose="020B0604020202020204" pitchFamily="50" charset="0"/>
              </a:rPr>
              <a:t> </a:t>
            </a:r>
            <a:r>
              <a:rPr lang="en-ID" sz="2000" spc="600" dirty="0" err="1">
                <a:solidFill>
                  <a:schemeClr val="bg1"/>
                </a:solidFill>
                <a:latin typeface="Blenda Script" panose="020B0604020202020204" pitchFamily="50" charset="0"/>
              </a:rPr>
              <a:t>Lagi</a:t>
            </a:r>
            <a:r>
              <a:rPr lang="en-ID" sz="2000" spc="600" dirty="0">
                <a:solidFill>
                  <a:schemeClr val="bg1"/>
                </a:solidFill>
                <a:latin typeface="Blenda Script" panose="020B0604020202020204" pitchFamily="50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56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673000" y="352440"/>
            <a:ext cx="5880600" cy="717480"/>
          </a:xfrm>
          <a:prstGeom prst="rect">
            <a:avLst/>
          </a:prstGeom>
          <a:gradFill rotWithShape="0">
            <a:gsLst>
              <a:gs pos="0">
                <a:srgbClr val="FFFBF0"/>
              </a:gs>
              <a:gs pos="100000">
                <a:srgbClr val="FFDD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0070C0"/>
                </a:solidFill>
                <a:latin typeface="Arial"/>
              </a:rPr>
              <a:t>Pokok Pembahasan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251760" y="5157720"/>
            <a:ext cx="3648600" cy="593280"/>
          </a:xfrm>
          <a:prstGeom prst="rect">
            <a:avLst/>
          </a:prstGeom>
          <a:gradFill rotWithShape="0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839"/>
              </a:spcBef>
              <a:buClr>
                <a:srgbClr val="FFFFFF"/>
              </a:buClr>
              <a:buFont typeface="Arial"/>
              <a:buChar char="•"/>
            </a:pPr>
            <a:r>
              <a:rPr lang="id-ID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Aplikasi</a:t>
            </a:r>
            <a:endParaRPr lang="id-ID" sz="28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782960" y="2072520"/>
            <a:ext cx="6301440" cy="593280"/>
          </a:xfrm>
          <a:prstGeom prst="rect">
            <a:avLst/>
          </a:prstGeom>
          <a:gradFill rotWithShape="0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839"/>
              </a:spcBef>
            </a:pPr>
            <a:r>
              <a:rPr lang="id-ID" sz="2800" b="0" strike="noStrike" spc="-1" dirty="0">
                <a:solidFill>
                  <a:schemeClr val="bg2">
                    <a:lumMod val="10000"/>
                  </a:schemeClr>
                </a:solidFill>
                <a:latin typeface="Arial"/>
                <a:ea typeface="DejaVu Sans"/>
              </a:rPr>
              <a:t>Pengujian dengan White Box</a:t>
            </a:r>
            <a:endParaRPr lang="id-ID" sz="2800" b="0" strike="noStrike" spc="-1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4782960" y="1317600"/>
            <a:ext cx="6301440" cy="593280"/>
          </a:xfrm>
          <a:prstGeom prst="rect">
            <a:avLst/>
          </a:prstGeom>
          <a:gradFill rotWithShape="0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839"/>
              </a:spcBef>
            </a:pPr>
            <a:r>
              <a:rPr lang="id-ID" sz="2800" b="0" strike="noStrike" spc="-1" dirty="0">
                <a:solidFill>
                  <a:schemeClr val="bg2">
                    <a:lumMod val="10000"/>
                  </a:schemeClr>
                </a:solidFill>
                <a:latin typeface="Arial"/>
                <a:ea typeface="DejaVu Sans"/>
              </a:rPr>
              <a:t>Pengenalan Aplikasi</a:t>
            </a:r>
            <a:endParaRPr lang="id-ID" sz="2800" b="0" strike="noStrike" spc="-1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4782960" y="2757960"/>
            <a:ext cx="6301440" cy="593280"/>
          </a:xfrm>
          <a:prstGeom prst="rect">
            <a:avLst/>
          </a:prstGeom>
          <a:gradFill rotWithShape="0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839"/>
              </a:spcBef>
            </a:pPr>
            <a:r>
              <a:rPr lang="id-ID" sz="2800" b="0" strike="noStrike" spc="-1" dirty="0">
                <a:solidFill>
                  <a:schemeClr val="bg2">
                    <a:lumMod val="10000"/>
                  </a:schemeClr>
                </a:solidFill>
                <a:latin typeface="Arial"/>
                <a:ea typeface="DejaVu Sans"/>
              </a:rPr>
              <a:t>Pengujian dengan Black Box</a:t>
            </a:r>
            <a:endParaRPr lang="id-ID" sz="2800" b="0" strike="noStrike" spc="-1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4782960" y="3430800"/>
            <a:ext cx="6301440" cy="593280"/>
          </a:xfrm>
          <a:prstGeom prst="rect">
            <a:avLst/>
          </a:prstGeom>
          <a:gradFill rotWithShape="0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lnSpc>
                <a:spcPct val="90000"/>
              </a:lnSpc>
              <a:spcBef>
                <a:spcPts val="839"/>
              </a:spcBef>
            </a:pPr>
            <a:r>
              <a:rPr lang="id-ID" sz="2800" b="0" strike="noStrike" spc="-1" dirty="0">
                <a:solidFill>
                  <a:schemeClr val="bg2">
                    <a:lumMod val="10000"/>
                  </a:schemeClr>
                </a:solidFill>
                <a:latin typeface="Arial"/>
                <a:ea typeface="DejaVu Sans"/>
              </a:rPr>
              <a:t>Testing Terstruktur Vs Tidak Terstruktur</a:t>
            </a:r>
            <a:endParaRPr lang="id-ID" sz="2800" b="0" strike="noStrike" spc="-1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4782960" y="4132080"/>
            <a:ext cx="6301440" cy="891360"/>
          </a:xfrm>
          <a:prstGeom prst="rect">
            <a:avLst/>
          </a:prstGeom>
          <a:gradFill rotWithShape="0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839"/>
              </a:spcBef>
            </a:pPr>
            <a:r>
              <a:rPr lang="id-ID" sz="2800" b="0" strike="noStrike" spc="-1" dirty="0">
                <a:solidFill>
                  <a:schemeClr val="bg2">
                    <a:lumMod val="10000"/>
                  </a:schemeClr>
                </a:solidFill>
                <a:latin typeface="Arial"/>
                <a:ea typeface="DejaVu Sans"/>
              </a:rPr>
              <a:t>Spesifikasi Tes Tingkat Tinggi vs </a:t>
            </a:r>
            <a:endParaRPr lang="id-ID" sz="2800" b="0" strike="noStrike" spc="-1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r>
              <a:rPr lang="id-ID" sz="2800" b="0" strike="noStrike" spc="-1" dirty="0">
                <a:solidFill>
                  <a:schemeClr val="bg2">
                    <a:lumMod val="10000"/>
                  </a:schemeClr>
                </a:solidFill>
                <a:latin typeface="Arial"/>
                <a:ea typeface="DejaVu Sans"/>
              </a:rPr>
              <a:t>Tingkat Detail</a:t>
            </a:r>
            <a:endParaRPr lang="id-ID" sz="2800" b="0" strike="noStrike" spc="-1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4794840" y="5091120"/>
            <a:ext cx="6289920" cy="593280"/>
          </a:xfrm>
          <a:prstGeom prst="rect">
            <a:avLst/>
          </a:prstGeom>
          <a:gradFill rotWithShape="0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839"/>
              </a:spcBef>
            </a:pPr>
            <a:r>
              <a:rPr lang="id-ID" sz="2800" b="0" strike="noStrike" spc="-1" dirty="0">
                <a:solidFill>
                  <a:schemeClr val="bg2">
                    <a:lumMod val="10000"/>
                  </a:schemeClr>
                </a:solidFill>
                <a:latin typeface="Arial"/>
                <a:ea typeface="DejaVu Sans"/>
              </a:rPr>
              <a:t>Kecukupan Tes</a:t>
            </a:r>
            <a:endParaRPr lang="id-ID" sz="2800" b="0" strike="noStrike" spc="-1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4766760" y="5757120"/>
            <a:ext cx="6318000" cy="593280"/>
          </a:xfrm>
          <a:prstGeom prst="rect">
            <a:avLst/>
          </a:prstGeom>
          <a:gradFill rotWithShape="0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839"/>
              </a:spcBef>
            </a:pPr>
            <a:r>
              <a:rPr lang="id-ID" sz="2800" b="0" strike="noStrike" spc="-1" dirty="0">
                <a:solidFill>
                  <a:schemeClr val="bg2">
                    <a:lumMod val="10000"/>
                  </a:schemeClr>
                </a:solidFill>
                <a:latin typeface="Arial"/>
                <a:ea typeface="DejaVu Sans"/>
              </a:rPr>
              <a:t>Sekuensialisasi Tes</a:t>
            </a:r>
            <a:endParaRPr lang="id-ID" sz="2800" b="0" strike="noStrike" spc="-1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pic>
        <p:nvPicPr>
          <p:cNvPr id="205" name="Picture 16"/>
          <p:cNvPicPr/>
          <p:nvPr/>
        </p:nvPicPr>
        <p:blipFill>
          <a:blip r:embed="rId2"/>
          <a:stretch/>
        </p:blipFill>
        <p:spPr>
          <a:xfrm>
            <a:off x="838080" y="1936800"/>
            <a:ext cx="3093840" cy="308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gradFill rotWithShape="0">
            <a:gsLst>
              <a:gs pos="0">
                <a:srgbClr val="EBB19F"/>
              </a:gs>
              <a:gs pos="100000">
                <a:srgbClr val="6D2C17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</a:rPr>
              <a:t>Program Penjualan Sederhana</a:t>
            </a:r>
            <a:endParaRPr lang="id-ID" sz="4400" b="0" strike="noStrike" spc="-1">
              <a:latin typeface="Arial"/>
            </a:endParaRPr>
          </a:p>
        </p:txBody>
      </p:sp>
      <p:pic>
        <p:nvPicPr>
          <p:cNvPr id="207" name="Content Placeholder 4"/>
          <p:cNvPicPr/>
          <p:nvPr/>
        </p:nvPicPr>
        <p:blipFill>
          <a:blip r:embed="rId2"/>
          <a:stretch/>
        </p:blipFill>
        <p:spPr>
          <a:xfrm>
            <a:off x="3329640" y="2105280"/>
            <a:ext cx="5531760" cy="346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gradFill rotWithShape="0">
            <a:gsLst>
              <a:gs pos="0">
                <a:srgbClr val="EBB19F"/>
              </a:gs>
              <a:gs pos="100000">
                <a:srgbClr val="6D2C17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</a:rPr>
              <a:t>Source Code Program Penjualan Sederhana</a:t>
            </a:r>
            <a:endParaRPr lang="id-ID" sz="4400" b="0" strike="noStrike" spc="-1">
              <a:latin typeface="Arial"/>
            </a:endParaRPr>
          </a:p>
        </p:txBody>
      </p:sp>
      <p:pic>
        <p:nvPicPr>
          <p:cNvPr id="209" name="Picture 7"/>
          <p:cNvPicPr/>
          <p:nvPr/>
        </p:nvPicPr>
        <p:blipFill>
          <a:blip r:embed="rId2"/>
          <a:stretch/>
        </p:blipFill>
        <p:spPr>
          <a:xfrm>
            <a:off x="4373640" y="1998720"/>
            <a:ext cx="3883320" cy="451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70200"/>
            <a:ext cx="10514880" cy="1040400"/>
          </a:xfrm>
          <a:prstGeom prst="rect">
            <a:avLst/>
          </a:prstGeom>
          <a:gradFill rotWithShape="0">
            <a:gsLst>
              <a:gs pos="0">
                <a:srgbClr val="EBB19F"/>
              </a:gs>
              <a:gs pos="100000">
                <a:srgbClr val="6D2C17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</a:rPr>
              <a:t>Pengujian menggunakan White Box</a:t>
            </a:r>
            <a:endParaRPr lang="id-ID" sz="4400" b="0" strike="noStrike" spc="-1">
              <a:latin typeface="Arial"/>
            </a:endParaRPr>
          </a:p>
        </p:txBody>
      </p:sp>
      <p:pic>
        <p:nvPicPr>
          <p:cNvPr id="211" name="Content Placeholder 6"/>
          <p:cNvPicPr/>
          <p:nvPr/>
        </p:nvPicPr>
        <p:blipFill>
          <a:blip r:embed="rId2"/>
          <a:stretch/>
        </p:blipFill>
        <p:spPr>
          <a:xfrm>
            <a:off x="4132800" y="1238760"/>
            <a:ext cx="7220520" cy="5580720"/>
          </a:xfrm>
          <a:prstGeom prst="rect">
            <a:avLst/>
          </a:prstGeom>
          <a:ln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461880" y="2829240"/>
            <a:ext cx="34358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3600" b="0" strike="noStrike" spc="-1">
                <a:solidFill>
                  <a:srgbClr val="FFFF00"/>
                </a:solidFill>
                <a:latin typeface="Arial"/>
                <a:ea typeface="DejaVu Sans"/>
              </a:rPr>
              <a:t>Penggambaran </a:t>
            </a:r>
            <a:endParaRPr lang="id-ID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3600" b="0" strike="noStrike" spc="-1">
                <a:solidFill>
                  <a:srgbClr val="FFFF00"/>
                </a:solidFill>
                <a:latin typeface="Arial"/>
                <a:ea typeface="DejaVu Sans"/>
              </a:rPr>
              <a:t>Flowchart </a:t>
            </a:r>
            <a:r>
              <a:rPr lang="id-ID" sz="3600" b="0" strike="noStrike" spc="-1">
                <a:solidFill>
                  <a:srgbClr val="FFFF00"/>
                </a:solidFill>
                <a:latin typeface="Wingdings"/>
                <a:ea typeface="DejaVu Sans"/>
              </a:rPr>
              <a:t></a:t>
            </a:r>
            <a:endParaRPr lang="id-ID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38080" y="112680"/>
            <a:ext cx="10514880" cy="1212480"/>
          </a:xfrm>
          <a:prstGeom prst="rect">
            <a:avLst/>
          </a:prstGeom>
          <a:gradFill rotWithShape="0">
            <a:gsLst>
              <a:gs pos="0">
                <a:srgbClr val="EBB19F"/>
              </a:gs>
              <a:gs pos="100000">
                <a:srgbClr val="6D2C17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</a:rPr>
              <a:t>Pengujian menggunakan White Box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504440" y="3138480"/>
            <a:ext cx="30747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3600" b="0" strike="noStrike" spc="-1">
                <a:solidFill>
                  <a:srgbClr val="FFFF00"/>
                </a:solidFill>
                <a:latin typeface="Arial"/>
                <a:ea typeface="DejaVu Sans"/>
              </a:rPr>
              <a:t>Diagram Alir </a:t>
            </a:r>
            <a:r>
              <a:rPr lang="id-ID" sz="3600" b="0" strike="noStrike" spc="-1">
                <a:solidFill>
                  <a:srgbClr val="FFFF00"/>
                </a:solidFill>
                <a:latin typeface="Wingdings"/>
                <a:ea typeface="DejaVu Sans"/>
              </a:rPr>
              <a:t></a:t>
            </a:r>
            <a:endParaRPr lang="id-ID" sz="3600" b="0" strike="noStrike" spc="-1">
              <a:latin typeface="Arial"/>
            </a:endParaRPr>
          </a:p>
        </p:txBody>
      </p:sp>
      <p:pic>
        <p:nvPicPr>
          <p:cNvPr id="215" name="Picture 8"/>
          <p:cNvPicPr/>
          <p:nvPr/>
        </p:nvPicPr>
        <p:blipFill>
          <a:blip r:embed="rId2"/>
          <a:stretch/>
        </p:blipFill>
        <p:spPr>
          <a:xfrm>
            <a:off x="6122520" y="1596960"/>
            <a:ext cx="5230440" cy="482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1"/>
          <p:cNvGrpSpPr/>
          <p:nvPr/>
        </p:nvGrpSpPr>
        <p:grpSpPr>
          <a:xfrm>
            <a:off x="507600" y="1524600"/>
            <a:ext cx="5179320" cy="5117040"/>
            <a:chOff x="507600" y="1524600"/>
            <a:chExt cx="5179320" cy="5117040"/>
          </a:xfrm>
        </p:grpSpPr>
        <p:sp>
          <p:nvSpPr>
            <p:cNvPr id="217" name="CustomShape 2"/>
            <p:cNvSpPr/>
            <p:nvPr/>
          </p:nvSpPr>
          <p:spPr>
            <a:xfrm>
              <a:off x="507600" y="1893600"/>
              <a:ext cx="5179320" cy="1377360"/>
            </a:xfrm>
            <a:prstGeom prst="rect">
              <a:avLst/>
            </a:prstGeom>
            <a:solidFill>
              <a:schemeClr val="accent4">
                <a:lumMod val="50000"/>
                <a:alpha val="9000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02120" tIns="520560" rIns="402120" bIns="99720"/>
            <a:lstStyle/>
            <a:p>
              <a:pPr marL="114480" lvl="1" indent="-113760">
                <a:lnSpc>
                  <a:spcPct val="90000"/>
                </a:lnSpc>
                <a:spcAft>
                  <a:spcPts val="210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id-ID" sz="1400" b="0" strike="noStrike" spc="-1" dirty="0">
                  <a:solidFill>
                    <a:schemeClr val="bg1"/>
                  </a:solidFill>
                  <a:latin typeface="Times New Roman"/>
                  <a:ea typeface="DejaVu Sans"/>
                </a:rPr>
                <a:t>&lt;tr&gt;&lt;td width="124" bgcolor="#CCCCCC"&gt;Nama Barang &lt;/td&gt;&lt;td width="243" bgcolor="#CCCCCC"&gt;&amp;nbsp;&lt;input name="nama_barang" type="text" /&gt;&lt;/td&gt;&lt;/tr&gt;</a:t>
              </a:r>
              <a:endParaRPr lang="id-ID" sz="14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18" name="CustomShape 3"/>
            <p:cNvSpPr/>
            <p:nvPr/>
          </p:nvSpPr>
          <p:spPr>
            <a:xfrm>
              <a:off x="766800" y="1524600"/>
              <a:ext cx="3625200" cy="73728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3160" tIns="36000" rIns="137160" bIns="360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id-ID" sz="2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Nama Barang</a:t>
              </a:r>
              <a:endParaRPr lang="id-ID" sz="2000" b="0" strike="noStrike" spc="-1">
                <a:latin typeface="Arial"/>
              </a:endParaRPr>
            </a:p>
          </p:txBody>
        </p:sp>
        <p:sp>
          <p:nvSpPr>
            <p:cNvPr id="219" name="CustomShape 4"/>
            <p:cNvSpPr/>
            <p:nvPr/>
          </p:nvSpPr>
          <p:spPr>
            <a:xfrm>
              <a:off x="507600" y="3775680"/>
              <a:ext cx="5179320" cy="1180440"/>
            </a:xfrm>
            <a:prstGeom prst="rect">
              <a:avLst/>
            </a:prstGeom>
            <a:solidFill>
              <a:schemeClr val="accent4">
                <a:lumMod val="50000"/>
                <a:alpha val="90000"/>
              </a:schemeClr>
            </a:solidFill>
            <a:ln>
              <a:solidFill>
                <a:schemeClr val="accent2">
                  <a:hueOff val="-716791"/>
                  <a:satOff val="-17272"/>
                  <a:lumOff val="-10393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02120" tIns="520560" rIns="402120" bIns="99720"/>
            <a:lstStyle/>
            <a:p>
              <a:pPr marL="114480" lvl="1" indent="-113760">
                <a:lnSpc>
                  <a:spcPct val="90000"/>
                </a:lnSpc>
                <a:spcAft>
                  <a:spcPts val="210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id-ID" sz="1400" b="0" strike="noStrike" spc="-1" dirty="0">
                  <a:solidFill>
                    <a:srgbClr val="FFFFFF"/>
                  </a:solidFill>
                  <a:latin typeface="Times New Roman"/>
                  <a:ea typeface="DejaVu Sans"/>
                </a:rPr>
                <a:t>&lt;tr&gt;&lt;td bgcolor="#CCCCCC"&gt;Harga&lt;/td&gt;&lt;td bgcolor="#CCCCCC"&gt;&amp;nbsp;&lt;input name="harga" type="text" /&gt;&lt;/td&gt;&lt;/tr&gt;</a:t>
              </a:r>
              <a:endParaRPr lang="id-ID" sz="1400" b="0" strike="noStrike" spc="-1" dirty="0">
                <a:latin typeface="Arial"/>
              </a:endParaRPr>
            </a:p>
          </p:txBody>
        </p:sp>
        <p:sp>
          <p:nvSpPr>
            <p:cNvPr id="220" name="CustomShape 5"/>
            <p:cNvSpPr/>
            <p:nvPr/>
          </p:nvSpPr>
          <p:spPr>
            <a:xfrm>
              <a:off x="766800" y="3406680"/>
              <a:ext cx="3625200" cy="73728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-716791"/>
                <a:satOff val="-17272"/>
                <a:lumOff val="-10393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3160" tIns="36000" rIns="137160" bIns="360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id-ID" sz="2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Harga</a:t>
              </a:r>
              <a:endParaRPr lang="id-ID" sz="2000" b="0" strike="noStrike" spc="-1">
                <a:latin typeface="Arial"/>
              </a:endParaRPr>
            </a:p>
          </p:txBody>
        </p:sp>
        <p:sp>
          <p:nvSpPr>
            <p:cNvPr id="221" name="CustomShape 6"/>
            <p:cNvSpPr/>
            <p:nvPr/>
          </p:nvSpPr>
          <p:spPr>
            <a:xfrm>
              <a:off x="507600" y="5461200"/>
              <a:ext cx="5179320" cy="1180440"/>
            </a:xfrm>
            <a:prstGeom prst="rect">
              <a:avLst/>
            </a:prstGeom>
            <a:solidFill>
              <a:schemeClr val="accent4">
                <a:lumMod val="50000"/>
                <a:alpha val="90000"/>
              </a:schemeClr>
            </a:solidFill>
            <a:ln>
              <a:solidFill>
                <a:schemeClr val="accent2">
                  <a:hueOff val="-1433582"/>
                  <a:satOff val="-34544"/>
                  <a:lumOff val="-20785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02120" tIns="520560" rIns="402120" bIns="99720"/>
            <a:lstStyle/>
            <a:p>
              <a:pPr marL="114480" lvl="1" indent="-113760">
                <a:lnSpc>
                  <a:spcPct val="90000"/>
                </a:lnSpc>
                <a:spcAft>
                  <a:spcPts val="210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id-ID" sz="14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&lt;tr&gt;&lt;td bgcolor="#CCCCCC"&gt;Quantity&lt;/td&gt;&lt;td bgcolor="#CCCCCC"&gt;&amp;nbsp;&lt;input name="jumlah" type="text" /&gt;&lt;/td&gt;&lt;/tr&gt;</a:t>
              </a:r>
              <a:endParaRPr lang="id-ID" sz="1400" b="0" strike="noStrike" spc="-1">
                <a:latin typeface="Arial"/>
              </a:endParaRPr>
            </a:p>
          </p:txBody>
        </p:sp>
        <p:sp>
          <p:nvSpPr>
            <p:cNvPr id="222" name="CustomShape 7"/>
            <p:cNvSpPr/>
            <p:nvPr/>
          </p:nvSpPr>
          <p:spPr>
            <a:xfrm>
              <a:off x="766800" y="5092200"/>
              <a:ext cx="3625200" cy="73728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-1433582"/>
                <a:satOff val="-34544"/>
                <a:lumOff val="-2078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3160" tIns="36000" rIns="137160" bIns="360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id-ID" sz="2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Quantity</a:t>
              </a:r>
              <a:endParaRPr lang="id-ID" sz="2000" b="0" strike="noStrike" spc="-1">
                <a:latin typeface="Arial"/>
              </a:endParaRPr>
            </a:p>
          </p:txBody>
        </p:sp>
      </p:grpSp>
      <p:grpSp>
        <p:nvGrpSpPr>
          <p:cNvPr id="223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24" name="CustomShape 9"/>
          <p:cNvSpPr/>
          <p:nvPr/>
        </p:nvSpPr>
        <p:spPr>
          <a:xfrm>
            <a:off x="2109600" y="474120"/>
            <a:ext cx="8409240" cy="745560"/>
          </a:xfrm>
          <a:prstGeom prst="rect">
            <a:avLst/>
          </a:prstGeom>
          <a:gradFill rotWithShape="0">
            <a:gsLst>
              <a:gs pos="0">
                <a:srgbClr val="EBB19F"/>
              </a:gs>
              <a:gs pos="100000">
                <a:srgbClr val="6D2C17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</a:rPr>
              <a:t>Pengujian Menggunakan Black Box</a:t>
            </a:r>
            <a:endParaRPr lang="id-ID" sz="4400" b="0" strike="noStrike" spc="-1">
              <a:latin typeface="Arial"/>
            </a:endParaRPr>
          </a:p>
        </p:txBody>
      </p:sp>
      <p:pic>
        <p:nvPicPr>
          <p:cNvPr id="225" name="Picture 3"/>
          <p:cNvPicPr/>
          <p:nvPr/>
        </p:nvPicPr>
        <p:blipFill>
          <a:blip r:embed="rId2"/>
          <a:stretch/>
        </p:blipFill>
        <p:spPr>
          <a:xfrm>
            <a:off x="6680520" y="2327400"/>
            <a:ext cx="4675680" cy="374400"/>
          </a:xfrm>
          <a:prstGeom prst="rect">
            <a:avLst/>
          </a:prstGeom>
          <a:ln>
            <a:noFill/>
          </a:ln>
        </p:spPr>
      </p:pic>
      <p:pic>
        <p:nvPicPr>
          <p:cNvPr id="226" name="Picture 4"/>
          <p:cNvPicPr/>
          <p:nvPr/>
        </p:nvPicPr>
        <p:blipFill>
          <a:blip r:embed="rId3"/>
          <a:stretch/>
        </p:blipFill>
        <p:spPr>
          <a:xfrm>
            <a:off x="6680520" y="4125600"/>
            <a:ext cx="4675680" cy="360000"/>
          </a:xfrm>
          <a:prstGeom prst="rect">
            <a:avLst/>
          </a:prstGeom>
          <a:ln>
            <a:noFill/>
          </a:ln>
        </p:spPr>
      </p:pic>
      <p:pic>
        <p:nvPicPr>
          <p:cNvPr id="227" name="Picture 5"/>
          <p:cNvPicPr/>
          <p:nvPr/>
        </p:nvPicPr>
        <p:blipFill>
          <a:blip r:embed="rId4"/>
          <a:stretch/>
        </p:blipFill>
        <p:spPr>
          <a:xfrm>
            <a:off x="6680520" y="5827320"/>
            <a:ext cx="4675680" cy="345960"/>
          </a:xfrm>
          <a:prstGeom prst="rect">
            <a:avLst/>
          </a:prstGeom>
          <a:ln>
            <a:noFill/>
          </a:ln>
        </p:spPr>
      </p:pic>
      <p:sp>
        <p:nvSpPr>
          <p:cNvPr id="228" name="CustomShape 10"/>
          <p:cNvSpPr/>
          <p:nvPr/>
        </p:nvSpPr>
        <p:spPr>
          <a:xfrm>
            <a:off x="5830920" y="2327400"/>
            <a:ext cx="687960" cy="47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CustomShape 11"/>
          <p:cNvSpPr/>
          <p:nvPr/>
        </p:nvSpPr>
        <p:spPr>
          <a:xfrm>
            <a:off x="5830920" y="5763240"/>
            <a:ext cx="687960" cy="47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" name="CustomShape 12"/>
          <p:cNvSpPr/>
          <p:nvPr/>
        </p:nvSpPr>
        <p:spPr>
          <a:xfrm>
            <a:off x="5830920" y="4068360"/>
            <a:ext cx="687960" cy="47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15785" y="1237958"/>
          <a:ext cx="5465617" cy="542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722" y="310271"/>
            <a:ext cx="8410120" cy="746223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Black Box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830783" y="2078182"/>
            <a:ext cx="688769" cy="4750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830782" y="5902074"/>
            <a:ext cx="688769" cy="4750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830783" y="4032262"/>
            <a:ext cx="688769" cy="4750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413" y="1937967"/>
            <a:ext cx="4676543" cy="755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0413" y="4090565"/>
            <a:ext cx="4676543" cy="376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0413" y="5893723"/>
            <a:ext cx="4676543" cy="4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0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Content Placeholder 6"/>
          <p:cNvPicPr/>
          <p:nvPr/>
        </p:nvPicPr>
        <p:blipFill>
          <a:blip r:embed="rId2"/>
          <a:stretch/>
        </p:blipFill>
        <p:spPr>
          <a:xfrm>
            <a:off x="206640" y="2342880"/>
            <a:ext cx="4786920" cy="367092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1625760" y="310320"/>
            <a:ext cx="8409240" cy="745560"/>
          </a:xfrm>
          <a:prstGeom prst="rect">
            <a:avLst/>
          </a:prstGeom>
          <a:gradFill rotWithShape="0">
            <a:gsLst>
              <a:gs pos="0">
                <a:srgbClr val="EBB19F"/>
              </a:gs>
              <a:gs pos="100000">
                <a:srgbClr val="6D2C17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</a:rPr>
              <a:t>Pengujian Menggunakan Black Box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345640" y="3432600"/>
            <a:ext cx="1068480" cy="104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63720" y="1376280"/>
            <a:ext cx="310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3600" b="0" strike="noStrike" spc="-1">
                <a:solidFill>
                  <a:srgbClr val="FFFF00"/>
                </a:solidFill>
                <a:latin typeface="Arial"/>
                <a:ea typeface="DejaVu Sans"/>
              </a:rPr>
              <a:t>Interface Input</a:t>
            </a:r>
            <a:endParaRPr lang="id-ID" sz="36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7507440" y="1376280"/>
            <a:ext cx="34574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3600" b="0" strike="noStrike" spc="-1">
                <a:solidFill>
                  <a:srgbClr val="FFFF00"/>
                </a:solidFill>
                <a:latin typeface="Arial"/>
                <a:ea typeface="DejaVu Sans"/>
              </a:rPr>
              <a:t>Interface Output</a:t>
            </a:r>
            <a:endParaRPr lang="id-ID" sz="3600" b="0" strike="noStrike" spc="-1">
              <a:latin typeface="Arial"/>
            </a:endParaRPr>
          </a:p>
        </p:txBody>
      </p:sp>
      <p:pic>
        <p:nvPicPr>
          <p:cNvPr id="245" name="Picture 13"/>
          <p:cNvPicPr/>
          <p:nvPr/>
        </p:nvPicPr>
        <p:blipFill>
          <a:blip r:embed="rId3"/>
          <a:stretch/>
        </p:blipFill>
        <p:spPr>
          <a:xfrm>
            <a:off x="6766560" y="2342880"/>
            <a:ext cx="5218560" cy="36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28</TotalTime>
  <Words>702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Blenda Script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Pengujian Menggunakan Black 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Fredy Widya Hutama</cp:lastModifiedBy>
  <cp:revision>14</cp:revision>
  <dcterms:created xsi:type="dcterms:W3CDTF">2017-04-21T04:08:51Z</dcterms:created>
  <dcterms:modified xsi:type="dcterms:W3CDTF">2018-06-02T02:17:27Z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TC034605269991</vt:lpwstr>
  </property>
</Properties>
</file>