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7" r:id="rId7"/>
    <p:sldId id="268" r:id="rId8"/>
    <p:sldId id="265" r:id="rId9"/>
    <p:sldId id="261" r:id="rId10"/>
    <p:sldId id="264" r:id="rId11"/>
    <p:sldId id="262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FFABC9"/>
    <a:srgbClr val="FF8001"/>
    <a:srgbClr val="FF9900"/>
    <a:srgbClr val="FFDC47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335275"/>
            <a:ext cx="8398775" cy="7635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098799"/>
            <a:ext cx="8398775" cy="76352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8658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 smtClean="0"/>
              <a:t>SD SWASTA BHAKTI PERTIWI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52550"/>
            <a:ext cx="7924800" cy="361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Siswa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047750"/>
            <a:ext cx="6260905" cy="3511061"/>
          </a:xfrm>
        </p:spPr>
        <p:txBody>
          <a:bodyPr numCol="1">
            <a:noAutofit/>
          </a:bodyPr>
          <a:lstStyle/>
          <a:p>
            <a:r>
              <a:rPr lang="en-US" sz="1600" dirty="0" smtClean="0"/>
              <a:t>General</a:t>
            </a:r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edit </a:t>
            </a:r>
            <a:r>
              <a:rPr lang="en-US" sz="1200" dirty="0" err="1" smtClean="0"/>
              <a:t>profil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nama</a:t>
            </a:r>
            <a:r>
              <a:rPr lang="en-US" sz="1200" dirty="0" smtClean="0"/>
              <a:t> , email </a:t>
            </a:r>
            <a:r>
              <a:rPr lang="en-US" sz="1200" dirty="0" err="1" smtClean="0"/>
              <a:t>dan</a:t>
            </a:r>
            <a:r>
              <a:rPr lang="en-US" sz="1200" dirty="0" smtClean="0"/>
              <a:t> password</a:t>
            </a:r>
          </a:p>
          <a:p>
            <a:r>
              <a:rPr lang="en-US" sz="1600" dirty="0" err="1" smtClean="0"/>
              <a:t>Profil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update </a:t>
            </a:r>
            <a:r>
              <a:rPr lang="en-US" sz="1200" dirty="0" err="1" smtClean="0"/>
              <a:t>foto</a:t>
            </a:r>
            <a:r>
              <a:rPr lang="en-US" sz="1200" dirty="0" smtClean="0"/>
              <a:t> </a:t>
            </a:r>
            <a:r>
              <a:rPr lang="en-US" sz="1200" dirty="0" err="1" smtClean="0"/>
              <a:t>profil</a:t>
            </a:r>
            <a:endParaRPr lang="en-US" sz="1200" dirty="0" smtClean="0"/>
          </a:p>
          <a:p>
            <a:r>
              <a:rPr lang="en-US" sz="1600" dirty="0" err="1" smtClean="0"/>
              <a:t>Jadwal</a:t>
            </a:r>
            <a:endParaRPr lang="en-US" sz="1600" dirty="0" smtClean="0"/>
          </a:p>
          <a:p>
            <a:pPr lvl="2"/>
            <a:r>
              <a:rPr lang="en-US" sz="1200" dirty="0" err="1" smtClean="0"/>
              <a:t>Jadwal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r>
              <a:rPr lang="en-US" sz="1600" dirty="0" err="1" smtClean="0"/>
              <a:t>Laporan</a:t>
            </a:r>
            <a:endParaRPr lang="en-US" sz="1600" dirty="0" smtClean="0"/>
          </a:p>
          <a:p>
            <a:pPr lvl="1"/>
            <a:r>
              <a:rPr lang="en-US" sz="1600" dirty="0" err="1" smtClean="0"/>
              <a:t>Absen</a:t>
            </a:r>
            <a:endParaRPr lang="en-US" sz="1600" dirty="0" smtClean="0"/>
          </a:p>
          <a:p>
            <a:pPr lvl="2"/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absen</a:t>
            </a:r>
            <a:endParaRPr lang="en-US" sz="1200" dirty="0" smtClean="0"/>
          </a:p>
          <a:p>
            <a:pPr lvl="1"/>
            <a:r>
              <a:rPr lang="en-US" sz="1600" dirty="0" err="1" smtClean="0"/>
              <a:t>Nilai</a:t>
            </a:r>
            <a:endParaRPr lang="en-US" sz="1600" dirty="0" smtClean="0"/>
          </a:p>
          <a:p>
            <a:pPr lvl="2"/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endParaRPr lang="en-US" sz="1200" dirty="0" smtClean="0"/>
          </a:p>
          <a:p>
            <a:pPr lvl="1"/>
            <a:r>
              <a:rPr lang="en-US" sz="1600" dirty="0" err="1" smtClean="0"/>
              <a:t>Catatan</a:t>
            </a:r>
            <a:endParaRPr lang="en-US" sz="1600" dirty="0" smtClean="0"/>
          </a:p>
          <a:p>
            <a:pPr lvl="2"/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catatan</a:t>
            </a:r>
            <a:r>
              <a:rPr lang="en-US" sz="1200" dirty="0" smtClean="0"/>
              <a:t> </a:t>
            </a:r>
            <a:r>
              <a:rPr lang="en-US" sz="1200" dirty="0" err="1" smtClean="0"/>
              <a:t>yg</a:t>
            </a:r>
            <a:r>
              <a:rPr lang="en-US" sz="1200" dirty="0" smtClean="0"/>
              <a:t> </a:t>
            </a:r>
            <a:r>
              <a:rPr lang="en-US" sz="1200" dirty="0" err="1" smtClean="0"/>
              <a:t>diberikan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guru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241935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Thank </a:t>
            </a:r>
            <a:r>
              <a:rPr lang="en-US" sz="6000" dirty="0" smtClean="0">
                <a:solidFill>
                  <a:schemeClr val="bg1"/>
                </a:solidFill>
              </a:rPr>
              <a:t>you</a:t>
            </a:r>
            <a:endParaRPr lang="id-ID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7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52550"/>
            <a:ext cx="7184322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96762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Admin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200150"/>
            <a:ext cx="6260905" cy="3511061"/>
          </a:xfrm>
        </p:spPr>
        <p:txBody>
          <a:bodyPr numCol="1">
            <a:noAutofit/>
          </a:bodyPr>
          <a:lstStyle/>
          <a:p>
            <a:r>
              <a:rPr lang="en-US" sz="1600" dirty="0" smtClean="0"/>
              <a:t>General</a:t>
            </a:r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edit </a:t>
            </a:r>
            <a:r>
              <a:rPr lang="en-US" sz="1200" dirty="0" err="1" smtClean="0"/>
              <a:t>profil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nama</a:t>
            </a:r>
            <a:r>
              <a:rPr lang="en-US" sz="1200" dirty="0" smtClean="0"/>
              <a:t> , email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smtClean="0"/>
              <a:t>password</a:t>
            </a:r>
            <a:endParaRPr lang="en-US" sz="1200" dirty="0" smtClean="0"/>
          </a:p>
          <a:p>
            <a:r>
              <a:rPr lang="en-US" sz="1600" dirty="0" err="1" smtClean="0"/>
              <a:t>Profil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update </a:t>
            </a:r>
            <a:r>
              <a:rPr lang="en-US" sz="1200" dirty="0" err="1" smtClean="0"/>
              <a:t>foto</a:t>
            </a:r>
            <a:r>
              <a:rPr lang="en-US" sz="1200" dirty="0" smtClean="0"/>
              <a:t> </a:t>
            </a:r>
            <a:r>
              <a:rPr lang="en-US" sz="1200" dirty="0" err="1" smtClean="0"/>
              <a:t>profil</a:t>
            </a:r>
            <a:endParaRPr lang="en-US" sz="1200" dirty="0" smtClean="0"/>
          </a:p>
          <a:p>
            <a:r>
              <a:rPr lang="en-US" sz="1600" dirty="0" smtClean="0"/>
              <a:t>Master</a:t>
            </a:r>
          </a:p>
          <a:p>
            <a:pPr lvl="1"/>
            <a:r>
              <a:rPr lang="en-US" sz="1600" dirty="0" err="1" smtClean="0"/>
              <a:t>Jadwal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, edit, </a:t>
            </a:r>
            <a:r>
              <a:rPr lang="en-US" sz="1200" dirty="0" err="1" smtClean="0"/>
              <a:t>hapus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jadwal</a:t>
            </a:r>
            <a:endParaRPr lang="en-US" sz="1200" dirty="0" smtClean="0"/>
          </a:p>
          <a:p>
            <a:pPr lvl="1"/>
            <a:r>
              <a:rPr lang="en-US" sz="1600" dirty="0" err="1" smtClean="0"/>
              <a:t>Nilai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input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</a:t>
            </a:r>
            <a:r>
              <a:rPr lang="en-US" sz="1200" dirty="0" err="1" smtClean="0"/>
              <a:t>nilai</a:t>
            </a:r>
            <a:endParaRPr lang="en-US" sz="1200" dirty="0" smtClean="0"/>
          </a:p>
          <a:p>
            <a:pPr lvl="1"/>
            <a:r>
              <a:rPr lang="en-US" sz="1600" dirty="0" err="1" smtClean="0"/>
              <a:t>Absen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input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</a:t>
            </a:r>
            <a:r>
              <a:rPr lang="en-US" sz="1200" dirty="0" err="1" smtClean="0"/>
              <a:t>absen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Admin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895350"/>
            <a:ext cx="6260905" cy="3511061"/>
          </a:xfrm>
        </p:spPr>
        <p:txBody>
          <a:bodyPr numCol="1">
            <a:noAutofit/>
          </a:bodyPr>
          <a:lstStyle/>
          <a:p>
            <a:r>
              <a:rPr lang="en-US" sz="1600" dirty="0" err="1" smtClean="0"/>
              <a:t>Modul</a:t>
            </a:r>
            <a:endParaRPr lang="en-US" sz="1600" dirty="0" smtClean="0"/>
          </a:p>
          <a:p>
            <a:pPr lvl="1"/>
            <a:r>
              <a:rPr lang="en-US" sz="1600" dirty="0" err="1" smtClean="0"/>
              <a:t>Kalender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, edit </a:t>
            </a:r>
            <a:r>
              <a:rPr lang="en-US" sz="1200" dirty="0" err="1" smtClean="0"/>
              <a:t>hapus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kalender</a:t>
            </a:r>
            <a:r>
              <a:rPr lang="en-US" sz="1200" dirty="0" smtClean="0"/>
              <a:t> </a:t>
            </a:r>
            <a:r>
              <a:rPr lang="en-US" sz="1200" dirty="0" err="1" smtClean="0"/>
              <a:t>pendidikan</a:t>
            </a:r>
            <a:endParaRPr lang="en-US" sz="1200" dirty="0" smtClean="0"/>
          </a:p>
          <a:p>
            <a:pPr lvl="1"/>
            <a:r>
              <a:rPr lang="en-US" sz="1600" dirty="0" err="1" smtClean="0"/>
              <a:t>Tahun</a:t>
            </a:r>
            <a:r>
              <a:rPr lang="en-US" sz="1600" dirty="0" smtClean="0"/>
              <a:t> </a:t>
            </a:r>
            <a:r>
              <a:rPr lang="en-US" sz="1600" dirty="0" err="1" smtClean="0"/>
              <a:t>Pelajaran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nonaktifkan</a:t>
            </a:r>
            <a:r>
              <a:rPr lang="en-US" sz="1200" dirty="0" smtClean="0"/>
              <a:t> </a:t>
            </a:r>
            <a:r>
              <a:rPr lang="en-US" sz="1200" dirty="0" err="1" smtClean="0"/>
              <a:t>yahun</a:t>
            </a:r>
            <a:r>
              <a:rPr lang="en-US" sz="1200" dirty="0" smtClean="0"/>
              <a:t> </a:t>
            </a:r>
            <a:r>
              <a:rPr lang="en-US" sz="1200" dirty="0" err="1" smtClean="0"/>
              <a:t>ajaran</a:t>
            </a:r>
            <a:r>
              <a:rPr lang="en-US" sz="1200" dirty="0" smtClean="0"/>
              <a:t> </a:t>
            </a:r>
            <a:r>
              <a:rPr lang="en-US" sz="1200" dirty="0" err="1" smtClean="0"/>
              <a:t>sekolah</a:t>
            </a:r>
            <a:endParaRPr lang="en-US" sz="1200" dirty="0" smtClean="0"/>
          </a:p>
          <a:p>
            <a:pPr lvl="1"/>
            <a:r>
              <a:rPr lang="en-US" sz="1600" dirty="0" smtClean="0"/>
              <a:t>Mata </a:t>
            </a:r>
            <a:r>
              <a:rPr lang="en-US" sz="1600" dirty="0" err="1" smtClean="0"/>
              <a:t>Pelajaran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input master </a:t>
            </a:r>
            <a:r>
              <a:rPr lang="en-US" sz="1200" dirty="0" err="1" smtClean="0"/>
              <a:t>mata</a:t>
            </a:r>
            <a:r>
              <a:rPr lang="en-US" sz="1200" dirty="0" smtClean="0"/>
              <a:t> </a:t>
            </a:r>
            <a:r>
              <a:rPr lang="en-US" sz="1200" dirty="0" err="1" smtClean="0"/>
              <a:t>pelajaran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lvl="1"/>
            <a:r>
              <a:rPr lang="en-US" sz="1600" dirty="0" smtClean="0"/>
              <a:t>Guru</a:t>
            </a:r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data guru</a:t>
            </a:r>
            <a:endParaRPr lang="en-US" sz="1200" dirty="0" smtClean="0"/>
          </a:p>
          <a:p>
            <a:pPr lvl="1"/>
            <a:r>
              <a:rPr lang="en-US" sz="1600" dirty="0" err="1" smtClean="0"/>
              <a:t>Kelas</a:t>
            </a:r>
            <a:endParaRPr lang="en-US" sz="1600" dirty="0" smtClean="0"/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master </a:t>
            </a:r>
            <a:r>
              <a:rPr lang="en-US" sz="1200" dirty="0" err="1" smtClean="0"/>
              <a:t>kelas</a:t>
            </a:r>
            <a:r>
              <a:rPr lang="en-US" sz="1200" dirty="0" smtClean="0"/>
              <a:t> </a:t>
            </a:r>
            <a:r>
              <a:rPr lang="en-US" sz="1200" dirty="0" err="1" smtClean="0"/>
              <a:t>beserta</a:t>
            </a:r>
            <a:r>
              <a:rPr lang="en-US" sz="1200" dirty="0" smtClean="0"/>
              <a:t> </a:t>
            </a:r>
            <a:r>
              <a:rPr lang="en-US" sz="1200" dirty="0" err="1" smtClean="0"/>
              <a:t>wali</a:t>
            </a:r>
            <a:r>
              <a:rPr lang="en-US" sz="1200" dirty="0" smtClean="0"/>
              <a:t> </a:t>
            </a:r>
            <a:r>
              <a:rPr lang="en-US" sz="1200" dirty="0" err="1" smtClean="0"/>
              <a:t>kelas</a:t>
            </a:r>
            <a:r>
              <a:rPr lang="en-US" sz="1200" dirty="0" smtClean="0"/>
              <a:t> </a:t>
            </a:r>
            <a:r>
              <a:rPr lang="en-US" sz="1200" dirty="0" err="1" smtClean="0"/>
              <a:t>nya</a:t>
            </a:r>
            <a:endParaRPr lang="en-US" sz="1200" dirty="0" smtClean="0"/>
          </a:p>
          <a:p>
            <a:pPr lvl="1"/>
            <a:r>
              <a:rPr lang="en-US" sz="1600" dirty="0" err="1" smtClean="0"/>
              <a:t>Pegawai</a:t>
            </a:r>
            <a:endParaRPr lang="en-US" sz="1600" dirty="0" smtClean="0"/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master data </a:t>
            </a:r>
            <a:r>
              <a:rPr lang="en-US" sz="1200" dirty="0" err="1" smtClean="0"/>
              <a:t>pegawai</a:t>
            </a:r>
            <a:r>
              <a:rPr lang="en-US" sz="1200" dirty="0" smtClean="0"/>
              <a:t> </a:t>
            </a:r>
            <a:r>
              <a:rPr lang="en-US" sz="1200" dirty="0" err="1" smtClean="0"/>
              <a:t>sekolah</a:t>
            </a:r>
            <a:endParaRPr lang="en-US" sz="1200" dirty="0" smtClean="0"/>
          </a:p>
          <a:p>
            <a:pPr lvl="1"/>
            <a:r>
              <a:rPr lang="en-US" sz="1600" dirty="0" err="1" smtClean="0"/>
              <a:t>Siswa</a:t>
            </a:r>
            <a:endParaRPr lang="en-US" sz="1600" dirty="0" smtClean="0"/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data master </a:t>
            </a:r>
            <a:r>
              <a:rPr lang="en-US" sz="1200" dirty="0" err="1" smtClean="0"/>
              <a:t>siswa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Admin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047750"/>
            <a:ext cx="6260905" cy="3511061"/>
          </a:xfrm>
        </p:spPr>
        <p:txBody>
          <a:bodyPr numCol="1">
            <a:noAutofit/>
          </a:bodyPr>
          <a:lstStyle/>
          <a:p>
            <a:r>
              <a:rPr lang="en-US" sz="1600" dirty="0" err="1" smtClean="0"/>
              <a:t>Sistem</a:t>
            </a:r>
            <a:endParaRPr lang="en-US" sz="1600" dirty="0" smtClean="0"/>
          </a:p>
          <a:p>
            <a:pPr lvl="1"/>
            <a:r>
              <a:rPr lang="en-US" sz="1600" dirty="0" smtClean="0"/>
              <a:t>User </a:t>
            </a:r>
            <a:r>
              <a:rPr lang="en-US" sz="1600" dirty="0" smtClean="0"/>
              <a:t>Admin</a:t>
            </a:r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tambah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data Admin</a:t>
            </a:r>
            <a:endParaRPr lang="en-US" sz="1200" dirty="0" smtClean="0"/>
          </a:p>
          <a:p>
            <a:pPr lvl="1"/>
            <a:r>
              <a:rPr lang="en-US" sz="1600" dirty="0" smtClean="0"/>
              <a:t>User </a:t>
            </a:r>
            <a:r>
              <a:rPr lang="en-US" sz="1600" dirty="0" smtClean="0"/>
              <a:t>Guru</a:t>
            </a:r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reset / </a:t>
            </a:r>
            <a:r>
              <a:rPr lang="en-US" sz="1200" dirty="0" err="1" smtClean="0"/>
              <a:t>ganti</a:t>
            </a:r>
            <a:r>
              <a:rPr lang="en-US" sz="1200" dirty="0" smtClean="0"/>
              <a:t> password guru</a:t>
            </a:r>
            <a:endParaRPr lang="en-US" sz="1200" dirty="0" smtClean="0"/>
          </a:p>
          <a:p>
            <a:pPr lvl="1"/>
            <a:r>
              <a:rPr lang="en-US" sz="1600" dirty="0" smtClean="0"/>
              <a:t>User </a:t>
            </a:r>
            <a:r>
              <a:rPr lang="en-US" sz="1600" dirty="0" err="1" smtClean="0"/>
              <a:t>Siswa</a:t>
            </a:r>
            <a:endParaRPr lang="en-US" sz="1600" dirty="0" smtClean="0"/>
          </a:p>
          <a:p>
            <a:pPr lvl="2"/>
            <a:r>
              <a:rPr lang="en-US" sz="1200" dirty="0" err="1" smtClean="0"/>
              <a:t>Untuk</a:t>
            </a:r>
            <a:r>
              <a:rPr lang="en-US" sz="1200" dirty="0" smtClean="0"/>
              <a:t> reset / </a:t>
            </a:r>
            <a:r>
              <a:rPr lang="en-US" sz="1200" dirty="0" err="1" smtClean="0"/>
              <a:t>ganti</a:t>
            </a:r>
            <a:r>
              <a:rPr lang="en-US" sz="1200" dirty="0" smtClean="0"/>
              <a:t> password </a:t>
            </a:r>
            <a:r>
              <a:rPr lang="en-US" sz="1200" dirty="0" smtClean="0"/>
              <a:t>guru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Admin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047750"/>
            <a:ext cx="6260905" cy="3511061"/>
          </a:xfrm>
        </p:spPr>
        <p:txBody>
          <a:bodyPr numCol="1">
            <a:noAutofit/>
          </a:bodyPr>
          <a:lstStyle/>
          <a:p>
            <a:r>
              <a:rPr lang="en-US" sz="1600" dirty="0" err="1" smtClean="0"/>
              <a:t>Laporan</a:t>
            </a:r>
            <a:endParaRPr lang="en-US" sz="1600" dirty="0" smtClean="0"/>
          </a:p>
          <a:p>
            <a:pPr lvl="1"/>
            <a:r>
              <a:rPr lang="en-US" sz="1600" dirty="0" err="1" smtClean="0"/>
              <a:t>Absen</a:t>
            </a:r>
            <a:endParaRPr lang="en-US" sz="1600" dirty="0" smtClean="0"/>
          </a:p>
          <a:p>
            <a:pPr lvl="2"/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absen</a:t>
            </a:r>
            <a:endParaRPr lang="en-US" sz="1200" dirty="0" smtClean="0"/>
          </a:p>
          <a:p>
            <a:pPr lvl="1"/>
            <a:r>
              <a:rPr lang="en-US" sz="1600" dirty="0" err="1" smtClean="0"/>
              <a:t>Nilai</a:t>
            </a:r>
            <a:endParaRPr lang="en-US" sz="1600" dirty="0" smtClean="0"/>
          </a:p>
          <a:p>
            <a:pPr lvl="2"/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pPr lvl="1"/>
            <a:r>
              <a:rPr lang="en-US" sz="1600" dirty="0" smtClean="0"/>
              <a:t>Guru</a:t>
            </a:r>
          </a:p>
          <a:p>
            <a:pPr lvl="2"/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rekap</a:t>
            </a:r>
            <a:r>
              <a:rPr lang="en-US" sz="1200" dirty="0" smtClean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guru</a:t>
            </a:r>
            <a:endParaRPr lang="en-US" sz="1200" dirty="0" smtClean="0"/>
          </a:p>
          <a:p>
            <a:pPr lvl="1"/>
            <a:r>
              <a:rPr lang="en-US" sz="1600" dirty="0" err="1" smtClean="0"/>
              <a:t>Pegawai</a:t>
            </a:r>
            <a:endParaRPr lang="en-US" sz="1600" dirty="0" smtClean="0"/>
          </a:p>
          <a:p>
            <a:pPr lvl="2"/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rekap</a:t>
            </a:r>
            <a:r>
              <a:rPr lang="en-US" sz="1200" dirty="0" smtClean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pegawai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Guru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52550"/>
            <a:ext cx="7924800" cy="357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</a:t>
            </a:r>
            <a:r>
              <a:rPr lang="en-US" dirty="0" smtClean="0"/>
              <a:t>Guru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047750"/>
            <a:ext cx="6260905" cy="3511061"/>
          </a:xfrm>
        </p:spPr>
        <p:txBody>
          <a:bodyPr numCol="1">
            <a:noAutofit/>
          </a:bodyPr>
          <a:lstStyle/>
          <a:p>
            <a:r>
              <a:rPr lang="en-US" sz="1600" dirty="0" smtClean="0"/>
              <a:t>General</a:t>
            </a:r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edit </a:t>
            </a:r>
            <a:r>
              <a:rPr lang="en-US" sz="1200" dirty="0" err="1" smtClean="0"/>
              <a:t>profil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nama</a:t>
            </a:r>
            <a:r>
              <a:rPr lang="en-US" sz="1200" dirty="0" smtClean="0"/>
              <a:t> , email </a:t>
            </a:r>
            <a:r>
              <a:rPr lang="en-US" sz="1200" dirty="0" err="1" smtClean="0"/>
              <a:t>dan</a:t>
            </a:r>
            <a:r>
              <a:rPr lang="en-US" sz="1200" dirty="0" smtClean="0"/>
              <a:t> password</a:t>
            </a:r>
            <a:endParaRPr lang="en-US" sz="1200" dirty="0" smtClean="0"/>
          </a:p>
          <a:p>
            <a:r>
              <a:rPr lang="en-US" sz="1600" dirty="0" err="1" smtClean="0"/>
              <a:t>Profil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update </a:t>
            </a:r>
            <a:r>
              <a:rPr lang="en-US" sz="1200" dirty="0" err="1" smtClean="0"/>
              <a:t>foto</a:t>
            </a:r>
            <a:r>
              <a:rPr lang="en-US" sz="1200" dirty="0" smtClean="0"/>
              <a:t> </a:t>
            </a:r>
            <a:r>
              <a:rPr lang="en-US" sz="1200" dirty="0" err="1" smtClean="0"/>
              <a:t>profil</a:t>
            </a:r>
            <a:endParaRPr lang="en-US" sz="1200" dirty="0" smtClean="0"/>
          </a:p>
          <a:p>
            <a:r>
              <a:rPr lang="en-US" sz="1600" dirty="0" smtClean="0"/>
              <a:t>Input</a:t>
            </a:r>
          </a:p>
          <a:p>
            <a:pPr lvl="1"/>
            <a:r>
              <a:rPr lang="en-US" sz="1600" dirty="0" err="1" smtClean="0"/>
              <a:t>Nilai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input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</a:t>
            </a:r>
            <a:r>
              <a:rPr lang="en-US" sz="1200" dirty="0" err="1" smtClean="0"/>
              <a:t>nilai</a:t>
            </a:r>
            <a:endParaRPr lang="en-US" sz="1200" dirty="0" smtClean="0"/>
          </a:p>
          <a:p>
            <a:pPr lvl="1"/>
            <a:r>
              <a:rPr lang="en-US" sz="1600" dirty="0" err="1" smtClean="0"/>
              <a:t>Catatan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input </a:t>
            </a:r>
            <a:r>
              <a:rPr lang="en-US" sz="1200" dirty="0" err="1" smtClean="0"/>
              <a:t>dan</a:t>
            </a:r>
            <a:r>
              <a:rPr lang="en-US" sz="1200" dirty="0" smtClean="0"/>
              <a:t> edit </a:t>
            </a:r>
            <a:r>
              <a:rPr lang="en-US" sz="1200" dirty="0" err="1" smtClean="0"/>
              <a:t>catatan</a:t>
            </a:r>
            <a:r>
              <a:rPr lang="en-US" sz="1200" dirty="0" smtClean="0"/>
              <a:t> </a:t>
            </a:r>
            <a:r>
              <a:rPr lang="en-US" sz="1200" dirty="0" err="1" smtClean="0"/>
              <a:t>yg</a:t>
            </a:r>
            <a:r>
              <a:rPr lang="en-US" sz="1200" dirty="0" smtClean="0"/>
              <a:t> </a:t>
            </a:r>
            <a:r>
              <a:rPr lang="en-US" sz="1200" dirty="0" err="1" smtClean="0"/>
              <a:t>diberikan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kepada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r>
              <a:rPr lang="en-US" sz="1600" dirty="0" err="1" smtClean="0"/>
              <a:t>Laporan</a:t>
            </a:r>
            <a:endParaRPr lang="en-US" sz="1600" dirty="0" smtClean="0"/>
          </a:p>
          <a:p>
            <a:pPr lvl="1"/>
            <a:r>
              <a:rPr lang="en-US" sz="1600" dirty="0" err="1" smtClean="0"/>
              <a:t>Absen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a</a:t>
            </a:r>
            <a:r>
              <a:rPr lang="en-US" sz="1200" dirty="0" err="1" smtClean="0"/>
              <a:t>bsen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pPr lvl="1"/>
            <a:r>
              <a:rPr lang="en-US" sz="1600" dirty="0" err="1" smtClean="0"/>
              <a:t>Nilai</a:t>
            </a:r>
            <a:endParaRPr lang="en-US" sz="1600" dirty="0" smtClean="0"/>
          </a:p>
          <a:p>
            <a:pPr lvl="2"/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cetak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269</Words>
  <Application>Microsoft Office PowerPoint</Application>
  <PresentationFormat>On-screen Show (16:9)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Sistem Informasi Sekolah</vt:lpstr>
      <vt:lpstr>Halaman Depan</vt:lpstr>
      <vt:lpstr>Halaman Admin</vt:lpstr>
      <vt:lpstr>Menu Admin</vt:lpstr>
      <vt:lpstr>Menu Admin</vt:lpstr>
      <vt:lpstr>Menu Admin</vt:lpstr>
      <vt:lpstr>Menu Admin</vt:lpstr>
      <vt:lpstr>Halaman Guru</vt:lpstr>
      <vt:lpstr>Menu Guru</vt:lpstr>
      <vt:lpstr>Halaman Siswa</vt:lpstr>
      <vt:lpstr>Menu Siswa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Marcus_Dedy</cp:lastModifiedBy>
  <cp:revision>166</cp:revision>
  <dcterms:created xsi:type="dcterms:W3CDTF">2013-08-21T19:17:07Z</dcterms:created>
  <dcterms:modified xsi:type="dcterms:W3CDTF">2018-06-14T07:53:41Z</dcterms:modified>
</cp:coreProperties>
</file>