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Default Extension="vml" ContentType="application/vnd.openxmlformats-officedocument.vmlDrawing"/>
  <Default Extension="bin" ContentType="application/vnd.openxmlformats-officedocument.oleObject"/>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Default Extension="xlsx" ContentType="application/vnd.openxmlformats-officedocument.spreadsheetml.sheet"/>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slides/slide44.xml" ContentType="application/vnd.openxmlformats-officedocument.presentationml.slide+xml"/>
  <Override PartName="/ppt/notesSlides/notesSlide44.xml" ContentType="application/vnd.openxmlformats-officedocument.presentationml.notesSlide+xml"/>
  <Override PartName="/ppt/slides/slide45.xml" ContentType="application/vnd.openxmlformats-officedocument.presentationml.slide+xml"/>
  <Override PartName="/ppt/notesSlides/notesSlide45.xml" ContentType="application/vnd.openxmlformats-officedocument.presentationml.notesSlide+xml"/>
  <Override PartName="/ppt/slides/slide46.xml" ContentType="application/vnd.openxmlformats-officedocument.presentationml.slide+xml"/>
  <Override PartName="/ppt/notesSlides/notesSlide46.xml" ContentType="application/vnd.openxmlformats-officedocument.presentationml.notesSlide+xml"/>
  <Override PartName="/ppt/slides/slide47.xml" ContentType="application/vnd.openxmlformats-officedocument.presentationml.slide+xml"/>
  <Override PartName="/ppt/notesSlides/notesSlide47.xml" ContentType="application/vnd.openxmlformats-officedocument.presentationml.notesSlide+xml"/>
  <Override PartName="/ppt/slides/slide48.xml" ContentType="application/vnd.openxmlformats-officedocument.presentationml.slide+xml"/>
  <Override PartName="/ppt/notesSlides/notesSlide48.xml" ContentType="application/vnd.openxmlformats-officedocument.presentationml.notesSlide+xml"/>
  <Override PartName="/ppt/slides/slide49.xml" ContentType="application/vnd.openxmlformats-officedocument.presentationml.slide+xml"/>
  <Override PartName="/ppt/notesSlides/notesSlide49.xml" ContentType="application/vnd.openxmlformats-officedocument.presentationml.notesSlide+xml"/>
  <Override PartName="/ppt/slides/slide50.xml" ContentType="application/vnd.openxmlformats-officedocument.presentationml.slide+xml"/>
  <Override PartName="/ppt/notesSlides/notesSlide50.xml" ContentType="application/vnd.openxmlformats-officedocument.presentationml.notesSlide+xml"/>
  <Override PartName="/ppt/slides/slide51.xml" ContentType="application/vnd.openxmlformats-officedocument.presentationml.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notesSlides/notesSlide57.xml" ContentType="application/vnd.openxmlformats-officedocument.presentationml.notesSlide+xml"/>
  <Override PartName="/ppt/slides/slide58.xml" ContentType="application/vnd.openxmlformats-officedocument.presentationml.slide+xml"/>
  <Override PartName="/ppt/notesSlides/notesSlide58.xml" ContentType="application/vnd.openxmlformats-officedocument.presentationml.notesSlide+xml"/>
  <Override PartName="/ppt/slides/slide59.xml" ContentType="application/vnd.openxmlformats-officedocument.presentationml.slide+xml"/>
  <Override PartName="/ppt/notesSlides/notesSlide59.xml" ContentType="application/vnd.openxmlformats-officedocument.presentationml.notesSlide+xml"/>
  <Override PartName="/ppt/slides/slide60.xml" ContentType="application/vnd.openxmlformats-officedocument.presentationml.slide+xml"/>
  <Override PartName="/ppt/notesSlides/notesSlide60.xml" ContentType="application/vnd.openxmlformats-officedocument.presentationml.notesSlide+xml"/>
  <Override PartName="/ppt/slides/slide61.xml" ContentType="application/vnd.openxmlformats-officedocument.presentationml.slide+xml"/>
  <Override PartName="/ppt/notesSlides/notesSlide6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1" r:id="rId4"/>
  </p:sldMasterIdLst>
  <p:notesMasterIdLst>
    <p:notesMasterId r:id="rId11"/>
  </p:notesMasterIdLst>
  <p:sldIdLst>
    <p:sldId id="1000001" r:id="slideRel1"/>
    <p:sldId id="1000002" r:id="slideRel2"/>
    <p:sldId id="1000003" r:id="slideRel3"/>
    <p:sldId id="1000004" r:id="slideRel4"/>
    <p:sldId id="1000005" r:id="slideRel5"/>
    <p:sldId id="1000006" r:id="slideRel6"/>
    <p:sldId id="1000007" r:id="slideRel7"/>
    <p:sldId id="1000008" r:id="slideRel8"/>
    <p:sldId id="1000009" r:id="slideRel9"/>
    <p:sldId id="1000010" r:id="slideRel10"/>
    <p:sldId id="1000011" r:id="slideRel11"/>
    <p:sldId id="1000012" r:id="slideRel12"/>
    <p:sldId id="1000013" r:id="slideRel13"/>
    <p:sldId id="1000014" r:id="slideRel14"/>
    <p:sldId id="1000015" r:id="slideRel15"/>
    <p:sldId id="1000016" r:id="slideRel16"/>
    <p:sldId id="1000017" r:id="slideRel17"/>
    <p:sldId id="1000018" r:id="slideRel18"/>
    <p:sldId id="1000019" r:id="slideRel19"/>
    <p:sldId id="1000020" r:id="slideRel20"/>
    <p:sldId id="1000021" r:id="slideRel21"/>
    <p:sldId id="1000022" r:id="slideRel22"/>
    <p:sldId id="1000023" r:id="slideRel23"/>
    <p:sldId id="1000024" r:id="slideRel24"/>
    <p:sldId id="1000025" r:id="slideRel25"/>
    <p:sldId id="1000026" r:id="slideRel26"/>
    <p:sldId id="1000027" r:id="slideRel27"/>
    <p:sldId id="1000028" r:id="slideRel28"/>
    <p:sldId id="1000029" r:id="slideRel29"/>
    <p:sldId id="1000030" r:id="slideRel30"/>
    <p:sldId id="1000031" r:id="slideRel31"/>
    <p:sldId id="1000032" r:id="slideRel32"/>
    <p:sldId id="1000033" r:id="slideRel33"/>
    <p:sldId id="1000034" r:id="slideRel34"/>
    <p:sldId id="1000035" r:id="slideRel35"/>
    <p:sldId id="1000036" r:id="slideRel36"/>
    <p:sldId id="1000037" r:id="slideRel37"/>
    <p:sldId id="1000038" r:id="slideRel38"/>
    <p:sldId id="1000039" r:id="slideRel39"/>
    <p:sldId id="1000040" r:id="slideRel40"/>
    <p:sldId id="1000041" r:id="slideRel41"/>
    <p:sldId id="1000042" r:id="slideRel42"/>
    <p:sldId id="1000043" r:id="slideRel43"/>
    <p:sldId id="1000044" r:id="slideRel44"/>
    <p:sldId id="1000045" r:id="slideRel45"/>
    <p:sldId id="1000046" r:id="slideRel46"/>
    <p:sldId id="1000047" r:id="slideRel47"/>
    <p:sldId id="1000048" r:id="slideRel48"/>
    <p:sldId id="1000049" r:id="slideRel49"/>
    <p:sldId id="1000050" r:id="slideRel50"/>
    <p:sldId id="1000051" r:id="slideRel51"/>
    <p:sldId id="1000052" r:id="slideRel52"/>
    <p:sldId id="1000053" r:id="slideRel53"/>
    <p:sldId id="1000054" r:id="slideRel54"/>
    <p:sldId id="1000055" r:id="slideRel55"/>
    <p:sldId id="1000056" r:id="slideRel56"/>
    <p:sldId id="1000057" r:id="slideRel57"/>
    <p:sldId id="1000058" r:id="slideRel58"/>
    <p:sldId id="1000059" r:id="slideRel59"/>
    <p:sldId id="1000060" r:id="slideRel60"/>
    <p:sldId id="1000061" r:id="slideRel61"/>
  </p:sldIdLst>
  <p:sldSz cx="9144000" cy="5143500" type="screen16x9"/>
  <p:notesSz cx="6858000" cy="9144000"/>
</p:presentation>
</file>

<file path=ppt/presProps.xml><?xml version="1.0" encoding="utf-8"?>
<p:presentationPr xmlns:a="http://schemas.openxmlformats.org/drawingml/2006/main" xmlns:p="http://schemas.openxmlformats.org/presentationml/2006/main" xmlns:r="http://schemas.openxmlformats.org/officeDocument/2006/relationships"/>
</file>

<file path=ppt/tableStyles.xml><?xml version="1.0" encoding="utf-8"?>
<a:tblStyleLst xmlns:a="http://schemas.openxmlformats.org/drawingml/2006/main" def="{5C22544A-7EE6-4342-B048-85BDC9FD1C3A}"/>
</file>

<file path=ppt/_rels/presentation.xml.rels><?xml version="1.0" encoding="UTF-8" standalone="yes"?><Relationships xmlns="http://schemas.openxmlformats.org/package/2006/relationships"><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9" Type="http://schemas.openxmlformats.org/officeDocument/2006/relationships/theme" Target="theme/theme1.xml"/><Relationship Id="rId11" Type="http://schemas.openxmlformats.org/officeDocument/2006/relationships/notesMaster" Target="notesMasters/notesMaster1.xml" /><Relationship Id="slideRel1"  Target="slides/slide1.xml" Type="http://schemas.openxmlformats.org/officeDocument/2006/relationships/slide" /><Relationship Id="slideRel2"  Target="slides/slide2.xml" Type="http://schemas.openxmlformats.org/officeDocument/2006/relationships/slide" /><Relationship Id="slideRel3"  Target="slides/slide3.xml" Type="http://schemas.openxmlformats.org/officeDocument/2006/relationships/slide" /><Relationship Id="slideRel4"  Target="slides/slide4.xml" Type="http://schemas.openxmlformats.org/officeDocument/2006/relationships/slide" /><Relationship Id="slideRel5"  Target="slides/slide5.xml" Type="http://schemas.openxmlformats.org/officeDocument/2006/relationships/slide" /><Relationship Id="slideRel6"  Target="slides/slide6.xml" Type="http://schemas.openxmlformats.org/officeDocument/2006/relationships/slide" /><Relationship Id="slideRel7"  Target="slides/slide7.xml" Type="http://schemas.openxmlformats.org/officeDocument/2006/relationships/slide" /><Relationship Id="slideRel8"  Target="slides/slide8.xml" Type="http://schemas.openxmlformats.org/officeDocument/2006/relationships/slide" /><Relationship Id="slideRel9"  Target="slides/slide9.xml" Type="http://schemas.openxmlformats.org/officeDocument/2006/relationships/slide" /><Relationship Id="slideRel10"  Target="slides/slide10.xml" Type="http://schemas.openxmlformats.org/officeDocument/2006/relationships/slide" /><Relationship Id="slideRel11"  Target="slides/slide11.xml" Type="http://schemas.openxmlformats.org/officeDocument/2006/relationships/slide" /><Relationship Id="slideRel12"  Target="slides/slide12.xml" Type="http://schemas.openxmlformats.org/officeDocument/2006/relationships/slide" /><Relationship Id="slideRel13"  Target="slides/slide13.xml" Type="http://schemas.openxmlformats.org/officeDocument/2006/relationships/slide" /><Relationship Id="slideRel14"  Target="slides/slide14.xml" Type="http://schemas.openxmlformats.org/officeDocument/2006/relationships/slide" /><Relationship Id="slideRel15"  Target="slides/slide15.xml" Type="http://schemas.openxmlformats.org/officeDocument/2006/relationships/slide" /><Relationship Id="slideRel16"  Target="slides/slide16.xml" Type="http://schemas.openxmlformats.org/officeDocument/2006/relationships/slide" /><Relationship Id="slideRel17"  Target="slides/slide17.xml" Type="http://schemas.openxmlformats.org/officeDocument/2006/relationships/slide" /><Relationship Id="slideRel18"  Target="slides/slide18.xml" Type="http://schemas.openxmlformats.org/officeDocument/2006/relationships/slide" /><Relationship Id="slideRel19"  Target="slides/slide19.xml" Type="http://schemas.openxmlformats.org/officeDocument/2006/relationships/slide" /><Relationship Id="slideRel20"  Target="slides/slide20.xml" Type="http://schemas.openxmlformats.org/officeDocument/2006/relationships/slide" /><Relationship Id="slideRel21"  Target="slides/slide21.xml" Type="http://schemas.openxmlformats.org/officeDocument/2006/relationships/slide" /><Relationship Id="slideRel22"  Target="slides/slide22.xml" Type="http://schemas.openxmlformats.org/officeDocument/2006/relationships/slide" /><Relationship Id="slideRel23"  Target="slides/slide23.xml" Type="http://schemas.openxmlformats.org/officeDocument/2006/relationships/slide" /><Relationship Id="slideRel24"  Target="slides/slide24.xml" Type="http://schemas.openxmlformats.org/officeDocument/2006/relationships/slide" /><Relationship Id="slideRel25"  Target="slides/slide25.xml" Type="http://schemas.openxmlformats.org/officeDocument/2006/relationships/slide" /><Relationship Id="slideRel26"  Target="slides/slide26.xml" Type="http://schemas.openxmlformats.org/officeDocument/2006/relationships/slide" /><Relationship Id="slideRel27"  Target="slides/slide27.xml" Type="http://schemas.openxmlformats.org/officeDocument/2006/relationships/slide" /><Relationship Id="slideRel28"  Target="slides/slide28.xml" Type="http://schemas.openxmlformats.org/officeDocument/2006/relationships/slide" /><Relationship Id="slideRel29"  Target="slides/slide29.xml" Type="http://schemas.openxmlformats.org/officeDocument/2006/relationships/slide" /><Relationship Id="slideRel30"  Target="slides/slide30.xml" Type="http://schemas.openxmlformats.org/officeDocument/2006/relationships/slide" /><Relationship Id="slideRel31"  Target="slides/slide31.xml" Type="http://schemas.openxmlformats.org/officeDocument/2006/relationships/slide" /><Relationship Id="slideRel32"  Target="slides/slide32.xml" Type="http://schemas.openxmlformats.org/officeDocument/2006/relationships/slide" /><Relationship Id="slideRel33"  Target="slides/slide33.xml" Type="http://schemas.openxmlformats.org/officeDocument/2006/relationships/slide" /><Relationship Id="slideRel34"  Target="slides/slide34.xml" Type="http://schemas.openxmlformats.org/officeDocument/2006/relationships/slide" /><Relationship Id="slideRel35"  Target="slides/slide35.xml" Type="http://schemas.openxmlformats.org/officeDocument/2006/relationships/slide" /><Relationship Id="slideRel36"  Target="slides/slide36.xml" Type="http://schemas.openxmlformats.org/officeDocument/2006/relationships/slide" /><Relationship Id="slideRel37"  Target="slides/slide37.xml" Type="http://schemas.openxmlformats.org/officeDocument/2006/relationships/slide" /><Relationship Id="slideRel38"  Target="slides/slide38.xml" Type="http://schemas.openxmlformats.org/officeDocument/2006/relationships/slide" /><Relationship Id="slideRel39"  Target="slides/slide39.xml" Type="http://schemas.openxmlformats.org/officeDocument/2006/relationships/slide" /><Relationship Id="slideRel40"  Target="slides/slide40.xml" Type="http://schemas.openxmlformats.org/officeDocument/2006/relationships/slide" /><Relationship Id="slideRel41"  Target="slides/slide41.xml" Type="http://schemas.openxmlformats.org/officeDocument/2006/relationships/slide" /><Relationship Id="slideRel42"  Target="slides/slide42.xml" Type="http://schemas.openxmlformats.org/officeDocument/2006/relationships/slide" /><Relationship Id="slideRel43"  Target="slides/slide43.xml" Type="http://schemas.openxmlformats.org/officeDocument/2006/relationships/slide" /><Relationship Id="slideRel44"  Target="slides/slide44.xml" Type="http://schemas.openxmlformats.org/officeDocument/2006/relationships/slide" /><Relationship Id="slideRel45"  Target="slides/slide45.xml" Type="http://schemas.openxmlformats.org/officeDocument/2006/relationships/slide" /><Relationship Id="slideRel46"  Target="slides/slide46.xml" Type="http://schemas.openxmlformats.org/officeDocument/2006/relationships/slide" /><Relationship Id="slideRel47"  Target="slides/slide47.xml" Type="http://schemas.openxmlformats.org/officeDocument/2006/relationships/slide" /><Relationship Id="slideRel48"  Target="slides/slide48.xml" Type="http://schemas.openxmlformats.org/officeDocument/2006/relationships/slide" /><Relationship Id="slideRel49"  Target="slides/slide49.xml" Type="http://schemas.openxmlformats.org/officeDocument/2006/relationships/slide" /><Relationship Id="slideRel50"  Target="slides/slide50.xml" Type="http://schemas.openxmlformats.org/officeDocument/2006/relationships/slide" /><Relationship Id="slideRel51"  Target="slides/slide51.xml" Type="http://schemas.openxmlformats.org/officeDocument/2006/relationships/slide" /><Relationship Id="slideRel52"  Target="slides/slide52.xml" Type="http://schemas.openxmlformats.org/officeDocument/2006/relationships/slide" /><Relationship Id="slideRel53"  Target="slides/slide53.xml" Type="http://schemas.openxmlformats.org/officeDocument/2006/relationships/slide" /><Relationship Id="slideRel54"  Target="slides/slide54.xml" Type="http://schemas.openxmlformats.org/officeDocument/2006/relationships/slide" /><Relationship Id="slideRel55"  Target="slides/slide55.xml" Type="http://schemas.openxmlformats.org/officeDocument/2006/relationships/slide" /><Relationship Id="slideRel56"  Target="slides/slide56.xml" Type="http://schemas.openxmlformats.org/officeDocument/2006/relationships/slide" /><Relationship Id="slideRel57"  Target="slides/slide57.xml" Type="http://schemas.openxmlformats.org/officeDocument/2006/relationships/slide" /><Relationship Id="slideRel58"  Target="slides/slide58.xml" Type="http://schemas.openxmlformats.org/officeDocument/2006/relationships/slide" /><Relationship Id="slideRel59"  Target="slides/slide59.xml" Type="http://schemas.openxmlformats.org/officeDocument/2006/relationships/slide" /><Relationship Id="slideRel60"  Target="slides/slide60.xml" Type="http://schemas.openxmlformats.org/officeDocument/2006/relationships/slide" /><Relationship Id="slideRel61"  Target="slides/slide61.xml" Type="http://schemas.openxmlformats.org/officeDocument/2006/relationships/slide" /></Relationships>
</file>

<file path=ppt/charts/_rels/chart1.xml.rels><?xml version="1.0" encoding="UTF-8" standalone="yes"?><Relationships xmlns="http://schemas.openxmlformats.org/package/2006/relationships"><Relationship Id="rId1" Type="http://schemas.openxmlformats.org/officeDocument/2006/relationships/package" Target="../embeddings/xlsx8589564874594417360.xlsx"/></Relationships>
</file>

<file path=ppt/charts/_rels/chart10.xml.rels><?xml version="1.0" encoding="UTF-8" standalone="yes"?><Relationships xmlns="http://schemas.openxmlformats.org/package/2006/relationships"><Relationship Id="rId1" Type="http://schemas.openxmlformats.org/officeDocument/2006/relationships/package" Target="../embeddings/xlsx3742281699979917552.xlsx"/></Relationships>
</file>

<file path=ppt/charts/_rels/chart11.xml.rels><?xml version="1.0" encoding="UTF-8" standalone="yes"?><Relationships xmlns="http://schemas.openxmlformats.org/package/2006/relationships"><Relationship Id="rId1" Type="http://schemas.openxmlformats.org/officeDocument/2006/relationships/package" Target="../embeddings/xlsx1599606118000438481.xlsx"/></Relationships>
</file>

<file path=ppt/charts/_rels/chart12.xml.rels><?xml version="1.0" encoding="UTF-8" standalone="yes"?><Relationships xmlns="http://schemas.openxmlformats.org/package/2006/relationships"><Relationship Id="rId1" Type="http://schemas.openxmlformats.org/officeDocument/2006/relationships/package" Target="../embeddings/xlsx4430629479957823137.xlsx"/></Relationships>
</file>

<file path=ppt/charts/_rels/chart13.xml.rels><?xml version="1.0" encoding="UTF-8" standalone="yes"?><Relationships xmlns="http://schemas.openxmlformats.org/package/2006/relationships"><Relationship Id="rId1" Type="http://schemas.openxmlformats.org/officeDocument/2006/relationships/package" Target="../embeddings/xlsx7849281542143458714.xlsx"/></Relationships>
</file>

<file path=ppt/charts/_rels/chart14.xml.rels><?xml version="1.0" encoding="UTF-8" standalone="yes"?><Relationships xmlns="http://schemas.openxmlformats.org/package/2006/relationships"><Relationship Id="rId1" Type="http://schemas.openxmlformats.org/officeDocument/2006/relationships/package" Target="../embeddings/xlsx2323163381533237327.xlsx"/></Relationships>
</file>

<file path=ppt/charts/_rels/chart15.xml.rels><?xml version="1.0" encoding="UTF-8" standalone="yes"?><Relationships xmlns="http://schemas.openxmlformats.org/package/2006/relationships"><Relationship Id="rId1" Type="http://schemas.openxmlformats.org/officeDocument/2006/relationships/package" Target="../embeddings/xlsx1616500192614297310.xlsx"/></Relationships>
</file>

<file path=ppt/charts/_rels/chart16.xml.rels><?xml version="1.0" encoding="UTF-8" standalone="yes"?><Relationships xmlns="http://schemas.openxmlformats.org/package/2006/relationships"><Relationship Id="rId1" Type="http://schemas.openxmlformats.org/officeDocument/2006/relationships/package" Target="../embeddings/xlsx561134239674073156.xlsx"/></Relationships>
</file>

<file path=ppt/charts/_rels/chart17.xml.rels><?xml version="1.0" encoding="UTF-8" standalone="yes"?><Relationships xmlns="http://schemas.openxmlformats.org/package/2006/relationships"><Relationship Id="rId1" Type="http://schemas.openxmlformats.org/officeDocument/2006/relationships/package" Target="../embeddings/xlsx8339155104359444574.xlsx"/></Relationships>
</file>

<file path=ppt/charts/_rels/chart18.xml.rels><?xml version="1.0" encoding="UTF-8" standalone="yes"?><Relationships xmlns="http://schemas.openxmlformats.org/package/2006/relationships"><Relationship Id="rId1" Type="http://schemas.openxmlformats.org/officeDocument/2006/relationships/package" Target="../embeddings/xlsx7694128219322859414.xlsx"/></Relationships>
</file>

<file path=ppt/charts/_rels/chart19.xml.rels><?xml version="1.0" encoding="UTF-8" standalone="yes"?><Relationships xmlns="http://schemas.openxmlformats.org/package/2006/relationships"><Relationship Id="rId1" Type="http://schemas.openxmlformats.org/officeDocument/2006/relationships/package" Target="../embeddings/xlsx2869033639515774012.xlsx"/></Relationships>
</file>

<file path=ppt/charts/_rels/chart2.xml.rels><?xml version="1.0" encoding="UTF-8" standalone="yes"?><Relationships xmlns="http://schemas.openxmlformats.org/package/2006/relationships"><Relationship Id="rId1" Type="http://schemas.openxmlformats.org/officeDocument/2006/relationships/package" Target="../embeddings/xlsx3251307396283922854.xlsx"/></Relationships>
</file>

<file path=ppt/charts/_rels/chart20.xml.rels><?xml version="1.0" encoding="UTF-8" standalone="yes"?><Relationships xmlns="http://schemas.openxmlformats.org/package/2006/relationships"><Relationship Id="rId1" Type="http://schemas.openxmlformats.org/officeDocument/2006/relationships/package" Target="../embeddings/xlsx4809736902660717089.xlsx"/></Relationships>
</file>

<file path=ppt/charts/_rels/chart21.xml.rels><?xml version="1.0" encoding="UTF-8" standalone="yes"?><Relationships xmlns="http://schemas.openxmlformats.org/package/2006/relationships"><Relationship Id="rId1" Type="http://schemas.openxmlformats.org/officeDocument/2006/relationships/package" Target="../embeddings/xlsx6330450125678771592.xlsx"/></Relationships>
</file>

<file path=ppt/charts/_rels/chart22.xml.rels><?xml version="1.0" encoding="UTF-8" standalone="yes"?><Relationships xmlns="http://schemas.openxmlformats.org/package/2006/relationships"><Relationship Id="rId1" Type="http://schemas.openxmlformats.org/officeDocument/2006/relationships/package" Target="../embeddings/xlsx514958654188115781.xlsx"/></Relationships>
</file>

<file path=ppt/charts/_rels/chart23.xml.rels><?xml version="1.0" encoding="UTF-8" standalone="yes"?><Relationships xmlns="http://schemas.openxmlformats.org/package/2006/relationships"><Relationship Id="rId1" Type="http://schemas.openxmlformats.org/officeDocument/2006/relationships/package" Target="../embeddings/xlsx7862732447581062146.xlsx"/></Relationships>
</file>

<file path=ppt/charts/_rels/chart24.xml.rels><?xml version="1.0" encoding="UTF-8" standalone="yes"?><Relationships xmlns="http://schemas.openxmlformats.org/package/2006/relationships"><Relationship Id="rId1" Type="http://schemas.openxmlformats.org/officeDocument/2006/relationships/package" Target="../embeddings/xlsx2053872951261119138.xlsx"/></Relationships>
</file>

<file path=ppt/charts/_rels/chart25.xml.rels><?xml version="1.0" encoding="UTF-8" standalone="yes"?><Relationships xmlns="http://schemas.openxmlformats.org/package/2006/relationships"><Relationship Id="rId1" Type="http://schemas.openxmlformats.org/officeDocument/2006/relationships/package" Target="../embeddings/xlsx152649998344111361.xlsx"/></Relationships>
</file>

<file path=ppt/charts/_rels/chart26.xml.rels><?xml version="1.0" encoding="UTF-8" standalone="yes"?><Relationships xmlns="http://schemas.openxmlformats.org/package/2006/relationships"><Relationship Id="rId1" Type="http://schemas.openxmlformats.org/officeDocument/2006/relationships/package" Target="../embeddings/xlsx8436750617385129114.xlsx"/></Relationships>
</file>

<file path=ppt/charts/_rels/chart27.xml.rels><?xml version="1.0" encoding="UTF-8" standalone="yes"?><Relationships xmlns="http://schemas.openxmlformats.org/package/2006/relationships"><Relationship Id="rId1" Type="http://schemas.openxmlformats.org/officeDocument/2006/relationships/package" Target="../embeddings/xlsx4438216424688289642.xlsx"/></Relationships>
</file>

<file path=ppt/charts/_rels/chart28.xml.rels><?xml version="1.0" encoding="UTF-8" standalone="yes"?><Relationships xmlns="http://schemas.openxmlformats.org/package/2006/relationships"><Relationship Id="rId1" Type="http://schemas.openxmlformats.org/officeDocument/2006/relationships/package" Target="../embeddings/xlsx6071449887194560842.xlsx"/></Relationships>
</file>

<file path=ppt/charts/_rels/chart29.xml.rels><?xml version="1.0" encoding="UTF-8" standalone="yes"?><Relationships xmlns="http://schemas.openxmlformats.org/package/2006/relationships"><Relationship Id="rId1" Type="http://schemas.openxmlformats.org/officeDocument/2006/relationships/package" Target="../embeddings/xlsx438328033444346866.xlsx"/></Relationships>
</file>

<file path=ppt/charts/_rels/chart3.xml.rels><?xml version="1.0" encoding="UTF-8" standalone="yes"?><Relationships xmlns="http://schemas.openxmlformats.org/package/2006/relationships"><Relationship Id="rId1" Type="http://schemas.openxmlformats.org/officeDocument/2006/relationships/package" Target="../embeddings/xlsx6581696764383235054.xlsx"/></Relationships>
</file>

<file path=ppt/charts/_rels/chart30.xml.rels><?xml version="1.0" encoding="UTF-8" standalone="yes"?><Relationships xmlns="http://schemas.openxmlformats.org/package/2006/relationships"><Relationship Id="rId1" Type="http://schemas.openxmlformats.org/officeDocument/2006/relationships/package" Target="../embeddings/xlsx446916705978735918.xlsx"/></Relationships>
</file>

<file path=ppt/charts/_rels/chart31.xml.rels><?xml version="1.0" encoding="UTF-8" standalone="yes"?><Relationships xmlns="http://schemas.openxmlformats.org/package/2006/relationships"><Relationship Id="rId1" Type="http://schemas.openxmlformats.org/officeDocument/2006/relationships/package" Target="../embeddings/xlsx54252952698197651.xlsx"/></Relationships>
</file>

<file path=ppt/charts/_rels/chart32.xml.rels><?xml version="1.0" encoding="UTF-8" standalone="yes"?><Relationships xmlns="http://schemas.openxmlformats.org/package/2006/relationships"><Relationship Id="rId1" Type="http://schemas.openxmlformats.org/officeDocument/2006/relationships/package" Target="../embeddings/xlsx8685661166029266712.xlsx"/></Relationships>
</file>

<file path=ppt/charts/_rels/chart33.xml.rels><?xml version="1.0" encoding="UTF-8" standalone="yes"?><Relationships xmlns="http://schemas.openxmlformats.org/package/2006/relationships"><Relationship Id="rId1" Type="http://schemas.openxmlformats.org/officeDocument/2006/relationships/package" Target="../embeddings/xlsx2012429176903484480.xlsx"/></Relationships>
</file>

<file path=ppt/charts/_rels/chart34.xml.rels><?xml version="1.0" encoding="UTF-8" standalone="yes"?><Relationships xmlns="http://schemas.openxmlformats.org/package/2006/relationships"><Relationship Id="rId1" Type="http://schemas.openxmlformats.org/officeDocument/2006/relationships/package" Target="../embeddings/xlsx7703860872923356335.xlsx"/></Relationships>
</file>

<file path=ppt/charts/_rels/chart35.xml.rels><?xml version="1.0" encoding="UTF-8" standalone="yes"?><Relationships xmlns="http://schemas.openxmlformats.org/package/2006/relationships"><Relationship Id="rId1" Type="http://schemas.openxmlformats.org/officeDocument/2006/relationships/package" Target="../embeddings/xlsx2601774028630203396.xlsx"/></Relationships>
</file>

<file path=ppt/charts/_rels/chart36.xml.rels><?xml version="1.0" encoding="UTF-8" standalone="yes"?><Relationships xmlns="http://schemas.openxmlformats.org/package/2006/relationships"><Relationship Id="rId1" Type="http://schemas.openxmlformats.org/officeDocument/2006/relationships/package" Target="../embeddings/xlsx2382954013567058095.xlsx"/></Relationships>
</file>

<file path=ppt/charts/_rels/chart37.xml.rels><?xml version="1.0" encoding="UTF-8" standalone="yes"?><Relationships xmlns="http://schemas.openxmlformats.org/package/2006/relationships"><Relationship Id="rId1" Type="http://schemas.openxmlformats.org/officeDocument/2006/relationships/package" Target="../embeddings/xlsx5016281668516966466.xlsx"/></Relationships>
</file>

<file path=ppt/charts/_rels/chart38.xml.rels><?xml version="1.0" encoding="UTF-8" standalone="yes"?><Relationships xmlns="http://schemas.openxmlformats.org/package/2006/relationships"><Relationship Id="rId1" Type="http://schemas.openxmlformats.org/officeDocument/2006/relationships/package" Target="../embeddings/xlsx4560199117629935338.xlsx"/></Relationships>
</file>

<file path=ppt/charts/_rels/chart39.xml.rels><?xml version="1.0" encoding="UTF-8" standalone="yes"?><Relationships xmlns="http://schemas.openxmlformats.org/package/2006/relationships"><Relationship Id="rId1" Type="http://schemas.openxmlformats.org/officeDocument/2006/relationships/package" Target="../embeddings/xlsx606859277890447909.xlsx"/></Relationships>
</file>

<file path=ppt/charts/_rels/chart4.xml.rels><?xml version="1.0" encoding="UTF-8" standalone="yes"?><Relationships xmlns="http://schemas.openxmlformats.org/package/2006/relationships"><Relationship Id="rId1" Type="http://schemas.openxmlformats.org/officeDocument/2006/relationships/package" Target="../embeddings/xlsx3572846532491766115.xlsx"/></Relationships>
</file>

<file path=ppt/charts/_rels/chart40.xml.rels><?xml version="1.0" encoding="UTF-8" standalone="yes"?><Relationships xmlns="http://schemas.openxmlformats.org/package/2006/relationships"><Relationship Id="rId1" Type="http://schemas.openxmlformats.org/officeDocument/2006/relationships/package" Target="../embeddings/xlsx4558282568689665669.xlsx"/></Relationships>
</file>

<file path=ppt/charts/_rels/chart41.xml.rels><?xml version="1.0" encoding="UTF-8" standalone="yes"?><Relationships xmlns="http://schemas.openxmlformats.org/package/2006/relationships"><Relationship Id="rId1" Type="http://schemas.openxmlformats.org/officeDocument/2006/relationships/package" Target="../embeddings/xlsx6278458238070038554.xlsx"/></Relationships>
</file>

<file path=ppt/charts/_rels/chart42.xml.rels><?xml version="1.0" encoding="UTF-8" standalone="yes"?><Relationships xmlns="http://schemas.openxmlformats.org/package/2006/relationships"><Relationship Id="rId1" Type="http://schemas.openxmlformats.org/officeDocument/2006/relationships/package" Target="../embeddings/xlsx6165290856870717166.xlsx"/></Relationships>
</file>

<file path=ppt/charts/_rels/chart43.xml.rels><?xml version="1.0" encoding="UTF-8" standalone="yes"?><Relationships xmlns="http://schemas.openxmlformats.org/package/2006/relationships"><Relationship Id="rId1" Type="http://schemas.openxmlformats.org/officeDocument/2006/relationships/package" Target="../embeddings/xlsx1444287557885250166.xlsx"/></Relationships>
</file>

<file path=ppt/charts/_rels/chart44.xml.rels><?xml version="1.0" encoding="UTF-8" standalone="yes"?><Relationships xmlns="http://schemas.openxmlformats.org/package/2006/relationships"><Relationship Id="rId1" Type="http://schemas.openxmlformats.org/officeDocument/2006/relationships/package" Target="../embeddings/xlsx4231011087556952957.xlsx"/></Relationships>
</file>

<file path=ppt/charts/_rels/chart45.xml.rels><?xml version="1.0" encoding="UTF-8" standalone="yes"?><Relationships xmlns="http://schemas.openxmlformats.org/package/2006/relationships"><Relationship Id="rId1" Type="http://schemas.openxmlformats.org/officeDocument/2006/relationships/package" Target="../embeddings/xlsx1272327772897468188.xlsx"/></Relationships>
</file>

<file path=ppt/charts/_rels/chart46.xml.rels><?xml version="1.0" encoding="UTF-8" standalone="yes"?><Relationships xmlns="http://schemas.openxmlformats.org/package/2006/relationships"><Relationship Id="rId1" Type="http://schemas.openxmlformats.org/officeDocument/2006/relationships/package" Target="../embeddings/xlsx981534561924341949.xlsx"/></Relationships>
</file>

<file path=ppt/charts/_rels/chart47.xml.rels><?xml version="1.0" encoding="UTF-8" standalone="yes"?><Relationships xmlns="http://schemas.openxmlformats.org/package/2006/relationships"><Relationship Id="rId1" Type="http://schemas.openxmlformats.org/officeDocument/2006/relationships/package" Target="../embeddings/xlsx2276718303231210921.xlsx"/></Relationships>
</file>

<file path=ppt/charts/_rels/chart48.xml.rels><?xml version="1.0" encoding="UTF-8" standalone="yes"?><Relationships xmlns="http://schemas.openxmlformats.org/package/2006/relationships"><Relationship Id="rId1" Type="http://schemas.openxmlformats.org/officeDocument/2006/relationships/package" Target="../embeddings/xlsx699173852960968935.xlsx"/></Relationships>
</file>

<file path=ppt/charts/_rels/chart49.xml.rels><?xml version="1.0" encoding="UTF-8" standalone="yes"?><Relationships xmlns="http://schemas.openxmlformats.org/package/2006/relationships"><Relationship Id="rId1" Type="http://schemas.openxmlformats.org/officeDocument/2006/relationships/package" Target="../embeddings/xlsx6715462508421303993.xlsx"/></Relationships>
</file>

<file path=ppt/charts/_rels/chart5.xml.rels><?xml version="1.0" encoding="UTF-8" standalone="yes"?><Relationships xmlns="http://schemas.openxmlformats.org/package/2006/relationships"><Relationship Id="rId1" Type="http://schemas.openxmlformats.org/officeDocument/2006/relationships/package" Target="../embeddings/xlsx1202471383513442096.xlsx"/></Relationships>
</file>

<file path=ppt/charts/_rels/chart50.xml.rels><?xml version="1.0" encoding="UTF-8" standalone="yes"?><Relationships xmlns="http://schemas.openxmlformats.org/package/2006/relationships"><Relationship Id="rId1" Type="http://schemas.openxmlformats.org/officeDocument/2006/relationships/package" Target="../embeddings/xlsx5775986144525954391.xlsx"/></Relationships>
</file>

<file path=ppt/charts/_rels/chart51.xml.rels><?xml version="1.0" encoding="UTF-8" standalone="yes"?><Relationships xmlns="http://schemas.openxmlformats.org/package/2006/relationships"><Relationship Id="rId1" Type="http://schemas.openxmlformats.org/officeDocument/2006/relationships/package" Target="../embeddings/xlsx8296054167961438778.xlsx"/></Relationships>
</file>

<file path=ppt/charts/_rels/chart52.xml.rels><?xml version="1.0" encoding="UTF-8" standalone="yes"?><Relationships xmlns="http://schemas.openxmlformats.org/package/2006/relationships"><Relationship Id="rId1" Type="http://schemas.openxmlformats.org/officeDocument/2006/relationships/package" Target="../embeddings/xlsx5148101906031264861.xlsx"/></Relationships>
</file>

<file path=ppt/charts/_rels/chart53.xml.rels><?xml version="1.0" encoding="UTF-8" standalone="yes"?><Relationships xmlns="http://schemas.openxmlformats.org/package/2006/relationships"><Relationship Id="rId1" Type="http://schemas.openxmlformats.org/officeDocument/2006/relationships/package" Target="../embeddings/xlsx6517549791890042050.xlsx"/></Relationships>
</file>

<file path=ppt/charts/_rels/chart54.xml.rels><?xml version="1.0" encoding="UTF-8" standalone="yes"?><Relationships xmlns="http://schemas.openxmlformats.org/package/2006/relationships"><Relationship Id="rId1" Type="http://schemas.openxmlformats.org/officeDocument/2006/relationships/package" Target="../embeddings/xlsx2090456358911948922.xlsx"/></Relationships>
</file>

<file path=ppt/charts/_rels/chart6.xml.rels><?xml version="1.0" encoding="UTF-8" standalone="yes"?><Relationships xmlns="http://schemas.openxmlformats.org/package/2006/relationships"><Relationship Id="rId1" Type="http://schemas.openxmlformats.org/officeDocument/2006/relationships/package" Target="../embeddings/xlsx8901353326214088005.xlsx"/></Relationships>
</file>

<file path=ppt/charts/_rels/chart7.xml.rels><?xml version="1.0" encoding="UTF-8" standalone="yes"?><Relationships xmlns="http://schemas.openxmlformats.org/package/2006/relationships"><Relationship Id="rId1" Type="http://schemas.openxmlformats.org/officeDocument/2006/relationships/package" Target="../embeddings/xlsx2244420709872540029.xlsx"/></Relationships>
</file>

<file path=ppt/charts/_rels/chart8.xml.rels><?xml version="1.0" encoding="UTF-8" standalone="yes"?><Relationships xmlns="http://schemas.openxmlformats.org/package/2006/relationships"><Relationship Id="rId1" Type="http://schemas.openxmlformats.org/officeDocument/2006/relationships/package" Target="../embeddings/xlsx5849536584631066580.xlsx"/></Relationships>
</file>

<file path=ppt/charts/_rels/chart9.xml.rels><?xml version="1.0" encoding="UTF-8" standalone="yes"?><Relationships xmlns="http://schemas.openxmlformats.org/package/2006/relationships"><Relationship Id="rId1" Type="http://schemas.openxmlformats.org/officeDocument/2006/relationships/package" Target="../embeddings/xlsx508833005961142921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IOPS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5886.02</c:v>
                </c:pt>
                <c:pt idx="1">
                  <c:v>8122.69</c:v>
                </c:pt>
                <c:pt idx="2">
                  <c:v>6882.83</c:v>
                </c:pt>
                <c:pt idx="3">
                  <c:v>6471.71</c:v>
                </c:pt>
                <c:pt idx="4">
                  <c:v>4674.75</c:v>
                </c:pt>
                <c:pt idx="5">
                  <c:v>5094.69</c:v>
                </c:pt>
                <c:pt idx="6">
                  <c:v>6053.39</c:v>
                </c:pt>
                <c:pt idx="7">
                  <c:v>3843.21</c:v>
                </c:pt>
                <c:pt idx="8">
                  <c:v>4971.77</c:v>
                </c:pt>
                <c:pt idx="9">
                  <c:v>1612.63</c:v>
                </c:pt>
                <c:pt idx="10">
                  <c:v>2388.87</c:v>
                </c:pt>
                <c:pt idx="11">
                  <c:v>1804.32</c:v>
                </c:pt>
                <c:pt idx="12">
                  <c:v>1678.97</c:v>
                </c:pt>
                <c:pt idx="13">
                  <c:v>2877.72</c:v>
                </c:pt>
                <c:pt idx="14">
                  <c:v>1726.86</c:v>
                </c:pt>
                <c:pt idx="15">
                  <c:v>4196.54</c:v>
                </c:pt>
                <c:pt idx="16">
                  <c:v>5509.86</c:v>
                </c:pt>
                <c:pt idx="17">
                  <c:v>2137.05</c:v>
                </c:pt>
                <c:pt idx="18">
                  <c:v>6261.58</c:v>
                </c:pt>
                <c:pt idx="19">
                  <c:v>5462.86</c:v>
                </c:pt>
                <c:pt idx="20">
                  <c:v>4609.2</c:v>
                </c:pt>
                <c:pt idx="21">
                  <c:v>2194.66</c:v>
                </c:pt>
                <c:pt idx="22">
                  <c:v>3570.49</c:v>
                </c:pt>
                <c:pt idx="23">
                  <c:v>3272.47</c:v>
                </c:pt>
                <c:pt idx="24">
                  <c:v>2572.63</c:v>
                </c:pt>
                <c:pt idx="25">
                  <c:v>3727.55</c:v>
                </c:pt>
                <c:pt idx="26">
                  <c:v>4053.02</c:v>
                </c:pt>
                <c:pt idx="27">
                  <c:v>4707.3</c:v>
                </c:pt>
                <c:pt idx="28">
                  <c:v>5722.83</c:v>
                </c:pt>
                <c:pt idx="29">
                  <c:v>2531.37</c:v>
                </c:pt>
                <c:pt idx="30">
                  <c:v>3318.44</c:v>
                </c:pt>
                <c:pt idx="31">
                  <c:v>3888.85</c:v>
                </c:pt>
                <c:pt idx="32">
                  <c:v>4167.94</c:v>
                </c:pt>
                <c:pt idx="33">
                  <c:v>3676.82</c:v>
                </c:pt>
                <c:pt idx="34">
                  <c:v>5786.14</c:v>
                </c:pt>
                <c:pt idx="35">
                  <c:v>4465.16</c:v>
                </c:pt>
                <c:pt idx="36">
                  <c:v>3478.61</c:v>
                </c:pt>
                <c:pt idx="37">
                  <c:v>1938.12</c:v>
                </c:pt>
                <c:pt idx="38">
                  <c:v>4065.07</c:v>
                </c:pt>
                <c:pt idx="39">
                  <c:v>5396.21</c:v>
                </c:pt>
                <c:pt idx="40">
                  <c:v>5859.36</c:v>
                </c:pt>
                <c:pt idx="41">
                  <c:v>3370.1</c:v>
                </c:pt>
                <c:pt idx="42">
                  <c:v>3934.67</c:v>
                </c:pt>
                <c:pt idx="43">
                  <c:v>4844.72</c:v>
                </c:pt>
                <c:pt idx="44">
                  <c:v>4856.56</c:v>
                </c:pt>
                <c:pt idx="45">
                  <c:v>3991.53</c:v>
                </c:pt>
                <c:pt idx="46">
                  <c:v>3784.04</c:v>
                </c:pt>
                <c:pt idx="47">
                  <c:v>3870.49</c:v>
                </c:pt>
                <c:pt idx="48">
                  <c:v>5298.41</c:v>
                </c:pt>
                <c:pt idx="49">
                  <c:v>4624.92</c:v>
                </c:pt>
                <c:pt idx="50">
                  <c:v>4582.91</c:v>
                </c:pt>
                <c:pt idx="51">
                  <c:v>4655.98</c:v>
                </c:pt>
                <c:pt idx="52">
                  <c:v>5155.25</c:v>
                </c:pt>
                <c:pt idx="53">
                  <c:v>1677.24</c:v>
                </c:pt>
                <c:pt idx="54">
                  <c:v>4312.72</c:v>
                </c:pt>
                <c:pt idx="55">
                  <c:v>4612.04</c:v>
                </c:pt>
                <c:pt idx="56">
                  <c:v>3768.43</c:v>
                </c:pt>
                <c:pt idx="57">
                  <c:v>4696.04</c:v>
                </c:pt>
                <c:pt idx="58">
                  <c:v>3263.94</c:v>
                </c:pt>
                <c:pt idx="59">
                  <c:v>5020.48</c:v>
                </c:pt>
                <c:pt idx="60">
                  <c:v>4900.39</c:v>
                </c:pt>
                <c:pt idx="61">
                  <c:v>3484.39</c:v>
                </c:pt>
                <c:pt idx="62">
                  <c:v>1841.63</c:v>
                </c:pt>
                <c:pt idx="63">
                  <c:v>4338.66</c:v>
                </c:pt>
                <c:pt idx="64">
                  <c:v>5677.94</c:v>
                </c:pt>
                <c:pt idx="65">
                  <c:v>4912.45</c:v>
                </c:pt>
                <c:pt idx="66">
                  <c:v>4827.5</c:v>
                </c:pt>
                <c:pt idx="67">
                  <c:v>4206.27</c:v>
                </c:pt>
                <c:pt idx="68">
                  <c:v>1792.7</c:v>
                </c:pt>
                <c:pt idx="69">
                  <c:v>3095.15</c:v>
                </c:pt>
                <c:pt idx="70">
                  <c:v>4792.31</c:v>
                </c:pt>
                <c:pt idx="71">
                  <c:v>4973.11</c:v>
                </c:pt>
                <c:pt idx="72">
                  <c:v>6418.28</c:v>
                </c:pt>
                <c:pt idx="73">
                  <c:v>4118.09</c:v>
                </c:pt>
                <c:pt idx="74">
                  <c:v>6693.06</c:v>
                </c:pt>
                <c:pt idx="75">
                  <c:v>7457.83</c:v>
                </c:pt>
                <c:pt idx="76">
                  <c:v>7961.74</c:v>
                </c:pt>
                <c:pt idx="77">
                  <c:v>3104.95</c:v>
                </c:pt>
                <c:pt idx="78">
                  <c:v>4511.51</c:v>
                </c:pt>
                <c:pt idx="79">
                  <c:v>5996.46</c:v>
                </c:pt>
                <c:pt idx="80">
                  <c:v>7130.93</c:v>
                </c:pt>
                <c:pt idx="81">
                  <c:v>7659.96</c:v>
                </c:pt>
                <c:pt idx="82">
                  <c:v>6291.61</c:v>
                </c:pt>
                <c:pt idx="83">
                  <c:v>4165.32</c:v>
                </c:pt>
                <c:pt idx="84">
                  <c:v>4464.79</c:v>
                </c:pt>
                <c:pt idx="85">
                  <c:v>3855.52</c:v>
                </c:pt>
                <c:pt idx="86">
                  <c:v>4744.51</c:v>
                </c:pt>
                <c:pt idx="87">
                  <c:v>5969.08</c:v>
                </c:pt>
                <c:pt idx="88">
                  <c:v>5666.76</c:v>
                </c:pt>
                <c:pt idx="89">
                  <c:v>5575.14</c:v>
                </c:pt>
                <c:pt idx="90">
                  <c:v>7453.09</c:v>
                </c:pt>
                <c:pt idx="91">
                  <c:v>6956.87</c:v>
                </c:pt>
                <c:pt idx="92">
                  <c:v>7413.07</c:v>
                </c:pt>
                <c:pt idx="93">
                  <c:v>4855.88</c:v>
                </c:pt>
                <c:pt idx="94">
                  <c:v>2566.73</c:v>
                </c:pt>
                <c:pt idx="95">
                  <c:v>2708.59</c:v>
                </c:pt>
                <c:pt idx="96">
                  <c:v>5163.93</c:v>
                </c:pt>
                <c:pt idx="97">
                  <c:v>6207.21</c:v>
                </c:pt>
                <c:pt idx="98">
                  <c:v>6583.17</c:v>
                </c:pt>
                <c:pt idx="99">
                  <c:v>6511.1</c:v>
                </c:pt>
                <c:pt idx="100">
                  <c:v>7402.67</c:v>
                </c:pt>
                <c:pt idx="101">
                  <c:v>6309.17</c:v>
                </c:pt>
                <c:pt idx="102">
                  <c:v>4911.0</c:v>
                </c:pt>
                <c:pt idx="103">
                  <c:v>5220.81</c:v>
                </c:pt>
                <c:pt idx="104">
                  <c:v>6094.52</c:v>
                </c:pt>
                <c:pt idx="105">
                  <c:v>6605.26</c:v>
                </c:pt>
                <c:pt idx="106">
                  <c:v>10083.55</c:v>
                </c:pt>
                <c:pt idx="107">
                  <c:v>10384.48</c:v>
                </c:pt>
                <c:pt idx="108">
                  <c:v>6119.69</c:v>
                </c:pt>
                <c:pt idx="109">
                  <c:v>7253.21</c:v>
                </c:pt>
                <c:pt idx="110">
                  <c:v>6866.54</c:v>
                </c:pt>
                <c:pt idx="111">
                  <c:v>8036.75</c:v>
                </c:pt>
                <c:pt idx="112">
                  <c:v>8853.65</c:v>
                </c:pt>
                <c:pt idx="113">
                  <c:v>7935.6</c:v>
                </c:pt>
                <c:pt idx="114">
                  <c:v>9763.99</c:v>
                </c:pt>
                <c:pt idx="115">
                  <c:v>7727.59</c:v>
                </c:pt>
                <c:pt idx="116">
                  <c:v>9138.54</c:v>
                </c:pt>
                <c:pt idx="117">
                  <c:v>8619.15</c:v>
                </c:pt>
                <c:pt idx="118">
                  <c:v>6807.19</c:v>
                </c:pt>
                <c:pt idx="119">
                  <c:v>3786.47</c:v>
                </c:pt>
                <c:pt idx="120">
                  <c:v>2888.55</c:v>
                </c:pt>
                <c:pt idx="121">
                  <c:v>6429.99</c:v>
                </c:pt>
                <c:pt idx="122">
                  <c:v>5769.17</c:v>
                </c:pt>
                <c:pt idx="123">
                  <c:v>5764.82</c:v>
                </c:pt>
                <c:pt idx="124">
                  <c:v>4604.05</c:v>
                </c:pt>
                <c:pt idx="125">
                  <c:v>4442.04</c:v>
                </c:pt>
                <c:pt idx="126">
                  <c:v>5117.85</c:v>
                </c:pt>
                <c:pt idx="127">
                  <c:v>2512.04</c:v>
                </c:pt>
                <c:pt idx="128">
                  <c:v>2238.55</c:v>
                </c:pt>
                <c:pt idx="129">
                  <c:v>3760.13</c:v>
                </c:pt>
                <c:pt idx="130">
                  <c:v>4645.7</c:v>
                </c:pt>
                <c:pt idx="131">
                  <c:v>2034.21</c:v>
                </c:pt>
                <c:pt idx="132">
                  <c:v>2141.46</c:v>
                </c:pt>
                <c:pt idx="133">
                  <c:v>1624.53</c:v>
                </c:pt>
                <c:pt idx="134">
                  <c:v>1590.95</c:v>
                </c:pt>
                <c:pt idx="135">
                  <c:v>3066.94</c:v>
                </c:pt>
                <c:pt idx="136">
                  <c:v>2689.5</c:v>
                </c:pt>
                <c:pt idx="137">
                  <c:v>2261.69</c:v>
                </c:pt>
                <c:pt idx="138">
                  <c:v>4599.68</c:v>
                </c:pt>
                <c:pt idx="139">
                  <c:v>2990.14</c:v>
                </c:pt>
                <c:pt idx="140">
                  <c:v>5175.82</c:v>
                </c:pt>
                <c:pt idx="141">
                  <c:v>3678.24</c:v>
                </c:pt>
                <c:pt idx="142">
                  <c:v>4546.19</c:v>
                </c:pt>
                <c:pt idx="143">
                  <c:v>1977.1</c:v>
                </c:pt>
                <c:pt idx="144">
                  <c:v>5099.07</c:v>
                </c:pt>
                <c:pt idx="145">
                  <c:v>6765.8</c:v>
                </c:pt>
                <c:pt idx="146">
                  <c:v>6700.55</c:v>
                </c:pt>
                <c:pt idx="147">
                  <c:v>5100.59</c:v>
                </c:pt>
                <c:pt idx="148">
                  <c:v>7236.5</c:v>
                </c:pt>
                <c:pt idx="149">
                  <c:v>5471.01</c:v>
                </c:pt>
                <c:pt idx="150">
                  <c:v>5772.87</c:v>
                </c:pt>
                <c:pt idx="151">
                  <c:v>6336.47</c:v>
                </c:pt>
                <c:pt idx="152">
                  <c:v>4215.36</c:v>
                </c:pt>
                <c:pt idx="153">
                  <c:v>6082.44</c:v>
                </c:pt>
                <c:pt idx="154">
                  <c:v>5260.26</c:v>
                </c:pt>
              </c:numCache>
            </c:numRef>
          </c:yVal>
        </c:ser>
        <c:ser>
          <c:idx val="1"/>
          <c:order val="1"/>
          <c:smooth val="0"/>
          <c:tx>
            <c:strRef>
              <c:f>Sheet1!$C$1</c:f>
              <c:strCache>
                <c:ptCount val="1"/>
                <c:pt idx="0">
                  <c:v>Total IOPS - avg</c:v>
                </c:pt>
              </c:strCache>
            </c:strRef>
          </c:tx>
          <c:marker>
            <c:symbol val="none"/>
          </c:marker>
          <c:spPr>
            <a:ln>
              <a:solidFill>
                <a:srgbClr val="80808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4880.90</c:v>
                </c:pt>
                <c:pt idx="1">
                  <c:v>4880.90</c:v>
                </c:pt>
                <c:pt idx="2">
                  <c:v>4880.90</c:v>
                </c:pt>
                <c:pt idx="3">
                  <c:v>4880.90</c:v>
                </c:pt>
                <c:pt idx="4">
                  <c:v>4880.90</c:v>
                </c:pt>
                <c:pt idx="5">
                  <c:v>4880.90</c:v>
                </c:pt>
                <c:pt idx="6">
                  <c:v>4880.90</c:v>
                </c:pt>
                <c:pt idx="7">
                  <c:v>4880.90</c:v>
                </c:pt>
                <c:pt idx="8">
                  <c:v>4880.90</c:v>
                </c:pt>
                <c:pt idx="9">
                  <c:v>4880.90</c:v>
                </c:pt>
                <c:pt idx="10">
                  <c:v>4880.90</c:v>
                </c:pt>
                <c:pt idx="11">
                  <c:v>4880.90</c:v>
                </c:pt>
                <c:pt idx="12">
                  <c:v>4880.90</c:v>
                </c:pt>
                <c:pt idx="13">
                  <c:v>4880.90</c:v>
                </c:pt>
                <c:pt idx="14">
                  <c:v>4880.90</c:v>
                </c:pt>
                <c:pt idx="15">
                  <c:v>4880.90</c:v>
                </c:pt>
                <c:pt idx="16">
                  <c:v>4880.90</c:v>
                </c:pt>
                <c:pt idx="17">
                  <c:v>4880.90</c:v>
                </c:pt>
                <c:pt idx="18">
                  <c:v>4880.90</c:v>
                </c:pt>
                <c:pt idx="19">
                  <c:v>4880.90</c:v>
                </c:pt>
                <c:pt idx="20">
                  <c:v>4880.90</c:v>
                </c:pt>
                <c:pt idx="21">
                  <c:v>4880.90</c:v>
                </c:pt>
                <c:pt idx="22">
                  <c:v>4880.90</c:v>
                </c:pt>
                <c:pt idx="23">
                  <c:v>4880.90</c:v>
                </c:pt>
                <c:pt idx="24">
                  <c:v>4880.90</c:v>
                </c:pt>
                <c:pt idx="25">
                  <c:v>4880.90</c:v>
                </c:pt>
                <c:pt idx="26">
                  <c:v>4880.90</c:v>
                </c:pt>
                <c:pt idx="27">
                  <c:v>4880.90</c:v>
                </c:pt>
                <c:pt idx="28">
                  <c:v>4880.90</c:v>
                </c:pt>
                <c:pt idx="29">
                  <c:v>4880.90</c:v>
                </c:pt>
                <c:pt idx="30">
                  <c:v>4880.90</c:v>
                </c:pt>
                <c:pt idx="31">
                  <c:v>4880.90</c:v>
                </c:pt>
                <c:pt idx="32">
                  <c:v>4880.90</c:v>
                </c:pt>
                <c:pt idx="33">
                  <c:v>4880.90</c:v>
                </c:pt>
                <c:pt idx="34">
                  <c:v>4880.90</c:v>
                </c:pt>
                <c:pt idx="35">
                  <c:v>4880.90</c:v>
                </c:pt>
                <c:pt idx="36">
                  <c:v>4880.90</c:v>
                </c:pt>
                <c:pt idx="37">
                  <c:v>4880.90</c:v>
                </c:pt>
                <c:pt idx="38">
                  <c:v>4880.90</c:v>
                </c:pt>
                <c:pt idx="39">
                  <c:v>4880.90</c:v>
                </c:pt>
                <c:pt idx="40">
                  <c:v>4880.90</c:v>
                </c:pt>
                <c:pt idx="41">
                  <c:v>4880.90</c:v>
                </c:pt>
                <c:pt idx="42">
                  <c:v>4880.90</c:v>
                </c:pt>
                <c:pt idx="43">
                  <c:v>4880.90</c:v>
                </c:pt>
                <c:pt idx="44">
                  <c:v>4880.90</c:v>
                </c:pt>
                <c:pt idx="45">
                  <c:v>4880.90</c:v>
                </c:pt>
                <c:pt idx="46">
                  <c:v>4880.90</c:v>
                </c:pt>
                <c:pt idx="47">
                  <c:v>4880.90</c:v>
                </c:pt>
                <c:pt idx="48">
                  <c:v>4880.90</c:v>
                </c:pt>
                <c:pt idx="49">
                  <c:v>4880.90</c:v>
                </c:pt>
                <c:pt idx="50">
                  <c:v>4880.90</c:v>
                </c:pt>
                <c:pt idx="51">
                  <c:v>4880.90</c:v>
                </c:pt>
                <c:pt idx="52">
                  <c:v>4880.90</c:v>
                </c:pt>
                <c:pt idx="53">
                  <c:v>4880.90</c:v>
                </c:pt>
                <c:pt idx="54">
                  <c:v>4880.90</c:v>
                </c:pt>
                <c:pt idx="55">
                  <c:v>4880.90</c:v>
                </c:pt>
                <c:pt idx="56">
                  <c:v>4880.90</c:v>
                </c:pt>
                <c:pt idx="57">
                  <c:v>4880.90</c:v>
                </c:pt>
                <c:pt idx="58">
                  <c:v>4880.90</c:v>
                </c:pt>
                <c:pt idx="59">
                  <c:v>4880.90</c:v>
                </c:pt>
                <c:pt idx="60">
                  <c:v>4880.90</c:v>
                </c:pt>
                <c:pt idx="61">
                  <c:v>4880.90</c:v>
                </c:pt>
                <c:pt idx="62">
                  <c:v>4880.90</c:v>
                </c:pt>
                <c:pt idx="63">
                  <c:v>4880.90</c:v>
                </c:pt>
                <c:pt idx="64">
                  <c:v>4880.90</c:v>
                </c:pt>
                <c:pt idx="65">
                  <c:v>4880.90</c:v>
                </c:pt>
                <c:pt idx="66">
                  <c:v>4880.90</c:v>
                </c:pt>
                <c:pt idx="67">
                  <c:v>4880.90</c:v>
                </c:pt>
                <c:pt idx="68">
                  <c:v>4880.90</c:v>
                </c:pt>
                <c:pt idx="69">
                  <c:v>4880.90</c:v>
                </c:pt>
                <c:pt idx="70">
                  <c:v>4880.90</c:v>
                </c:pt>
                <c:pt idx="71">
                  <c:v>4880.90</c:v>
                </c:pt>
                <c:pt idx="72">
                  <c:v>4880.90</c:v>
                </c:pt>
                <c:pt idx="73">
                  <c:v>4880.90</c:v>
                </c:pt>
                <c:pt idx="74">
                  <c:v>4880.90</c:v>
                </c:pt>
                <c:pt idx="75">
                  <c:v>4880.90</c:v>
                </c:pt>
                <c:pt idx="76">
                  <c:v>4880.90</c:v>
                </c:pt>
                <c:pt idx="77">
                  <c:v>4880.90</c:v>
                </c:pt>
                <c:pt idx="78">
                  <c:v>4880.90</c:v>
                </c:pt>
                <c:pt idx="79">
                  <c:v>4880.90</c:v>
                </c:pt>
                <c:pt idx="80">
                  <c:v>4880.90</c:v>
                </c:pt>
                <c:pt idx="81">
                  <c:v>4880.90</c:v>
                </c:pt>
                <c:pt idx="82">
                  <c:v>4880.90</c:v>
                </c:pt>
                <c:pt idx="83">
                  <c:v>4880.90</c:v>
                </c:pt>
                <c:pt idx="84">
                  <c:v>4880.90</c:v>
                </c:pt>
                <c:pt idx="85">
                  <c:v>4880.90</c:v>
                </c:pt>
                <c:pt idx="86">
                  <c:v>4880.90</c:v>
                </c:pt>
                <c:pt idx="87">
                  <c:v>4880.90</c:v>
                </c:pt>
                <c:pt idx="88">
                  <c:v>4880.90</c:v>
                </c:pt>
                <c:pt idx="89">
                  <c:v>4880.90</c:v>
                </c:pt>
                <c:pt idx="90">
                  <c:v>4880.90</c:v>
                </c:pt>
                <c:pt idx="91">
                  <c:v>4880.90</c:v>
                </c:pt>
                <c:pt idx="92">
                  <c:v>4880.90</c:v>
                </c:pt>
                <c:pt idx="93">
                  <c:v>4880.90</c:v>
                </c:pt>
                <c:pt idx="94">
                  <c:v>4880.90</c:v>
                </c:pt>
                <c:pt idx="95">
                  <c:v>4880.90</c:v>
                </c:pt>
                <c:pt idx="96">
                  <c:v>4880.90</c:v>
                </c:pt>
                <c:pt idx="97">
                  <c:v>4880.90</c:v>
                </c:pt>
                <c:pt idx="98">
                  <c:v>4880.90</c:v>
                </c:pt>
                <c:pt idx="99">
                  <c:v>4880.90</c:v>
                </c:pt>
                <c:pt idx="100">
                  <c:v>4880.90</c:v>
                </c:pt>
                <c:pt idx="101">
                  <c:v>4880.90</c:v>
                </c:pt>
                <c:pt idx="102">
                  <c:v>4880.90</c:v>
                </c:pt>
                <c:pt idx="103">
                  <c:v>4880.90</c:v>
                </c:pt>
                <c:pt idx="104">
                  <c:v>4880.90</c:v>
                </c:pt>
                <c:pt idx="105">
                  <c:v>4880.90</c:v>
                </c:pt>
                <c:pt idx="106">
                  <c:v>4880.90</c:v>
                </c:pt>
                <c:pt idx="107">
                  <c:v>4880.90</c:v>
                </c:pt>
                <c:pt idx="108">
                  <c:v>4880.90</c:v>
                </c:pt>
                <c:pt idx="109">
                  <c:v>4880.90</c:v>
                </c:pt>
                <c:pt idx="110">
                  <c:v>4880.90</c:v>
                </c:pt>
                <c:pt idx="111">
                  <c:v>4880.90</c:v>
                </c:pt>
                <c:pt idx="112">
                  <c:v>4880.90</c:v>
                </c:pt>
                <c:pt idx="113">
                  <c:v>4880.90</c:v>
                </c:pt>
                <c:pt idx="114">
                  <c:v>4880.90</c:v>
                </c:pt>
                <c:pt idx="115">
                  <c:v>4880.90</c:v>
                </c:pt>
                <c:pt idx="116">
                  <c:v>4880.90</c:v>
                </c:pt>
                <c:pt idx="117">
                  <c:v>4880.90</c:v>
                </c:pt>
                <c:pt idx="118">
                  <c:v>4880.90</c:v>
                </c:pt>
                <c:pt idx="119">
                  <c:v>4880.90</c:v>
                </c:pt>
                <c:pt idx="120">
                  <c:v>4880.90</c:v>
                </c:pt>
                <c:pt idx="121">
                  <c:v>4880.90</c:v>
                </c:pt>
                <c:pt idx="122">
                  <c:v>4880.90</c:v>
                </c:pt>
                <c:pt idx="123">
                  <c:v>4880.90</c:v>
                </c:pt>
                <c:pt idx="124">
                  <c:v>4880.90</c:v>
                </c:pt>
                <c:pt idx="125">
                  <c:v>4880.90</c:v>
                </c:pt>
                <c:pt idx="126">
                  <c:v>4880.90</c:v>
                </c:pt>
                <c:pt idx="127">
                  <c:v>4880.90</c:v>
                </c:pt>
                <c:pt idx="128">
                  <c:v>4880.90</c:v>
                </c:pt>
                <c:pt idx="129">
                  <c:v>4880.90</c:v>
                </c:pt>
                <c:pt idx="130">
                  <c:v>4880.90</c:v>
                </c:pt>
                <c:pt idx="131">
                  <c:v>4880.90</c:v>
                </c:pt>
                <c:pt idx="132">
                  <c:v>4880.90</c:v>
                </c:pt>
                <c:pt idx="133">
                  <c:v>4880.90</c:v>
                </c:pt>
                <c:pt idx="134">
                  <c:v>4880.90</c:v>
                </c:pt>
                <c:pt idx="135">
                  <c:v>4880.90</c:v>
                </c:pt>
                <c:pt idx="136">
                  <c:v>4880.90</c:v>
                </c:pt>
                <c:pt idx="137">
                  <c:v>4880.90</c:v>
                </c:pt>
                <c:pt idx="138">
                  <c:v>4880.90</c:v>
                </c:pt>
                <c:pt idx="139">
                  <c:v>4880.90</c:v>
                </c:pt>
                <c:pt idx="140">
                  <c:v>4880.90</c:v>
                </c:pt>
                <c:pt idx="141">
                  <c:v>4880.90</c:v>
                </c:pt>
                <c:pt idx="142">
                  <c:v>4880.90</c:v>
                </c:pt>
                <c:pt idx="143">
                  <c:v>4880.90</c:v>
                </c:pt>
                <c:pt idx="144">
                  <c:v>4880.90</c:v>
                </c:pt>
                <c:pt idx="145">
                  <c:v>4880.90</c:v>
                </c:pt>
                <c:pt idx="146">
                  <c:v>4880.90</c:v>
                </c:pt>
                <c:pt idx="147">
                  <c:v>4880.90</c:v>
                </c:pt>
                <c:pt idx="148">
                  <c:v>4880.90</c:v>
                </c:pt>
                <c:pt idx="149">
                  <c:v>4880.90</c:v>
                </c:pt>
                <c:pt idx="150">
                  <c:v>4880.90</c:v>
                </c:pt>
                <c:pt idx="151">
                  <c:v>4880.90</c:v>
                </c:pt>
                <c:pt idx="152">
                  <c:v>4880.90</c:v>
                </c:pt>
                <c:pt idx="153">
                  <c:v>4880.90</c:v>
                </c:pt>
                <c:pt idx="154">
                  <c:v>4880.90</c:v>
                </c:pt>
              </c:numCache>
            </c:numRef>
          </c:yVal>
        </c:ser>
        <c:ser>
          <c:idx val="2"/>
          <c:order val="2"/>
          <c:smooth val="0"/>
          <c:tx>
            <c:strRef>
              <c:f>Sheet1!$D$1</c:f>
              <c:strCache>
                <c:ptCount val="1"/>
                <c:pt idx="0">
                  <c:v>Total IOPS - 95th</c:v>
                </c:pt>
              </c:strCache>
            </c:strRef>
          </c:tx>
          <c:marker>
            <c:symbol val="none"/>
          </c:marker>
          <c:spPr>
            <a:ln>
              <a:solidFill>
                <a:srgbClr val="40404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8036.75</c:v>
                </c:pt>
                <c:pt idx="1">
                  <c:v>8036.75</c:v>
                </c:pt>
                <c:pt idx="2">
                  <c:v>8036.75</c:v>
                </c:pt>
                <c:pt idx="3">
                  <c:v>8036.75</c:v>
                </c:pt>
                <c:pt idx="4">
                  <c:v>8036.75</c:v>
                </c:pt>
                <c:pt idx="5">
                  <c:v>8036.75</c:v>
                </c:pt>
                <c:pt idx="6">
                  <c:v>8036.75</c:v>
                </c:pt>
                <c:pt idx="7">
                  <c:v>8036.75</c:v>
                </c:pt>
                <c:pt idx="8">
                  <c:v>8036.75</c:v>
                </c:pt>
                <c:pt idx="9">
                  <c:v>8036.75</c:v>
                </c:pt>
                <c:pt idx="10">
                  <c:v>8036.75</c:v>
                </c:pt>
                <c:pt idx="11">
                  <c:v>8036.75</c:v>
                </c:pt>
                <c:pt idx="12">
                  <c:v>8036.75</c:v>
                </c:pt>
                <c:pt idx="13">
                  <c:v>8036.75</c:v>
                </c:pt>
                <c:pt idx="14">
                  <c:v>8036.75</c:v>
                </c:pt>
                <c:pt idx="15">
                  <c:v>8036.75</c:v>
                </c:pt>
                <c:pt idx="16">
                  <c:v>8036.75</c:v>
                </c:pt>
                <c:pt idx="17">
                  <c:v>8036.75</c:v>
                </c:pt>
                <c:pt idx="18">
                  <c:v>8036.75</c:v>
                </c:pt>
                <c:pt idx="19">
                  <c:v>8036.75</c:v>
                </c:pt>
                <c:pt idx="20">
                  <c:v>8036.75</c:v>
                </c:pt>
                <c:pt idx="21">
                  <c:v>8036.75</c:v>
                </c:pt>
                <c:pt idx="22">
                  <c:v>8036.75</c:v>
                </c:pt>
                <c:pt idx="23">
                  <c:v>8036.75</c:v>
                </c:pt>
                <c:pt idx="24">
                  <c:v>8036.75</c:v>
                </c:pt>
                <c:pt idx="25">
                  <c:v>8036.75</c:v>
                </c:pt>
                <c:pt idx="26">
                  <c:v>8036.75</c:v>
                </c:pt>
                <c:pt idx="27">
                  <c:v>8036.75</c:v>
                </c:pt>
                <c:pt idx="28">
                  <c:v>8036.75</c:v>
                </c:pt>
                <c:pt idx="29">
                  <c:v>8036.75</c:v>
                </c:pt>
                <c:pt idx="30">
                  <c:v>8036.75</c:v>
                </c:pt>
                <c:pt idx="31">
                  <c:v>8036.75</c:v>
                </c:pt>
                <c:pt idx="32">
                  <c:v>8036.75</c:v>
                </c:pt>
                <c:pt idx="33">
                  <c:v>8036.75</c:v>
                </c:pt>
                <c:pt idx="34">
                  <c:v>8036.75</c:v>
                </c:pt>
                <c:pt idx="35">
                  <c:v>8036.75</c:v>
                </c:pt>
                <c:pt idx="36">
                  <c:v>8036.75</c:v>
                </c:pt>
                <c:pt idx="37">
                  <c:v>8036.75</c:v>
                </c:pt>
                <c:pt idx="38">
                  <c:v>8036.75</c:v>
                </c:pt>
                <c:pt idx="39">
                  <c:v>8036.75</c:v>
                </c:pt>
                <c:pt idx="40">
                  <c:v>8036.75</c:v>
                </c:pt>
                <c:pt idx="41">
                  <c:v>8036.75</c:v>
                </c:pt>
                <c:pt idx="42">
                  <c:v>8036.75</c:v>
                </c:pt>
                <c:pt idx="43">
                  <c:v>8036.75</c:v>
                </c:pt>
                <c:pt idx="44">
                  <c:v>8036.75</c:v>
                </c:pt>
                <c:pt idx="45">
                  <c:v>8036.75</c:v>
                </c:pt>
                <c:pt idx="46">
                  <c:v>8036.75</c:v>
                </c:pt>
                <c:pt idx="47">
                  <c:v>8036.75</c:v>
                </c:pt>
                <c:pt idx="48">
                  <c:v>8036.75</c:v>
                </c:pt>
                <c:pt idx="49">
                  <c:v>8036.75</c:v>
                </c:pt>
                <c:pt idx="50">
                  <c:v>8036.75</c:v>
                </c:pt>
                <c:pt idx="51">
                  <c:v>8036.75</c:v>
                </c:pt>
                <c:pt idx="52">
                  <c:v>8036.75</c:v>
                </c:pt>
                <c:pt idx="53">
                  <c:v>8036.75</c:v>
                </c:pt>
                <c:pt idx="54">
                  <c:v>8036.75</c:v>
                </c:pt>
                <c:pt idx="55">
                  <c:v>8036.75</c:v>
                </c:pt>
                <c:pt idx="56">
                  <c:v>8036.75</c:v>
                </c:pt>
                <c:pt idx="57">
                  <c:v>8036.75</c:v>
                </c:pt>
                <c:pt idx="58">
                  <c:v>8036.75</c:v>
                </c:pt>
                <c:pt idx="59">
                  <c:v>8036.75</c:v>
                </c:pt>
                <c:pt idx="60">
                  <c:v>8036.75</c:v>
                </c:pt>
                <c:pt idx="61">
                  <c:v>8036.75</c:v>
                </c:pt>
                <c:pt idx="62">
                  <c:v>8036.75</c:v>
                </c:pt>
                <c:pt idx="63">
                  <c:v>8036.75</c:v>
                </c:pt>
                <c:pt idx="64">
                  <c:v>8036.75</c:v>
                </c:pt>
                <c:pt idx="65">
                  <c:v>8036.75</c:v>
                </c:pt>
                <c:pt idx="66">
                  <c:v>8036.75</c:v>
                </c:pt>
                <c:pt idx="67">
                  <c:v>8036.75</c:v>
                </c:pt>
                <c:pt idx="68">
                  <c:v>8036.75</c:v>
                </c:pt>
                <c:pt idx="69">
                  <c:v>8036.75</c:v>
                </c:pt>
                <c:pt idx="70">
                  <c:v>8036.75</c:v>
                </c:pt>
                <c:pt idx="71">
                  <c:v>8036.75</c:v>
                </c:pt>
                <c:pt idx="72">
                  <c:v>8036.75</c:v>
                </c:pt>
                <c:pt idx="73">
                  <c:v>8036.75</c:v>
                </c:pt>
                <c:pt idx="74">
                  <c:v>8036.75</c:v>
                </c:pt>
                <c:pt idx="75">
                  <c:v>8036.75</c:v>
                </c:pt>
                <c:pt idx="76">
                  <c:v>8036.75</c:v>
                </c:pt>
                <c:pt idx="77">
                  <c:v>8036.75</c:v>
                </c:pt>
                <c:pt idx="78">
                  <c:v>8036.75</c:v>
                </c:pt>
                <c:pt idx="79">
                  <c:v>8036.75</c:v>
                </c:pt>
                <c:pt idx="80">
                  <c:v>8036.75</c:v>
                </c:pt>
                <c:pt idx="81">
                  <c:v>8036.75</c:v>
                </c:pt>
                <c:pt idx="82">
                  <c:v>8036.75</c:v>
                </c:pt>
                <c:pt idx="83">
                  <c:v>8036.75</c:v>
                </c:pt>
                <c:pt idx="84">
                  <c:v>8036.75</c:v>
                </c:pt>
                <c:pt idx="85">
                  <c:v>8036.75</c:v>
                </c:pt>
                <c:pt idx="86">
                  <c:v>8036.75</c:v>
                </c:pt>
                <c:pt idx="87">
                  <c:v>8036.75</c:v>
                </c:pt>
                <c:pt idx="88">
                  <c:v>8036.75</c:v>
                </c:pt>
                <c:pt idx="89">
                  <c:v>8036.75</c:v>
                </c:pt>
                <c:pt idx="90">
                  <c:v>8036.75</c:v>
                </c:pt>
                <c:pt idx="91">
                  <c:v>8036.75</c:v>
                </c:pt>
                <c:pt idx="92">
                  <c:v>8036.75</c:v>
                </c:pt>
                <c:pt idx="93">
                  <c:v>8036.75</c:v>
                </c:pt>
                <c:pt idx="94">
                  <c:v>8036.75</c:v>
                </c:pt>
                <c:pt idx="95">
                  <c:v>8036.75</c:v>
                </c:pt>
                <c:pt idx="96">
                  <c:v>8036.75</c:v>
                </c:pt>
                <c:pt idx="97">
                  <c:v>8036.75</c:v>
                </c:pt>
                <c:pt idx="98">
                  <c:v>8036.75</c:v>
                </c:pt>
                <c:pt idx="99">
                  <c:v>8036.75</c:v>
                </c:pt>
                <c:pt idx="100">
                  <c:v>8036.75</c:v>
                </c:pt>
                <c:pt idx="101">
                  <c:v>8036.75</c:v>
                </c:pt>
                <c:pt idx="102">
                  <c:v>8036.75</c:v>
                </c:pt>
                <c:pt idx="103">
                  <c:v>8036.75</c:v>
                </c:pt>
                <c:pt idx="104">
                  <c:v>8036.75</c:v>
                </c:pt>
                <c:pt idx="105">
                  <c:v>8036.75</c:v>
                </c:pt>
                <c:pt idx="106">
                  <c:v>8036.75</c:v>
                </c:pt>
                <c:pt idx="107">
                  <c:v>8036.75</c:v>
                </c:pt>
                <c:pt idx="108">
                  <c:v>8036.75</c:v>
                </c:pt>
                <c:pt idx="109">
                  <c:v>8036.75</c:v>
                </c:pt>
                <c:pt idx="110">
                  <c:v>8036.75</c:v>
                </c:pt>
                <c:pt idx="111">
                  <c:v>8036.75</c:v>
                </c:pt>
                <c:pt idx="112">
                  <c:v>8036.75</c:v>
                </c:pt>
                <c:pt idx="113">
                  <c:v>8036.75</c:v>
                </c:pt>
                <c:pt idx="114">
                  <c:v>8036.75</c:v>
                </c:pt>
                <c:pt idx="115">
                  <c:v>8036.75</c:v>
                </c:pt>
                <c:pt idx="116">
                  <c:v>8036.75</c:v>
                </c:pt>
                <c:pt idx="117">
                  <c:v>8036.75</c:v>
                </c:pt>
                <c:pt idx="118">
                  <c:v>8036.75</c:v>
                </c:pt>
                <c:pt idx="119">
                  <c:v>8036.75</c:v>
                </c:pt>
                <c:pt idx="120">
                  <c:v>8036.75</c:v>
                </c:pt>
                <c:pt idx="121">
                  <c:v>8036.75</c:v>
                </c:pt>
                <c:pt idx="122">
                  <c:v>8036.75</c:v>
                </c:pt>
                <c:pt idx="123">
                  <c:v>8036.75</c:v>
                </c:pt>
                <c:pt idx="124">
                  <c:v>8036.75</c:v>
                </c:pt>
                <c:pt idx="125">
                  <c:v>8036.75</c:v>
                </c:pt>
                <c:pt idx="126">
                  <c:v>8036.75</c:v>
                </c:pt>
                <c:pt idx="127">
                  <c:v>8036.75</c:v>
                </c:pt>
                <c:pt idx="128">
                  <c:v>8036.75</c:v>
                </c:pt>
                <c:pt idx="129">
                  <c:v>8036.75</c:v>
                </c:pt>
                <c:pt idx="130">
                  <c:v>8036.75</c:v>
                </c:pt>
                <c:pt idx="131">
                  <c:v>8036.75</c:v>
                </c:pt>
                <c:pt idx="132">
                  <c:v>8036.75</c:v>
                </c:pt>
                <c:pt idx="133">
                  <c:v>8036.75</c:v>
                </c:pt>
                <c:pt idx="134">
                  <c:v>8036.75</c:v>
                </c:pt>
                <c:pt idx="135">
                  <c:v>8036.75</c:v>
                </c:pt>
                <c:pt idx="136">
                  <c:v>8036.75</c:v>
                </c:pt>
                <c:pt idx="137">
                  <c:v>8036.75</c:v>
                </c:pt>
                <c:pt idx="138">
                  <c:v>8036.75</c:v>
                </c:pt>
                <c:pt idx="139">
                  <c:v>8036.75</c:v>
                </c:pt>
                <c:pt idx="140">
                  <c:v>8036.75</c:v>
                </c:pt>
                <c:pt idx="141">
                  <c:v>8036.75</c:v>
                </c:pt>
                <c:pt idx="142">
                  <c:v>8036.75</c:v>
                </c:pt>
                <c:pt idx="143">
                  <c:v>8036.75</c:v>
                </c:pt>
                <c:pt idx="144">
                  <c:v>8036.75</c:v>
                </c:pt>
                <c:pt idx="145">
                  <c:v>8036.75</c:v>
                </c:pt>
                <c:pt idx="146">
                  <c:v>8036.75</c:v>
                </c:pt>
                <c:pt idx="147">
                  <c:v>8036.75</c:v>
                </c:pt>
                <c:pt idx="148">
                  <c:v>8036.75</c:v>
                </c:pt>
                <c:pt idx="149">
                  <c:v>8036.75</c:v>
                </c:pt>
                <c:pt idx="150">
                  <c:v>8036.75</c:v>
                </c:pt>
                <c:pt idx="151">
                  <c:v>8036.75</c:v>
                </c:pt>
                <c:pt idx="152">
                  <c:v>8036.75</c:v>
                </c:pt>
                <c:pt idx="153">
                  <c:v>8036.75</c:v>
                </c:pt>
                <c:pt idx="154">
                  <c:v>8036.75</c:v>
                </c:pt>
              </c:numCache>
            </c:numRef>
          </c:yVal>
        </c:ser>
        <c:axId val="81357576"/>
        <c:axId val="81357577"/>
      </c:scatterChart>
      <c:valAx>
        <c:axId val="81357576"/>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577"/>
        <c:crosses val="autoZero"/>
      </c:valAx>
      <c:valAx>
        <c:axId val="81357577"/>
        <c:scaling>
          <c:orientation val="minMax"/>
        </c:scaling>
        <c:delete val="0"/>
        <c:axPos val="l"/>
        <c:title>
          <c:tx>
            <c:rich>
              <a:bodyPr rot="-5400000" vert="horz"/>
              <a:lstStyle/>
              <a:p>
                <a:pPr>
                  <a:defRPr/>
                </a:pPr>
                <a:r>
                  <a:rPr lang="en-US"/>
                  <a:t>Front End IOPS</a:t>
                </a:r>
              </a:p>
            </c:rich>
          </c:tx>
          <c:layout/>
          <c:overlay val="0"/>
        </c:title>
        <c:numFmt formatCode="#,##0" sourceLinked="0"/>
        <c:majorTickMark val="cross"/>
        <c:minorTickMark val="cross"/>
        <c:tickLblPos val="nextTo"/>
        <c:crossAx val="81357576"/>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RAID-5 15k # Drives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75.0</c:v>
                </c:pt>
                <c:pt idx="1">
                  <c:v>112.0</c:v>
                </c:pt>
                <c:pt idx="2">
                  <c:v>98.0</c:v>
                </c:pt>
                <c:pt idx="3">
                  <c:v>92.0</c:v>
                </c:pt>
                <c:pt idx="4">
                  <c:v>69.0</c:v>
                </c:pt>
                <c:pt idx="5">
                  <c:v>67.0</c:v>
                </c:pt>
                <c:pt idx="6">
                  <c:v>81.0</c:v>
                </c:pt>
                <c:pt idx="7">
                  <c:v>54.0</c:v>
                </c:pt>
                <c:pt idx="8">
                  <c:v>70.0</c:v>
                </c:pt>
                <c:pt idx="9">
                  <c:v>23.0</c:v>
                </c:pt>
                <c:pt idx="10">
                  <c:v>34.0</c:v>
                </c:pt>
                <c:pt idx="11">
                  <c:v>26.0</c:v>
                </c:pt>
                <c:pt idx="12">
                  <c:v>24.0</c:v>
                </c:pt>
                <c:pt idx="13">
                  <c:v>41.0</c:v>
                </c:pt>
                <c:pt idx="14">
                  <c:v>25.0</c:v>
                </c:pt>
                <c:pt idx="15">
                  <c:v>59.0</c:v>
                </c:pt>
                <c:pt idx="16">
                  <c:v>78.0</c:v>
                </c:pt>
                <c:pt idx="17">
                  <c:v>35.0</c:v>
                </c:pt>
                <c:pt idx="18">
                  <c:v>92.0</c:v>
                </c:pt>
                <c:pt idx="19">
                  <c:v>81.0</c:v>
                </c:pt>
                <c:pt idx="20">
                  <c:v>69.0</c:v>
                </c:pt>
                <c:pt idx="21">
                  <c:v>33.0</c:v>
                </c:pt>
                <c:pt idx="22">
                  <c:v>50.0</c:v>
                </c:pt>
                <c:pt idx="23">
                  <c:v>46.0</c:v>
                </c:pt>
                <c:pt idx="24">
                  <c:v>35.0</c:v>
                </c:pt>
                <c:pt idx="25">
                  <c:v>53.0</c:v>
                </c:pt>
                <c:pt idx="26">
                  <c:v>57.0</c:v>
                </c:pt>
                <c:pt idx="27">
                  <c:v>66.0</c:v>
                </c:pt>
                <c:pt idx="28">
                  <c:v>80.0</c:v>
                </c:pt>
                <c:pt idx="29">
                  <c:v>36.0</c:v>
                </c:pt>
                <c:pt idx="30">
                  <c:v>47.0</c:v>
                </c:pt>
                <c:pt idx="31">
                  <c:v>55.0</c:v>
                </c:pt>
                <c:pt idx="32">
                  <c:v>59.0</c:v>
                </c:pt>
                <c:pt idx="33">
                  <c:v>52.0</c:v>
                </c:pt>
                <c:pt idx="34">
                  <c:v>81.0</c:v>
                </c:pt>
                <c:pt idx="35">
                  <c:v>63.0</c:v>
                </c:pt>
                <c:pt idx="36">
                  <c:v>53.0</c:v>
                </c:pt>
                <c:pt idx="37">
                  <c:v>32.0</c:v>
                </c:pt>
                <c:pt idx="38">
                  <c:v>61.0</c:v>
                </c:pt>
                <c:pt idx="39">
                  <c:v>80.0</c:v>
                </c:pt>
                <c:pt idx="40">
                  <c:v>86.0</c:v>
                </c:pt>
                <c:pt idx="41">
                  <c:v>52.0</c:v>
                </c:pt>
                <c:pt idx="42">
                  <c:v>59.0</c:v>
                </c:pt>
                <c:pt idx="43">
                  <c:v>72.0</c:v>
                </c:pt>
                <c:pt idx="44">
                  <c:v>72.0</c:v>
                </c:pt>
                <c:pt idx="45">
                  <c:v>58.0</c:v>
                </c:pt>
                <c:pt idx="46">
                  <c:v>53.0</c:v>
                </c:pt>
                <c:pt idx="47">
                  <c:v>55.0</c:v>
                </c:pt>
                <c:pt idx="48">
                  <c:v>70.0</c:v>
                </c:pt>
                <c:pt idx="49">
                  <c:v>64.0</c:v>
                </c:pt>
                <c:pt idx="50">
                  <c:v>65.0</c:v>
                </c:pt>
                <c:pt idx="51">
                  <c:v>66.0</c:v>
                </c:pt>
                <c:pt idx="52">
                  <c:v>73.0</c:v>
                </c:pt>
                <c:pt idx="53">
                  <c:v>24.0</c:v>
                </c:pt>
                <c:pt idx="54">
                  <c:v>61.0</c:v>
                </c:pt>
                <c:pt idx="55">
                  <c:v>65.0</c:v>
                </c:pt>
                <c:pt idx="56">
                  <c:v>53.0</c:v>
                </c:pt>
                <c:pt idx="57">
                  <c:v>66.0</c:v>
                </c:pt>
                <c:pt idx="58">
                  <c:v>46.0</c:v>
                </c:pt>
                <c:pt idx="59">
                  <c:v>71.0</c:v>
                </c:pt>
                <c:pt idx="60">
                  <c:v>69.0</c:v>
                </c:pt>
                <c:pt idx="61">
                  <c:v>49.0</c:v>
                </c:pt>
                <c:pt idx="62">
                  <c:v>27.0</c:v>
                </c:pt>
                <c:pt idx="63">
                  <c:v>61.0</c:v>
                </c:pt>
                <c:pt idx="64">
                  <c:v>80.0</c:v>
                </c:pt>
                <c:pt idx="65">
                  <c:v>69.0</c:v>
                </c:pt>
                <c:pt idx="66">
                  <c:v>68.0</c:v>
                </c:pt>
                <c:pt idx="67">
                  <c:v>59.0</c:v>
                </c:pt>
                <c:pt idx="68">
                  <c:v>26.0</c:v>
                </c:pt>
                <c:pt idx="69">
                  <c:v>43.0</c:v>
                </c:pt>
                <c:pt idx="70">
                  <c:v>67.0</c:v>
                </c:pt>
                <c:pt idx="71">
                  <c:v>69.0</c:v>
                </c:pt>
                <c:pt idx="72">
                  <c:v>93.0</c:v>
                </c:pt>
                <c:pt idx="73">
                  <c:v>62.0</c:v>
                </c:pt>
                <c:pt idx="74">
                  <c:v>98.0</c:v>
                </c:pt>
                <c:pt idx="75">
                  <c:v>109.0</c:v>
                </c:pt>
                <c:pt idx="76">
                  <c:v>116.0</c:v>
                </c:pt>
                <c:pt idx="77">
                  <c:v>48.0</c:v>
                </c:pt>
                <c:pt idx="78">
                  <c:v>67.0</c:v>
                </c:pt>
                <c:pt idx="79">
                  <c:v>88.0</c:v>
                </c:pt>
                <c:pt idx="80">
                  <c:v>103.0</c:v>
                </c:pt>
                <c:pt idx="81">
                  <c:v>109.0</c:v>
                </c:pt>
                <c:pt idx="82">
                  <c:v>88.0</c:v>
                </c:pt>
                <c:pt idx="83">
                  <c:v>59.0</c:v>
                </c:pt>
                <c:pt idx="84">
                  <c:v>66.0</c:v>
                </c:pt>
                <c:pt idx="85">
                  <c:v>56.0</c:v>
                </c:pt>
                <c:pt idx="86">
                  <c:v>67.0</c:v>
                </c:pt>
                <c:pt idx="87">
                  <c:v>84.0</c:v>
                </c:pt>
                <c:pt idx="88">
                  <c:v>80.0</c:v>
                </c:pt>
                <c:pt idx="89">
                  <c:v>78.0</c:v>
                </c:pt>
                <c:pt idx="90">
                  <c:v>105.0</c:v>
                </c:pt>
                <c:pt idx="91">
                  <c:v>98.0</c:v>
                </c:pt>
                <c:pt idx="92">
                  <c:v>105.0</c:v>
                </c:pt>
                <c:pt idx="93">
                  <c:v>68.0</c:v>
                </c:pt>
                <c:pt idx="94">
                  <c:v>37.0</c:v>
                </c:pt>
                <c:pt idx="95">
                  <c:v>39.0</c:v>
                </c:pt>
                <c:pt idx="96">
                  <c:v>71.0</c:v>
                </c:pt>
                <c:pt idx="97">
                  <c:v>90.0</c:v>
                </c:pt>
                <c:pt idx="98">
                  <c:v>95.0</c:v>
                </c:pt>
                <c:pt idx="99">
                  <c:v>94.0</c:v>
                </c:pt>
                <c:pt idx="100">
                  <c:v>106.0</c:v>
                </c:pt>
                <c:pt idx="101">
                  <c:v>89.0</c:v>
                </c:pt>
                <c:pt idx="102">
                  <c:v>69.0</c:v>
                </c:pt>
                <c:pt idx="103">
                  <c:v>74.0</c:v>
                </c:pt>
                <c:pt idx="104">
                  <c:v>86.0</c:v>
                </c:pt>
                <c:pt idx="105">
                  <c:v>93.0</c:v>
                </c:pt>
                <c:pt idx="106">
                  <c:v>141.0</c:v>
                </c:pt>
                <c:pt idx="107">
                  <c:v>146.0</c:v>
                </c:pt>
                <c:pt idx="108">
                  <c:v>86.0</c:v>
                </c:pt>
                <c:pt idx="109">
                  <c:v>102.0</c:v>
                </c:pt>
                <c:pt idx="110">
                  <c:v>96.0</c:v>
                </c:pt>
                <c:pt idx="111">
                  <c:v>113.0</c:v>
                </c:pt>
                <c:pt idx="112">
                  <c:v>124.0</c:v>
                </c:pt>
                <c:pt idx="113">
                  <c:v>111.0</c:v>
                </c:pt>
                <c:pt idx="114">
                  <c:v>137.0</c:v>
                </c:pt>
                <c:pt idx="115">
                  <c:v>108.0</c:v>
                </c:pt>
                <c:pt idx="116">
                  <c:v>128.0</c:v>
                </c:pt>
                <c:pt idx="117">
                  <c:v>121.0</c:v>
                </c:pt>
                <c:pt idx="118">
                  <c:v>91.0</c:v>
                </c:pt>
                <c:pt idx="119">
                  <c:v>44.0</c:v>
                </c:pt>
                <c:pt idx="120">
                  <c:v>40.0</c:v>
                </c:pt>
                <c:pt idx="121">
                  <c:v>92.0</c:v>
                </c:pt>
                <c:pt idx="122">
                  <c:v>83.0</c:v>
                </c:pt>
                <c:pt idx="123">
                  <c:v>83.0</c:v>
                </c:pt>
                <c:pt idx="124">
                  <c:v>67.0</c:v>
                </c:pt>
                <c:pt idx="125">
                  <c:v>63.0</c:v>
                </c:pt>
                <c:pt idx="126">
                  <c:v>72.0</c:v>
                </c:pt>
                <c:pt idx="127">
                  <c:v>36.0</c:v>
                </c:pt>
                <c:pt idx="128">
                  <c:v>32.0</c:v>
                </c:pt>
                <c:pt idx="129">
                  <c:v>53.0</c:v>
                </c:pt>
                <c:pt idx="130">
                  <c:v>66.0</c:v>
                </c:pt>
                <c:pt idx="131">
                  <c:v>29.0</c:v>
                </c:pt>
                <c:pt idx="132">
                  <c:v>31.0</c:v>
                </c:pt>
                <c:pt idx="133">
                  <c:v>24.0</c:v>
                </c:pt>
                <c:pt idx="134">
                  <c:v>23.0</c:v>
                </c:pt>
                <c:pt idx="135">
                  <c:v>43.0</c:v>
                </c:pt>
                <c:pt idx="136">
                  <c:v>38.0</c:v>
                </c:pt>
                <c:pt idx="137">
                  <c:v>32.0</c:v>
                </c:pt>
                <c:pt idx="138">
                  <c:v>65.0</c:v>
                </c:pt>
                <c:pt idx="139">
                  <c:v>42.0</c:v>
                </c:pt>
                <c:pt idx="140">
                  <c:v>72.0</c:v>
                </c:pt>
                <c:pt idx="141">
                  <c:v>51.0</c:v>
                </c:pt>
                <c:pt idx="142">
                  <c:v>64.0</c:v>
                </c:pt>
                <c:pt idx="143">
                  <c:v>27.0</c:v>
                </c:pt>
                <c:pt idx="144">
                  <c:v>70.0</c:v>
                </c:pt>
                <c:pt idx="145">
                  <c:v>95.0</c:v>
                </c:pt>
                <c:pt idx="146">
                  <c:v>90.0</c:v>
                </c:pt>
                <c:pt idx="147">
                  <c:v>71.0</c:v>
                </c:pt>
                <c:pt idx="148">
                  <c:v>98.0</c:v>
                </c:pt>
                <c:pt idx="149">
                  <c:v>69.0</c:v>
                </c:pt>
                <c:pt idx="150">
                  <c:v>77.0</c:v>
                </c:pt>
                <c:pt idx="151">
                  <c:v>85.0</c:v>
                </c:pt>
                <c:pt idx="152">
                  <c:v>54.0</c:v>
                </c:pt>
                <c:pt idx="153">
                  <c:v>77.0</c:v>
                </c:pt>
                <c:pt idx="154">
                  <c:v>65.0</c:v>
                </c:pt>
              </c:numCache>
            </c:numRef>
          </c:yVal>
        </c:ser>
        <c:ser>
          <c:idx val="1"/>
          <c:order val="1"/>
          <c:smooth val="0"/>
          <c:tx>
            <c:strRef>
              <c:f>Sheet1!$C$1</c:f>
              <c:strCache>
                <c:ptCount val="1"/>
                <c:pt idx="0">
                  <c:v>RAID-10 15k # Drives</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47.0</c:v>
                </c:pt>
                <c:pt idx="1">
                  <c:v>68.0</c:v>
                </c:pt>
                <c:pt idx="2">
                  <c:v>58.0</c:v>
                </c:pt>
                <c:pt idx="3">
                  <c:v>55.0</c:v>
                </c:pt>
                <c:pt idx="4">
                  <c:v>40.0</c:v>
                </c:pt>
                <c:pt idx="5">
                  <c:v>42.0</c:v>
                </c:pt>
                <c:pt idx="6">
                  <c:v>50.0</c:v>
                </c:pt>
                <c:pt idx="7">
                  <c:v>33.0</c:v>
                </c:pt>
                <c:pt idx="8">
                  <c:v>42.0</c:v>
                </c:pt>
                <c:pt idx="9">
                  <c:v>14.0</c:v>
                </c:pt>
                <c:pt idx="10">
                  <c:v>20.0</c:v>
                </c:pt>
                <c:pt idx="11">
                  <c:v>16.0</c:v>
                </c:pt>
                <c:pt idx="12">
                  <c:v>15.0</c:v>
                </c:pt>
                <c:pt idx="13">
                  <c:v>25.0</c:v>
                </c:pt>
                <c:pt idx="14">
                  <c:v>15.0</c:v>
                </c:pt>
                <c:pt idx="15">
                  <c:v>36.0</c:v>
                </c:pt>
                <c:pt idx="16">
                  <c:v>47.0</c:v>
                </c:pt>
                <c:pt idx="17">
                  <c:v>20.0</c:v>
                </c:pt>
                <c:pt idx="18">
                  <c:v>54.0</c:v>
                </c:pt>
                <c:pt idx="19">
                  <c:v>48.0</c:v>
                </c:pt>
                <c:pt idx="20">
                  <c:v>40.0</c:v>
                </c:pt>
                <c:pt idx="21">
                  <c:v>19.0</c:v>
                </c:pt>
                <c:pt idx="22">
                  <c:v>30.0</c:v>
                </c:pt>
                <c:pt idx="23">
                  <c:v>28.0</c:v>
                </c:pt>
                <c:pt idx="24">
                  <c:v>21.0</c:v>
                </c:pt>
                <c:pt idx="25">
                  <c:v>32.0</c:v>
                </c:pt>
                <c:pt idx="26">
                  <c:v>34.0</c:v>
                </c:pt>
                <c:pt idx="27">
                  <c:v>40.0</c:v>
                </c:pt>
                <c:pt idx="28">
                  <c:v>48.0</c:v>
                </c:pt>
                <c:pt idx="29">
                  <c:v>22.0</c:v>
                </c:pt>
                <c:pt idx="30">
                  <c:v>28.0</c:v>
                </c:pt>
                <c:pt idx="31">
                  <c:v>33.0</c:v>
                </c:pt>
                <c:pt idx="32">
                  <c:v>35.0</c:v>
                </c:pt>
                <c:pt idx="33">
                  <c:v>31.0</c:v>
                </c:pt>
                <c:pt idx="34">
                  <c:v>49.0</c:v>
                </c:pt>
                <c:pt idx="35">
                  <c:v>38.0</c:v>
                </c:pt>
                <c:pt idx="36">
                  <c:v>31.0</c:v>
                </c:pt>
                <c:pt idx="37">
                  <c:v>18.0</c:v>
                </c:pt>
                <c:pt idx="38">
                  <c:v>36.0</c:v>
                </c:pt>
                <c:pt idx="39">
                  <c:v>47.0</c:v>
                </c:pt>
                <c:pt idx="40">
                  <c:v>51.0</c:v>
                </c:pt>
                <c:pt idx="41">
                  <c:v>30.0</c:v>
                </c:pt>
                <c:pt idx="42">
                  <c:v>35.0</c:v>
                </c:pt>
                <c:pt idx="43">
                  <c:v>42.0</c:v>
                </c:pt>
                <c:pt idx="44">
                  <c:v>42.0</c:v>
                </c:pt>
                <c:pt idx="45">
                  <c:v>34.0</c:v>
                </c:pt>
                <c:pt idx="46">
                  <c:v>32.0</c:v>
                </c:pt>
                <c:pt idx="47">
                  <c:v>33.0</c:v>
                </c:pt>
                <c:pt idx="48">
                  <c:v>43.0</c:v>
                </c:pt>
                <c:pt idx="49">
                  <c:v>39.0</c:v>
                </c:pt>
                <c:pt idx="50">
                  <c:v>39.0</c:v>
                </c:pt>
                <c:pt idx="51">
                  <c:v>39.0</c:v>
                </c:pt>
                <c:pt idx="52">
                  <c:v>44.0</c:v>
                </c:pt>
                <c:pt idx="53">
                  <c:v>15.0</c:v>
                </c:pt>
                <c:pt idx="54">
                  <c:v>37.0</c:v>
                </c:pt>
                <c:pt idx="55">
                  <c:v>39.0</c:v>
                </c:pt>
                <c:pt idx="56">
                  <c:v>32.0</c:v>
                </c:pt>
                <c:pt idx="57">
                  <c:v>40.0</c:v>
                </c:pt>
                <c:pt idx="58">
                  <c:v>28.0</c:v>
                </c:pt>
                <c:pt idx="59">
                  <c:v>43.0</c:v>
                </c:pt>
                <c:pt idx="60">
                  <c:v>42.0</c:v>
                </c:pt>
                <c:pt idx="61">
                  <c:v>30.0</c:v>
                </c:pt>
                <c:pt idx="62">
                  <c:v>16.0</c:v>
                </c:pt>
                <c:pt idx="63">
                  <c:v>37.0</c:v>
                </c:pt>
                <c:pt idx="64">
                  <c:v>48.0</c:v>
                </c:pt>
                <c:pt idx="65">
                  <c:v>42.0</c:v>
                </c:pt>
                <c:pt idx="66">
                  <c:v>41.0</c:v>
                </c:pt>
                <c:pt idx="67">
                  <c:v>36.0</c:v>
                </c:pt>
                <c:pt idx="68">
                  <c:v>16.0</c:v>
                </c:pt>
                <c:pt idx="69">
                  <c:v>26.0</c:v>
                </c:pt>
                <c:pt idx="70">
                  <c:v>41.0</c:v>
                </c:pt>
                <c:pt idx="71">
                  <c:v>42.0</c:v>
                </c:pt>
                <c:pt idx="72">
                  <c:v>55.0</c:v>
                </c:pt>
                <c:pt idx="73">
                  <c:v>36.0</c:v>
                </c:pt>
                <c:pt idx="74">
                  <c:v>58.0</c:v>
                </c:pt>
                <c:pt idx="75">
                  <c:v>64.0</c:v>
                </c:pt>
                <c:pt idx="76">
                  <c:v>69.0</c:v>
                </c:pt>
                <c:pt idx="77">
                  <c:v>28.0</c:v>
                </c:pt>
                <c:pt idx="78">
                  <c:v>40.0</c:v>
                </c:pt>
                <c:pt idx="79">
                  <c:v>52.0</c:v>
                </c:pt>
                <c:pt idx="80">
                  <c:v>61.0</c:v>
                </c:pt>
                <c:pt idx="81">
                  <c:v>65.0</c:v>
                </c:pt>
                <c:pt idx="82">
                  <c:v>53.0</c:v>
                </c:pt>
                <c:pt idx="83">
                  <c:v>35.0</c:v>
                </c:pt>
                <c:pt idx="84">
                  <c:v>39.0</c:v>
                </c:pt>
                <c:pt idx="85">
                  <c:v>33.0</c:v>
                </c:pt>
                <c:pt idx="86">
                  <c:v>40.0</c:v>
                </c:pt>
                <c:pt idx="87">
                  <c:v>50.0</c:v>
                </c:pt>
                <c:pt idx="88">
                  <c:v>48.0</c:v>
                </c:pt>
                <c:pt idx="89">
                  <c:v>47.0</c:v>
                </c:pt>
                <c:pt idx="90">
                  <c:v>63.0</c:v>
                </c:pt>
                <c:pt idx="91">
                  <c:v>59.0</c:v>
                </c:pt>
                <c:pt idx="92">
                  <c:v>63.0</c:v>
                </c:pt>
                <c:pt idx="93">
                  <c:v>41.0</c:v>
                </c:pt>
                <c:pt idx="94">
                  <c:v>22.0</c:v>
                </c:pt>
                <c:pt idx="95">
                  <c:v>23.0</c:v>
                </c:pt>
                <c:pt idx="96">
                  <c:v>43.0</c:v>
                </c:pt>
                <c:pt idx="97">
                  <c:v>53.0</c:v>
                </c:pt>
                <c:pt idx="98">
                  <c:v>56.0</c:v>
                </c:pt>
                <c:pt idx="99">
                  <c:v>56.0</c:v>
                </c:pt>
                <c:pt idx="100">
                  <c:v>63.0</c:v>
                </c:pt>
                <c:pt idx="101">
                  <c:v>53.0</c:v>
                </c:pt>
                <c:pt idx="102">
                  <c:v>42.0</c:v>
                </c:pt>
                <c:pt idx="103">
                  <c:v>44.0</c:v>
                </c:pt>
                <c:pt idx="104">
                  <c:v>51.0</c:v>
                </c:pt>
                <c:pt idx="105">
                  <c:v>56.0</c:v>
                </c:pt>
                <c:pt idx="106">
                  <c:v>85.0</c:v>
                </c:pt>
                <c:pt idx="107">
                  <c:v>87.0</c:v>
                </c:pt>
                <c:pt idx="108">
                  <c:v>52.0</c:v>
                </c:pt>
                <c:pt idx="109">
                  <c:v>61.0</c:v>
                </c:pt>
                <c:pt idx="110">
                  <c:v>58.0</c:v>
                </c:pt>
                <c:pt idx="111">
                  <c:v>68.0</c:v>
                </c:pt>
                <c:pt idx="112">
                  <c:v>74.0</c:v>
                </c:pt>
                <c:pt idx="113">
                  <c:v>67.0</c:v>
                </c:pt>
                <c:pt idx="114">
                  <c:v>82.0</c:v>
                </c:pt>
                <c:pt idx="115">
                  <c:v>65.0</c:v>
                </c:pt>
                <c:pt idx="116">
                  <c:v>77.0</c:v>
                </c:pt>
                <c:pt idx="117">
                  <c:v>72.0</c:v>
                </c:pt>
                <c:pt idx="118">
                  <c:v>56.0</c:v>
                </c:pt>
                <c:pt idx="119">
                  <c:v>29.0</c:v>
                </c:pt>
                <c:pt idx="120">
                  <c:v>24.0</c:v>
                </c:pt>
                <c:pt idx="121">
                  <c:v>55.0</c:v>
                </c:pt>
                <c:pt idx="122">
                  <c:v>49.0</c:v>
                </c:pt>
                <c:pt idx="123">
                  <c:v>50.0</c:v>
                </c:pt>
                <c:pt idx="124">
                  <c:v>40.0</c:v>
                </c:pt>
                <c:pt idx="125">
                  <c:v>38.0</c:v>
                </c:pt>
                <c:pt idx="126">
                  <c:v>43.0</c:v>
                </c:pt>
                <c:pt idx="127">
                  <c:v>22.0</c:v>
                </c:pt>
                <c:pt idx="128">
                  <c:v>19.0</c:v>
                </c:pt>
                <c:pt idx="129">
                  <c:v>32.0</c:v>
                </c:pt>
                <c:pt idx="130">
                  <c:v>39.0</c:v>
                </c:pt>
                <c:pt idx="131">
                  <c:v>18.0</c:v>
                </c:pt>
                <c:pt idx="132">
                  <c:v>18.0</c:v>
                </c:pt>
                <c:pt idx="133">
                  <c:v>14.0</c:v>
                </c:pt>
                <c:pt idx="134">
                  <c:v>14.0</c:v>
                </c:pt>
                <c:pt idx="135">
                  <c:v>26.0</c:v>
                </c:pt>
                <c:pt idx="136">
                  <c:v>23.0</c:v>
                </c:pt>
                <c:pt idx="137">
                  <c:v>19.0</c:v>
                </c:pt>
                <c:pt idx="138">
                  <c:v>39.0</c:v>
                </c:pt>
                <c:pt idx="139">
                  <c:v>26.0</c:v>
                </c:pt>
                <c:pt idx="140">
                  <c:v>44.0</c:v>
                </c:pt>
                <c:pt idx="141">
                  <c:v>31.0</c:v>
                </c:pt>
                <c:pt idx="142">
                  <c:v>39.0</c:v>
                </c:pt>
                <c:pt idx="143">
                  <c:v>17.0</c:v>
                </c:pt>
                <c:pt idx="144">
                  <c:v>42.0</c:v>
                </c:pt>
                <c:pt idx="145">
                  <c:v>57.0</c:v>
                </c:pt>
                <c:pt idx="146">
                  <c:v>55.0</c:v>
                </c:pt>
                <c:pt idx="147">
                  <c:v>43.0</c:v>
                </c:pt>
                <c:pt idx="148">
                  <c:v>60.0</c:v>
                </c:pt>
                <c:pt idx="149">
                  <c:v>44.0</c:v>
                </c:pt>
                <c:pt idx="150">
                  <c:v>47.0</c:v>
                </c:pt>
                <c:pt idx="151">
                  <c:v>52.0</c:v>
                </c:pt>
                <c:pt idx="152">
                  <c:v>34.0</c:v>
                </c:pt>
                <c:pt idx="153">
                  <c:v>49.0</c:v>
                </c:pt>
                <c:pt idx="154">
                  <c:v>41.0</c:v>
                </c:pt>
              </c:numCache>
            </c:numRef>
          </c:yVal>
        </c:ser>
        <c:axId val="81357628"/>
        <c:axId val="81357629"/>
      </c:scatterChart>
      <c:valAx>
        <c:axId val="81357628"/>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29"/>
        <c:crosses val="autoZero"/>
      </c:valAx>
      <c:valAx>
        <c:axId val="81357629"/>
        <c:scaling>
          <c:orientation val="minMax"/>
        </c:scaling>
        <c:delete val="0"/>
        <c:axPos val="l"/>
        <c:title>
          <c:tx>
            <c:rich>
              <a:bodyPr rot="-5400000" vert="horz"/>
              <a:lstStyle/>
              <a:p>
                <a:pPr>
                  <a:defRPr/>
                </a:pPr>
                <a:r>
                  <a:rPr lang="en-US"/>
                  <a:t># Drives</a:t>
                </a:r>
              </a:p>
            </c:rich>
          </c:tx>
          <c:layout/>
          <c:overlay val="0"/>
        </c:title>
        <c:numFmt formatCode="#,##0" sourceLinked="0"/>
        <c:majorTickMark val="cross"/>
        <c:minorTickMark val="cross"/>
        <c:tickLblPos val="nextTo"/>
        <c:crossAx val="81357628"/>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FAST Cache Read Hits/sec</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1.12</c:v>
                </c:pt>
                <c:pt idx="1">
                  <c:v>0.78</c:v>
                </c:pt>
                <c:pt idx="2">
                  <c:v>0.67</c:v>
                </c:pt>
                <c:pt idx="3">
                  <c:v>0.21</c:v>
                </c:pt>
                <c:pt idx="4">
                  <c:v>0.15</c:v>
                </c:pt>
                <c:pt idx="5">
                  <c:v>0.08</c:v>
                </c:pt>
                <c:pt idx="6">
                  <c:v>0.09</c:v>
                </c:pt>
                <c:pt idx="7">
                  <c:v>0.06</c:v>
                </c:pt>
                <c:pt idx="8">
                  <c:v>0.07</c:v>
                </c:pt>
                <c:pt idx="9">
                  <c:v>0.04</c:v>
                </c:pt>
                <c:pt idx="10">
                  <c:v>0.09</c:v>
                </c:pt>
                <c:pt idx="11">
                  <c:v>0.04</c:v>
                </c:pt>
                <c:pt idx="12">
                  <c:v>0.04</c:v>
                </c:pt>
                <c:pt idx="13">
                  <c:v>0.16</c:v>
                </c:pt>
                <c:pt idx="14">
                  <c:v>0.18</c:v>
                </c:pt>
                <c:pt idx="15">
                  <c:v>0.09</c:v>
                </c:pt>
                <c:pt idx="16">
                  <c:v>0.07</c:v>
                </c:pt>
                <c:pt idx="17">
                  <c:v>0.02</c:v>
                </c:pt>
                <c:pt idx="18">
                  <c:v>0.46</c:v>
                </c:pt>
                <c:pt idx="19">
                  <c:v>0.13</c:v>
                </c:pt>
                <c:pt idx="20">
                  <c:v>0.07</c:v>
                </c:pt>
                <c:pt idx="21">
                  <c:v>0.04</c:v>
                </c:pt>
                <c:pt idx="22">
                  <c:v>0.18</c:v>
                </c:pt>
                <c:pt idx="23">
                  <c:v>0.1</c:v>
                </c:pt>
                <c:pt idx="24">
                  <c:v>0.11</c:v>
                </c:pt>
                <c:pt idx="25">
                  <c:v>0.12</c:v>
                </c:pt>
                <c:pt idx="26">
                  <c:v>0.09</c:v>
                </c:pt>
                <c:pt idx="27">
                  <c:v>0.23</c:v>
                </c:pt>
                <c:pt idx="28">
                  <c:v>0.23</c:v>
                </c:pt>
                <c:pt idx="29">
                  <c:v>0.07</c:v>
                </c:pt>
                <c:pt idx="30">
                  <c:v>0.08</c:v>
                </c:pt>
                <c:pt idx="31">
                  <c:v>0.2</c:v>
                </c:pt>
                <c:pt idx="32">
                  <c:v>0.11</c:v>
                </c:pt>
                <c:pt idx="33">
                  <c:v>0.15</c:v>
                </c:pt>
                <c:pt idx="34">
                  <c:v>0.42</c:v>
                </c:pt>
                <c:pt idx="35">
                  <c:v>0.09</c:v>
                </c:pt>
                <c:pt idx="36">
                  <c:v>0.04</c:v>
                </c:pt>
                <c:pt idx="37">
                  <c:v>0.03</c:v>
                </c:pt>
                <c:pt idx="38">
                  <c:v>0.09</c:v>
                </c:pt>
                <c:pt idx="39">
                  <c:v>0.38</c:v>
                </c:pt>
                <c:pt idx="40">
                  <c:v>0.14</c:v>
                </c:pt>
                <c:pt idx="41">
                  <c:v>0.05</c:v>
                </c:pt>
                <c:pt idx="42">
                  <c:v>0.04</c:v>
                </c:pt>
                <c:pt idx="43">
                  <c:v>0.28</c:v>
                </c:pt>
                <c:pt idx="44">
                  <c:v>0.2</c:v>
                </c:pt>
                <c:pt idx="45">
                  <c:v>0.12</c:v>
                </c:pt>
                <c:pt idx="46">
                  <c:v>0.46</c:v>
                </c:pt>
                <c:pt idx="47">
                  <c:v>0.04</c:v>
                </c:pt>
                <c:pt idx="48">
                  <c:v>0.34</c:v>
                </c:pt>
                <c:pt idx="49">
                  <c:v>0.36</c:v>
                </c:pt>
                <c:pt idx="50">
                  <c:v>0.06</c:v>
                </c:pt>
                <c:pt idx="51">
                  <c:v>0.12</c:v>
                </c:pt>
                <c:pt idx="52">
                  <c:v>0.15</c:v>
                </c:pt>
                <c:pt idx="53">
                  <c:v>0.04</c:v>
                </c:pt>
                <c:pt idx="54">
                  <c:v>0.36</c:v>
                </c:pt>
                <c:pt idx="55">
                  <c:v>0.23</c:v>
                </c:pt>
                <c:pt idx="56">
                  <c:v>0.08</c:v>
                </c:pt>
                <c:pt idx="57">
                  <c:v>0.16</c:v>
                </c:pt>
                <c:pt idx="58">
                  <c:v>0.17</c:v>
                </c:pt>
                <c:pt idx="59">
                  <c:v>0.36</c:v>
                </c:pt>
                <c:pt idx="60">
                  <c:v>0.15</c:v>
                </c:pt>
                <c:pt idx="61">
                  <c:v>0.09</c:v>
                </c:pt>
                <c:pt idx="62">
                  <c:v>0.05</c:v>
                </c:pt>
                <c:pt idx="63">
                  <c:v>0.24</c:v>
                </c:pt>
                <c:pt idx="64">
                  <c:v>0.29</c:v>
                </c:pt>
                <c:pt idx="65">
                  <c:v>0.24</c:v>
                </c:pt>
                <c:pt idx="66">
                  <c:v>0.63</c:v>
                </c:pt>
                <c:pt idx="67">
                  <c:v>0.15</c:v>
                </c:pt>
                <c:pt idx="68">
                  <c:v>0.03</c:v>
                </c:pt>
                <c:pt idx="69">
                  <c:v>0.04</c:v>
                </c:pt>
                <c:pt idx="70">
                  <c:v>0.28</c:v>
                </c:pt>
                <c:pt idx="71">
                  <c:v>0.28</c:v>
                </c:pt>
                <c:pt idx="72">
                  <c:v>0.25</c:v>
                </c:pt>
                <c:pt idx="73">
                  <c:v>0.31</c:v>
                </c:pt>
                <c:pt idx="74">
                  <c:v>0.36</c:v>
                </c:pt>
                <c:pt idx="75">
                  <c:v>0.42</c:v>
                </c:pt>
                <c:pt idx="76">
                  <c:v>0.61</c:v>
                </c:pt>
                <c:pt idx="77">
                  <c:v>0.11</c:v>
                </c:pt>
                <c:pt idx="78">
                  <c:v>0.1</c:v>
                </c:pt>
                <c:pt idx="79">
                  <c:v>0.52</c:v>
                </c:pt>
                <c:pt idx="80">
                  <c:v>0.81</c:v>
                </c:pt>
                <c:pt idx="81">
                  <c:v>0.91</c:v>
                </c:pt>
                <c:pt idx="82">
                  <c:v>0.6</c:v>
                </c:pt>
                <c:pt idx="83">
                  <c:v>0.18</c:v>
                </c:pt>
                <c:pt idx="84">
                  <c:v>0.12</c:v>
                </c:pt>
                <c:pt idx="85">
                  <c:v>0.06</c:v>
                </c:pt>
                <c:pt idx="86">
                  <c:v>0.11</c:v>
                </c:pt>
                <c:pt idx="87">
                  <c:v>0.26</c:v>
                </c:pt>
                <c:pt idx="88">
                  <c:v>0.16</c:v>
                </c:pt>
                <c:pt idx="89">
                  <c:v>0.13</c:v>
                </c:pt>
                <c:pt idx="90">
                  <c:v>0.44</c:v>
                </c:pt>
                <c:pt idx="91">
                  <c:v>0.52</c:v>
                </c:pt>
                <c:pt idx="92">
                  <c:v>0.62</c:v>
                </c:pt>
                <c:pt idx="93">
                  <c:v>0.76</c:v>
                </c:pt>
                <c:pt idx="94">
                  <c:v>0.12</c:v>
                </c:pt>
                <c:pt idx="95">
                  <c:v>0.34</c:v>
                </c:pt>
                <c:pt idx="96">
                  <c:v>0.78</c:v>
                </c:pt>
                <c:pt idx="97">
                  <c:v>0.99</c:v>
                </c:pt>
                <c:pt idx="98">
                  <c:v>0.85</c:v>
                </c:pt>
                <c:pt idx="99">
                  <c:v>0.81</c:v>
                </c:pt>
                <c:pt idx="100">
                  <c:v>0.59</c:v>
                </c:pt>
                <c:pt idx="101">
                  <c:v>0.56</c:v>
                </c:pt>
                <c:pt idx="102">
                  <c:v>0.38</c:v>
                </c:pt>
                <c:pt idx="103">
                  <c:v>0.47</c:v>
                </c:pt>
                <c:pt idx="104">
                  <c:v>0.71</c:v>
                </c:pt>
                <c:pt idx="105">
                  <c:v>0.64</c:v>
                </c:pt>
                <c:pt idx="106">
                  <c:v>1.64</c:v>
                </c:pt>
                <c:pt idx="107">
                  <c:v>1.16</c:v>
                </c:pt>
                <c:pt idx="108">
                  <c:v>0.52</c:v>
                </c:pt>
                <c:pt idx="109">
                  <c:v>0.76</c:v>
                </c:pt>
                <c:pt idx="110">
                  <c:v>0.42</c:v>
                </c:pt>
                <c:pt idx="111">
                  <c:v>1.57</c:v>
                </c:pt>
                <c:pt idx="112">
                  <c:v>0.74</c:v>
                </c:pt>
                <c:pt idx="113">
                  <c:v>0.68</c:v>
                </c:pt>
                <c:pt idx="114">
                  <c:v>0.89</c:v>
                </c:pt>
                <c:pt idx="115">
                  <c:v>0.7</c:v>
                </c:pt>
                <c:pt idx="116">
                  <c:v>0.93</c:v>
                </c:pt>
                <c:pt idx="117">
                  <c:v>0.99</c:v>
                </c:pt>
                <c:pt idx="118">
                  <c:v>0.65</c:v>
                </c:pt>
                <c:pt idx="119">
                  <c:v>0.13</c:v>
                </c:pt>
                <c:pt idx="120">
                  <c:v>0.05</c:v>
                </c:pt>
                <c:pt idx="121">
                  <c:v>0.4</c:v>
                </c:pt>
                <c:pt idx="122">
                  <c:v>0.31</c:v>
                </c:pt>
                <c:pt idx="123">
                  <c:v>0.19</c:v>
                </c:pt>
                <c:pt idx="124">
                  <c:v>0.15</c:v>
                </c:pt>
                <c:pt idx="125">
                  <c:v>0.04</c:v>
                </c:pt>
                <c:pt idx="126">
                  <c:v>0.05</c:v>
                </c:pt>
                <c:pt idx="127">
                  <c:v>0.01</c:v>
                </c:pt>
                <c:pt idx="128">
                  <c:v>0.04</c:v>
                </c:pt>
                <c:pt idx="129">
                  <c:v>0.13</c:v>
                </c:pt>
                <c:pt idx="130">
                  <c:v>0.47</c:v>
                </c:pt>
                <c:pt idx="131">
                  <c:v>0.05</c:v>
                </c:pt>
                <c:pt idx="132">
                  <c:v>0.03</c:v>
                </c:pt>
                <c:pt idx="133">
                  <c:v>0.04</c:v>
                </c:pt>
                <c:pt idx="134">
                  <c:v>0.03</c:v>
                </c:pt>
                <c:pt idx="135">
                  <c:v>0.09</c:v>
                </c:pt>
                <c:pt idx="136">
                  <c:v>0.03</c:v>
                </c:pt>
                <c:pt idx="137">
                  <c:v>0.03</c:v>
                </c:pt>
                <c:pt idx="138">
                  <c:v>0.05</c:v>
                </c:pt>
                <c:pt idx="139">
                  <c:v>0.09</c:v>
                </c:pt>
                <c:pt idx="140">
                  <c:v>0.08</c:v>
                </c:pt>
                <c:pt idx="141">
                  <c:v>0.05</c:v>
                </c:pt>
                <c:pt idx="142">
                  <c:v>0.06</c:v>
                </c:pt>
                <c:pt idx="143">
                  <c:v>0.03</c:v>
                </c:pt>
                <c:pt idx="144">
                  <c:v>0.62</c:v>
                </c:pt>
                <c:pt idx="145">
                  <c:v>0.6</c:v>
                </c:pt>
                <c:pt idx="146">
                  <c:v>0.44</c:v>
                </c:pt>
                <c:pt idx="147">
                  <c:v>0.1</c:v>
                </c:pt>
                <c:pt idx="148">
                  <c:v>0.29</c:v>
                </c:pt>
                <c:pt idx="149">
                  <c:v>0.21</c:v>
                </c:pt>
                <c:pt idx="150">
                  <c:v>0.16</c:v>
                </c:pt>
                <c:pt idx="151">
                  <c:v>0.23</c:v>
                </c:pt>
                <c:pt idx="152">
                  <c:v>0.17</c:v>
                </c:pt>
                <c:pt idx="153">
                  <c:v>0.16</c:v>
                </c:pt>
                <c:pt idx="154">
                  <c:v>0.19</c:v>
                </c:pt>
              </c:numCache>
            </c:numRef>
          </c:yVal>
        </c:ser>
        <c:ser>
          <c:idx val="1"/>
          <c:order val="1"/>
          <c:smooth val="0"/>
          <c:tx>
            <c:strRef>
              <c:f>Sheet1!$C$1</c:f>
              <c:strCache>
                <c:ptCount val="1"/>
                <c:pt idx="0">
                  <c:v>FAST Cache Write Hits/sec</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0.31</c:v>
                </c:pt>
                <c:pt idx="1">
                  <c:v>0.15</c:v>
                </c:pt>
                <c:pt idx="2">
                  <c:v>0.05</c:v>
                </c:pt>
                <c:pt idx="3">
                  <c:v>0.04</c:v>
                </c:pt>
                <c:pt idx="4">
                  <c:v>0.03</c:v>
                </c:pt>
                <c:pt idx="5">
                  <c:v>0.01</c:v>
                </c:pt>
                <c:pt idx="6">
                  <c:v>0.04</c:v>
                </c:pt>
                <c:pt idx="7">
                  <c:v>0.03</c:v>
                </c:pt>
                <c:pt idx="8">
                  <c:v>0.01</c:v>
                </c:pt>
                <c:pt idx="9">
                  <c:v>0.03</c:v>
                </c:pt>
                <c:pt idx="10">
                  <c:v>0.04</c:v>
                </c:pt>
                <c:pt idx="11">
                  <c:v>0.01</c:v>
                </c:pt>
                <c:pt idx="12">
                  <c:v>0.0</c:v>
                </c:pt>
                <c:pt idx="13">
                  <c:v>0.03</c:v>
                </c:pt>
                <c:pt idx="14">
                  <c:v>0.03</c:v>
                </c:pt>
                <c:pt idx="15">
                  <c:v>0.02</c:v>
                </c:pt>
                <c:pt idx="16">
                  <c:v>0.01</c:v>
                </c:pt>
                <c:pt idx="17">
                  <c:v>0.01</c:v>
                </c:pt>
                <c:pt idx="18">
                  <c:v>0.08</c:v>
                </c:pt>
                <c:pt idx="19">
                  <c:v>0.02</c:v>
                </c:pt>
                <c:pt idx="20">
                  <c:v>0.03</c:v>
                </c:pt>
                <c:pt idx="21">
                  <c:v>0.0</c:v>
                </c:pt>
                <c:pt idx="22">
                  <c:v>0.03</c:v>
                </c:pt>
                <c:pt idx="23">
                  <c:v>0.01</c:v>
                </c:pt>
                <c:pt idx="24">
                  <c:v>0.03</c:v>
                </c:pt>
                <c:pt idx="25">
                  <c:v>0.02</c:v>
                </c:pt>
                <c:pt idx="26">
                  <c:v>0.0</c:v>
                </c:pt>
                <c:pt idx="27">
                  <c:v>0.03</c:v>
                </c:pt>
                <c:pt idx="28">
                  <c:v>0.01</c:v>
                </c:pt>
                <c:pt idx="29">
                  <c:v>0.01</c:v>
                </c:pt>
                <c:pt idx="30">
                  <c:v>0.02</c:v>
                </c:pt>
                <c:pt idx="31">
                  <c:v>0.02</c:v>
                </c:pt>
                <c:pt idx="32">
                  <c:v>0.02</c:v>
                </c:pt>
                <c:pt idx="33">
                  <c:v>0.02</c:v>
                </c:pt>
                <c:pt idx="34">
                  <c:v>0.05</c:v>
                </c:pt>
                <c:pt idx="35">
                  <c:v>0.02</c:v>
                </c:pt>
                <c:pt idx="36">
                  <c:v>0.0</c:v>
                </c:pt>
                <c:pt idx="37">
                  <c:v>0.0</c:v>
                </c:pt>
                <c:pt idx="38">
                  <c:v>0.01</c:v>
                </c:pt>
                <c:pt idx="39">
                  <c:v>0.07</c:v>
                </c:pt>
                <c:pt idx="40">
                  <c:v>0.02</c:v>
                </c:pt>
                <c:pt idx="41">
                  <c:v>0.02</c:v>
                </c:pt>
                <c:pt idx="42">
                  <c:v>0.01</c:v>
                </c:pt>
                <c:pt idx="43">
                  <c:v>0.04</c:v>
                </c:pt>
                <c:pt idx="44">
                  <c:v>0.05</c:v>
                </c:pt>
                <c:pt idx="45">
                  <c:v>0.0</c:v>
                </c:pt>
                <c:pt idx="46">
                  <c:v>0.04</c:v>
                </c:pt>
                <c:pt idx="47">
                  <c:v>0.0</c:v>
                </c:pt>
                <c:pt idx="48">
                  <c:v>0.07</c:v>
                </c:pt>
                <c:pt idx="49">
                  <c:v>0.12</c:v>
                </c:pt>
                <c:pt idx="50">
                  <c:v>0.04</c:v>
                </c:pt>
                <c:pt idx="51">
                  <c:v>0.05</c:v>
                </c:pt>
                <c:pt idx="52">
                  <c:v>0.04</c:v>
                </c:pt>
                <c:pt idx="53">
                  <c:v>0.02</c:v>
                </c:pt>
                <c:pt idx="54">
                  <c:v>0.18</c:v>
                </c:pt>
                <c:pt idx="55">
                  <c:v>0.07</c:v>
                </c:pt>
                <c:pt idx="56">
                  <c:v>0.02</c:v>
                </c:pt>
                <c:pt idx="57">
                  <c:v>0.05</c:v>
                </c:pt>
                <c:pt idx="58">
                  <c:v>0.02</c:v>
                </c:pt>
                <c:pt idx="59">
                  <c:v>0.08</c:v>
                </c:pt>
                <c:pt idx="60">
                  <c:v>0.01</c:v>
                </c:pt>
                <c:pt idx="61">
                  <c:v>0.02</c:v>
                </c:pt>
                <c:pt idx="62">
                  <c:v>0.01</c:v>
                </c:pt>
                <c:pt idx="63">
                  <c:v>0.01</c:v>
                </c:pt>
                <c:pt idx="64">
                  <c:v>0.02</c:v>
                </c:pt>
                <c:pt idx="65">
                  <c:v>0.02</c:v>
                </c:pt>
                <c:pt idx="66">
                  <c:v>0.03</c:v>
                </c:pt>
                <c:pt idx="67">
                  <c:v>0.02</c:v>
                </c:pt>
                <c:pt idx="68">
                  <c:v>0.01</c:v>
                </c:pt>
                <c:pt idx="69">
                  <c:v>0.01</c:v>
                </c:pt>
                <c:pt idx="70">
                  <c:v>0.02</c:v>
                </c:pt>
                <c:pt idx="71">
                  <c:v>0.02</c:v>
                </c:pt>
                <c:pt idx="72">
                  <c:v>0.01</c:v>
                </c:pt>
                <c:pt idx="73">
                  <c:v>0.05</c:v>
                </c:pt>
                <c:pt idx="74">
                  <c:v>0.02</c:v>
                </c:pt>
                <c:pt idx="75">
                  <c:v>0.02</c:v>
                </c:pt>
                <c:pt idx="76">
                  <c:v>0.04</c:v>
                </c:pt>
                <c:pt idx="77">
                  <c:v>0.02</c:v>
                </c:pt>
                <c:pt idx="78">
                  <c:v>0.01</c:v>
                </c:pt>
                <c:pt idx="79">
                  <c:v>0.04</c:v>
                </c:pt>
                <c:pt idx="80">
                  <c:v>0.04</c:v>
                </c:pt>
                <c:pt idx="81">
                  <c:v>0.09</c:v>
                </c:pt>
                <c:pt idx="82">
                  <c:v>0.03</c:v>
                </c:pt>
                <c:pt idx="83">
                  <c:v>0.03</c:v>
                </c:pt>
                <c:pt idx="84">
                  <c:v>0.06</c:v>
                </c:pt>
                <c:pt idx="85">
                  <c:v>0.02</c:v>
                </c:pt>
                <c:pt idx="86">
                  <c:v>0.01</c:v>
                </c:pt>
                <c:pt idx="87">
                  <c:v>0.02</c:v>
                </c:pt>
                <c:pt idx="88">
                  <c:v>0.01</c:v>
                </c:pt>
                <c:pt idx="89">
                  <c:v>0.01</c:v>
                </c:pt>
                <c:pt idx="90">
                  <c:v>0.02</c:v>
                </c:pt>
                <c:pt idx="91">
                  <c:v>0.05</c:v>
                </c:pt>
                <c:pt idx="92">
                  <c:v>0.11</c:v>
                </c:pt>
                <c:pt idx="93">
                  <c:v>0.11</c:v>
                </c:pt>
                <c:pt idx="94">
                  <c:v>0.03</c:v>
                </c:pt>
                <c:pt idx="95">
                  <c:v>0.2</c:v>
                </c:pt>
                <c:pt idx="96">
                  <c:v>0.41</c:v>
                </c:pt>
                <c:pt idx="97">
                  <c:v>0.46</c:v>
                </c:pt>
                <c:pt idx="98">
                  <c:v>0.15</c:v>
                </c:pt>
                <c:pt idx="99">
                  <c:v>0.38</c:v>
                </c:pt>
                <c:pt idx="100">
                  <c:v>0.07</c:v>
                </c:pt>
                <c:pt idx="101">
                  <c:v>0.06</c:v>
                </c:pt>
                <c:pt idx="102">
                  <c:v>0.07</c:v>
                </c:pt>
                <c:pt idx="103">
                  <c:v>0.06</c:v>
                </c:pt>
                <c:pt idx="104">
                  <c:v>0.1</c:v>
                </c:pt>
                <c:pt idx="105">
                  <c:v>0.04</c:v>
                </c:pt>
                <c:pt idx="106">
                  <c:v>0.28</c:v>
                </c:pt>
                <c:pt idx="107">
                  <c:v>0.23</c:v>
                </c:pt>
                <c:pt idx="108">
                  <c:v>0.08</c:v>
                </c:pt>
                <c:pt idx="109">
                  <c:v>0.1</c:v>
                </c:pt>
                <c:pt idx="110">
                  <c:v>0.06</c:v>
                </c:pt>
                <c:pt idx="111">
                  <c:v>0.07</c:v>
                </c:pt>
                <c:pt idx="112">
                  <c:v>0.08</c:v>
                </c:pt>
                <c:pt idx="113">
                  <c:v>0.06</c:v>
                </c:pt>
                <c:pt idx="114">
                  <c:v>0.05</c:v>
                </c:pt>
                <c:pt idx="115">
                  <c:v>0.08</c:v>
                </c:pt>
                <c:pt idx="116">
                  <c:v>0.12</c:v>
                </c:pt>
                <c:pt idx="117">
                  <c:v>0.09</c:v>
                </c:pt>
                <c:pt idx="118">
                  <c:v>0.05</c:v>
                </c:pt>
                <c:pt idx="119">
                  <c:v>0.05</c:v>
                </c:pt>
                <c:pt idx="120">
                  <c:v>0.03</c:v>
                </c:pt>
                <c:pt idx="121">
                  <c:v>0.04</c:v>
                </c:pt>
                <c:pt idx="122">
                  <c:v>0.03</c:v>
                </c:pt>
                <c:pt idx="123">
                  <c:v>0.04</c:v>
                </c:pt>
                <c:pt idx="124">
                  <c:v>0.03</c:v>
                </c:pt>
                <c:pt idx="125">
                  <c:v>0.03</c:v>
                </c:pt>
                <c:pt idx="126">
                  <c:v>0.03</c:v>
                </c:pt>
                <c:pt idx="127">
                  <c:v>0.03</c:v>
                </c:pt>
                <c:pt idx="128">
                  <c:v>0.02</c:v>
                </c:pt>
                <c:pt idx="129">
                  <c:v>0.04</c:v>
                </c:pt>
                <c:pt idx="130">
                  <c:v>0.07</c:v>
                </c:pt>
                <c:pt idx="131">
                  <c:v>0.03</c:v>
                </c:pt>
                <c:pt idx="132">
                  <c:v>0.02</c:v>
                </c:pt>
                <c:pt idx="133">
                  <c:v>0.04</c:v>
                </c:pt>
                <c:pt idx="134">
                  <c:v>0.03</c:v>
                </c:pt>
                <c:pt idx="135">
                  <c:v>0.03</c:v>
                </c:pt>
                <c:pt idx="136">
                  <c:v>0.05</c:v>
                </c:pt>
                <c:pt idx="137">
                  <c:v>0.04</c:v>
                </c:pt>
                <c:pt idx="138">
                  <c:v>0.03</c:v>
                </c:pt>
                <c:pt idx="139">
                  <c:v>0.04</c:v>
                </c:pt>
                <c:pt idx="140">
                  <c:v>0.05</c:v>
                </c:pt>
                <c:pt idx="141">
                  <c:v>0.02</c:v>
                </c:pt>
                <c:pt idx="142">
                  <c:v>0.01</c:v>
                </c:pt>
                <c:pt idx="143">
                  <c:v>0.01</c:v>
                </c:pt>
                <c:pt idx="144">
                  <c:v>0.26</c:v>
                </c:pt>
                <c:pt idx="145">
                  <c:v>0.11</c:v>
                </c:pt>
                <c:pt idx="146">
                  <c:v>0.2</c:v>
                </c:pt>
                <c:pt idx="147">
                  <c:v>0.04</c:v>
                </c:pt>
                <c:pt idx="148">
                  <c:v>0.04</c:v>
                </c:pt>
                <c:pt idx="149">
                  <c:v>0.05</c:v>
                </c:pt>
                <c:pt idx="150">
                  <c:v>0.06</c:v>
                </c:pt>
                <c:pt idx="151">
                  <c:v>0.07</c:v>
                </c:pt>
                <c:pt idx="152">
                  <c:v>0.16</c:v>
                </c:pt>
                <c:pt idx="153">
                  <c:v>0.04</c:v>
                </c:pt>
                <c:pt idx="154">
                  <c:v>0.05</c:v>
                </c:pt>
              </c:numCache>
            </c:numRef>
          </c:yVal>
        </c:ser>
        <c:axId val="81357652"/>
        <c:axId val="81357653"/>
      </c:scatterChart>
      <c:valAx>
        <c:axId val="81357652"/>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53"/>
        <c:crosses val="autoZero"/>
      </c:valAx>
      <c:valAx>
        <c:axId val="81357653"/>
        <c:scaling>
          <c:orientation val="minMax"/>
        </c:scaling>
        <c:delete val="0"/>
        <c:axPos val="l"/>
        <c:title>
          <c:tx>
            <c:rich>
              <a:bodyPr rot="-5400000" vert="horz"/>
              <a:lstStyle/>
              <a:p>
                <a:pPr>
                  <a:defRPr/>
                </a:pPr>
                <a:r>
                  <a:rPr lang="en-US"/>
                  <a:t>FAST Cache Hits/sec</a:t>
                </a:r>
              </a:p>
            </c:rich>
          </c:tx>
          <c:layout/>
          <c:overlay val="0"/>
        </c:title>
        <c:numFmt formatCode="#,##0.00" sourceLinked="0"/>
        <c:majorTickMark val="cross"/>
        <c:minorTickMark val="cross"/>
        <c:tickLblPos val="nextTo"/>
        <c:crossAx val="81357652"/>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Read Hits (%)</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10.0</c:v>
                </c:pt>
                <c:pt idx="1">
                  <c:v>11.0</c:v>
                </c:pt>
                <c:pt idx="2">
                  <c:v>11.0</c:v>
                </c:pt>
                <c:pt idx="3">
                  <c:v>7.0</c:v>
                </c:pt>
                <c:pt idx="4">
                  <c:v>4.0</c:v>
                </c:pt>
                <c:pt idx="5">
                  <c:v>5.0</c:v>
                </c:pt>
                <c:pt idx="6">
                  <c:v>3.0</c:v>
                </c:pt>
                <c:pt idx="7">
                  <c:v>6.0</c:v>
                </c:pt>
                <c:pt idx="8">
                  <c:v>3.0</c:v>
                </c:pt>
                <c:pt idx="9">
                  <c:v>4.0</c:v>
                </c:pt>
                <c:pt idx="10">
                  <c:v>7.0</c:v>
                </c:pt>
                <c:pt idx="11">
                  <c:v>7.0</c:v>
                </c:pt>
                <c:pt idx="12">
                  <c:v>4.0</c:v>
                </c:pt>
                <c:pt idx="13">
                  <c:v>4.0</c:v>
                </c:pt>
                <c:pt idx="14">
                  <c:v>5.0</c:v>
                </c:pt>
                <c:pt idx="15">
                  <c:v>4.0</c:v>
                </c:pt>
                <c:pt idx="16">
                  <c:v>2.0</c:v>
                </c:pt>
                <c:pt idx="17">
                  <c:v>2.0</c:v>
                </c:pt>
                <c:pt idx="18">
                  <c:v>8.0</c:v>
                </c:pt>
                <c:pt idx="19">
                  <c:v>7.0</c:v>
                </c:pt>
                <c:pt idx="20">
                  <c:v>4.0</c:v>
                </c:pt>
                <c:pt idx="21">
                  <c:v>3.0</c:v>
                </c:pt>
                <c:pt idx="22">
                  <c:v>6.0</c:v>
                </c:pt>
                <c:pt idx="23">
                  <c:v>8.0</c:v>
                </c:pt>
                <c:pt idx="24">
                  <c:v>2.0</c:v>
                </c:pt>
                <c:pt idx="25">
                  <c:v>4.0</c:v>
                </c:pt>
                <c:pt idx="26">
                  <c:v>3.0</c:v>
                </c:pt>
                <c:pt idx="27">
                  <c:v>6.0</c:v>
                </c:pt>
                <c:pt idx="28">
                  <c:v>5.0</c:v>
                </c:pt>
                <c:pt idx="29">
                  <c:v>4.0</c:v>
                </c:pt>
                <c:pt idx="30">
                  <c:v>4.0</c:v>
                </c:pt>
                <c:pt idx="31">
                  <c:v>5.0</c:v>
                </c:pt>
                <c:pt idx="32">
                  <c:v>2.0</c:v>
                </c:pt>
                <c:pt idx="33">
                  <c:v>4.0</c:v>
                </c:pt>
                <c:pt idx="34">
                  <c:v>6.0</c:v>
                </c:pt>
                <c:pt idx="35">
                  <c:v>4.0</c:v>
                </c:pt>
                <c:pt idx="36">
                  <c:v>2.0</c:v>
                </c:pt>
                <c:pt idx="37">
                  <c:v>1.0</c:v>
                </c:pt>
                <c:pt idx="38">
                  <c:v>2.0</c:v>
                </c:pt>
                <c:pt idx="39">
                  <c:v>8.0</c:v>
                </c:pt>
                <c:pt idx="40">
                  <c:v>2.0</c:v>
                </c:pt>
                <c:pt idx="41">
                  <c:v>3.0</c:v>
                </c:pt>
                <c:pt idx="42">
                  <c:v>1.0</c:v>
                </c:pt>
                <c:pt idx="43">
                  <c:v>4.0</c:v>
                </c:pt>
                <c:pt idx="44">
                  <c:v>6.0</c:v>
                </c:pt>
                <c:pt idx="45">
                  <c:v>5.0</c:v>
                </c:pt>
                <c:pt idx="46">
                  <c:v>9.0</c:v>
                </c:pt>
                <c:pt idx="47">
                  <c:v>3.0</c:v>
                </c:pt>
                <c:pt idx="48">
                  <c:v>5.0</c:v>
                </c:pt>
                <c:pt idx="49">
                  <c:v>7.0</c:v>
                </c:pt>
                <c:pt idx="50">
                  <c:v>3.0</c:v>
                </c:pt>
                <c:pt idx="51">
                  <c:v>3.0</c:v>
                </c:pt>
                <c:pt idx="52">
                  <c:v>2.0</c:v>
                </c:pt>
                <c:pt idx="53">
                  <c:v>2.0</c:v>
                </c:pt>
                <c:pt idx="54">
                  <c:v>8.0</c:v>
                </c:pt>
                <c:pt idx="55">
                  <c:v>4.0</c:v>
                </c:pt>
                <c:pt idx="56">
                  <c:v>5.0</c:v>
                </c:pt>
                <c:pt idx="57">
                  <c:v>3.0</c:v>
                </c:pt>
                <c:pt idx="58">
                  <c:v>4.0</c:v>
                </c:pt>
                <c:pt idx="59">
                  <c:v>7.0</c:v>
                </c:pt>
                <c:pt idx="60">
                  <c:v>3.0</c:v>
                </c:pt>
                <c:pt idx="61">
                  <c:v>3.0</c:v>
                </c:pt>
                <c:pt idx="62">
                  <c:v>2.0</c:v>
                </c:pt>
                <c:pt idx="63">
                  <c:v>5.0</c:v>
                </c:pt>
                <c:pt idx="64">
                  <c:v>6.0</c:v>
                </c:pt>
                <c:pt idx="65">
                  <c:v>5.0</c:v>
                </c:pt>
                <c:pt idx="66">
                  <c:v>8.0</c:v>
                </c:pt>
                <c:pt idx="67">
                  <c:v>5.0</c:v>
                </c:pt>
                <c:pt idx="68">
                  <c:v>2.0</c:v>
                </c:pt>
                <c:pt idx="69">
                  <c:v>1.0</c:v>
                </c:pt>
                <c:pt idx="70">
                  <c:v>5.0</c:v>
                </c:pt>
                <c:pt idx="71">
                  <c:v>7.0</c:v>
                </c:pt>
                <c:pt idx="72">
                  <c:v>4.0</c:v>
                </c:pt>
                <c:pt idx="73">
                  <c:v>11.0</c:v>
                </c:pt>
                <c:pt idx="74">
                  <c:v>8.0</c:v>
                </c:pt>
                <c:pt idx="75">
                  <c:v>8.0</c:v>
                </c:pt>
                <c:pt idx="76">
                  <c:v>9.0</c:v>
                </c:pt>
                <c:pt idx="77">
                  <c:v>3.0</c:v>
                </c:pt>
                <c:pt idx="78">
                  <c:v>2.0</c:v>
                </c:pt>
                <c:pt idx="79">
                  <c:v>7.0</c:v>
                </c:pt>
                <c:pt idx="80">
                  <c:v>10.0</c:v>
                </c:pt>
                <c:pt idx="81">
                  <c:v>11.0</c:v>
                </c:pt>
                <c:pt idx="82">
                  <c:v>8.0</c:v>
                </c:pt>
                <c:pt idx="83">
                  <c:v>5.0</c:v>
                </c:pt>
                <c:pt idx="84">
                  <c:v>5.0</c:v>
                </c:pt>
                <c:pt idx="85">
                  <c:v>3.0</c:v>
                </c:pt>
                <c:pt idx="86">
                  <c:v>2.0</c:v>
                </c:pt>
                <c:pt idx="87">
                  <c:v>7.0</c:v>
                </c:pt>
                <c:pt idx="88">
                  <c:v>4.0</c:v>
                </c:pt>
                <c:pt idx="89">
                  <c:v>4.0</c:v>
                </c:pt>
                <c:pt idx="90">
                  <c:v>8.0</c:v>
                </c:pt>
                <c:pt idx="91">
                  <c:v>9.0</c:v>
                </c:pt>
                <c:pt idx="92">
                  <c:v>2.0</c:v>
                </c:pt>
                <c:pt idx="93">
                  <c:v>3.0</c:v>
                </c:pt>
                <c:pt idx="94">
                  <c:v>6.0</c:v>
                </c:pt>
                <c:pt idx="95">
                  <c:v>11.0</c:v>
                </c:pt>
                <c:pt idx="96">
                  <c:v>13.0</c:v>
                </c:pt>
                <c:pt idx="97">
                  <c:v>13.0</c:v>
                </c:pt>
                <c:pt idx="98">
                  <c:v>11.0</c:v>
                </c:pt>
                <c:pt idx="99">
                  <c:v>13.0</c:v>
                </c:pt>
                <c:pt idx="100">
                  <c:v>10.0</c:v>
                </c:pt>
                <c:pt idx="101">
                  <c:v>12.0</c:v>
                </c:pt>
                <c:pt idx="102">
                  <c:v>11.0</c:v>
                </c:pt>
                <c:pt idx="103">
                  <c:v>12.0</c:v>
                </c:pt>
                <c:pt idx="104">
                  <c:v>11.0</c:v>
                </c:pt>
                <c:pt idx="105">
                  <c:v>9.0</c:v>
                </c:pt>
                <c:pt idx="106">
                  <c:v>11.0</c:v>
                </c:pt>
                <c:pt idx="107">
                  <c:v>10.0</c:v>
                </c:pt>
                <c:pt idx="108">
                  <c:v>12.0</c:v>
                </c:pt>
                <c:pt idx="109">
                  <c:v>12.0</c:v>
                </c:pt>
                <c:pt idx="110">
                  <c:v>11.0</c:v>
                </c:pt>
                <c:pt idx="111">
                  <c:v>22.0</c:v>
                </c:pt>
                <c:pt idx="112">
                  <c:v>10.0</c:v>
                </c:pt>
                <c:pt idx="113">
                  <c:v>11.0</c:v>
                </c:pt>
                <c:pt idx="114">
                  <c:v>9.0</c:v>
                </c:pt>
                <c:pt idx="115">
                  <c:v>10.0</c:v>
                </c:pt>
                <c:pt idx="116">
                  <c:v>11.0</c:v>
                </c:pt>
                <c:pt idx="117">
                  <c:v>17.0</c:v>
                </c:pt>
                <c:pt idx="118">
                  <c:v>13.0</c:v>
                </c:pt>
                <c:pt idx="119">
                  <c:v>8.0</c:v>
                </c:pt>
                <c:pt idx="120">
                  <c:v>4.0</c:v>
                </c:pt>
                <c:pt idx="121">
                  <c:v>9.0</c:v>
                </c:pt>
                <c:pt idx="122">
                  <c:v>9.0</c:v>
                </c:pt>
                <c:pt idx="123">
                  <c:v>8.0</c:v>
                </c:pt>
                <c:pt idx="124">
                  <c:v>9.0</c:v>
                </c:pt>
                <c:pt idx="125">
                  <c:v>4.0</c:v>
                </c:pt>
                <c:pt idx="126">
                  <c:v>4.0</c:v>
                </c:pt>
                <c:pt idx="127">
                  <c:v>1.0</c:v>
                </c:pt>
                <c:pt idx="128">
                  <c:v>6.0</c:v>
                </c:pt>
                <c:pt idx="129">
                  <c:v>6.0</c:v>
                </c:pt>
                <c:pt idx="130">
                  <c:v>5.0</c:v>
                </c:pt>
                <c:pt idx="131">
                  <c:v>4.0</c:v>
                </c:pt>
                <c:pt idx="132">
                  <c:v>4.0</c:v>
                </c:pt>
                <c:pt idx="133">
                  <c:v>3.0</c:v>
                </c:pt>
                <c:pt idx="134">
                  <c:v>2.0</c:v>
                </c:pt>
                <c:pt idx="135">
                  <c:v>3.0</c:v>
                </c:pt>
                <c:pt idx="136">
                  <c:v>4.0</c:v>
                </c:pt>
                <c:pt idx="137">
                  <c:v>3.0</c:v>
                </c:pt>
                <c:pt idx="138">
                  <c:v>3.0</c:v>
                </c:pt>
                <c:pt idx="139">
                  <c:v>3.0</c:v>
                </c:pt>
                <c:pt idx="140">
                  <c:v>3.0</c:v>
                </c:pt>
                <c:pt idx="141">
                  <c:v>3.0</c:v>
                </c:pt>
                <c:pt idx="142">
                  <c:v>2.0</c:v>
                </c:pt>
                <c:pt idx="143">
                  <c:v>4.0</c:v>
                </c:pt>
                <c:pt idx="144">
                  <c:v>7.0</c:v>
                </c:pt>
                <c:pt idx="145">
                  <c:v>10.0</c:v>
                </c:pt>
                <c:pt idx="146">
                  <c:v>8.0</c:v>
                </c:pt>
                <c:pt idx="147">
                  <c:v>5.0</c:v>
                </c:pt>
                <c:pt idx="148">
                  <c:v>11.0</c:v>
                </c:pt>
                <c:pt idx="149">
                  <c:v>6.0</c:v>
                </c:pt>
                <c:pt idx="150">
                  <c:v>5.0</c:v>
                </c:pt>
                <c:pt idx="151">
                  <c:v>6.0</c:v>
                </c:pt>
                <c:pt idx="152">
                  <c:v>7.0</c:v>
                </c:pt>
                <c:pt idx="153">
                  <c:v>5.0</c:v>
                </c:pt>
                <c:pt idx="154">
                  <c:v>7.0</c:v>
                </c:pt>
              </c:numCache>
            </c:numRef>
          </c:yVal>
        </c:ser>
        <c:ser>
          <c:idx val="1"/>
          <c:order val="1"/>
          <c:smooth val="0"/>
          <c:tx>
            <c:strRef>
              <c:f>Sheet1!$C$1</c:f>
              <c:strCache>
                <c:ptCount val="1"/>
                <c:pt idx="0">
                  <c:v>Write Hits (%)</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1.0</c:v>
                </c:pt>
                <c:pt idx="1">
                  <c:v>0.0</c:v>
                </c:pt>
                <c:pt idx="2">
                  <c:v>0.0</c:v>
                </c:pt>
                <c:pt idx="3">
                  <c:v>0.0</c:v>
                </c:pt>
                <c:pt idx="4">
                  <c:v>0.0</c:v>
                </c:pt>
                <c:pt idx="5">
                  <c:v>0.0</c:v>
                </c:pt>
                <c:pt idx="6">
                  <c:v>0.0</c:v>
                </c:pt>
                <c:pt idx="7">
                  <c:v>0.0</c:v>
                </c:pt>
                <c:pt idx="8">
                  <c:v>0.0</c:v>
                </c:pt>
                <c:pt idx="9">
                  <c:v>0.0</c:v>
                </c:pt>
                <c:pt idx="10">
                  <c:v>1.0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1.0</c:v>
                </c:pt>
                <c:pt idx="50">
                  <c:v>0.0</c:v>
                </c:pt>
                <c:pt idx="51">
                  <c:v>0.0</c:v>
                </c:pt>
                <c:pt idx="52">
                  <c:v>0.0</c:v>
                </c:pt>
                <c:pt idx="53">
                  <c:v>0.0</c:v>
                </c:pt>
                <c:pt idx="54">
                  <c:v>2.0</c:v>
                </c:pt>
                <c:pt idx="55">
                  <c:v>1.0</c:v>
                </c:pt>
                <c:pt idx="56">
                  <c:v>0.0</c:v>
                </c:pt>
                <c:pt idx="57">
                  <c:v>0.0</c:v>
                </c:pt>
                <c:pt idx="58">
                  <c:v>0.0</c:v>
                </c:pt>
                <c:pt idx="59">
                  <c:v>1.0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1.0</c:v>
                </c:pt>
                <c:pt idx="74">
                  <c:v>0.0</c:v>
                </c:pt>
                <c:pt idx="75">
                  <c:v>0.0</c:v>
                </c:pt>
                <c:pt idx="76">
                  <c:v>0.0</c:v>
                </c:pt>
                <c:pt idx="77">
                  <c:v>0.0</c:v>
                </c:pt>
                <c:pt idx="78">
                  <c:v>0.0</c:v>
                </c:pt>
                <c:pt idx="79">
                  <c:v>0.0</c:v>
                </c:pt>
                <c:pt idx="80">
                  <c:v>0.0</c:v>
                </c:pt>
                <c:pt idx="81">
                  <c:v>1.0</c:v>
                </c:pt>
                <c:pt idx="82">
                  <c:v>0.0</c:v>
                </c:pt>
                <c:pt idx="83">
                  <c:v>0.0</c:v>
                </c:pt>
                <c:pt idx="84">
                  <c:v>1.0</c:v>
                </c:pt>
                <c:pt idx="85">
                  <c:v>0.0</c:v>
                </c:pt>
                <c:pt idx="86">
                  <c:v>0.0</c:v>
                </c:pt>
                <c:pt idx="87">
                  <c:v>0.0</c:v>
                </c:pt>
                <c:pt idx="88">
                  <c:v>0.0</c:v>
                </c:pt>
                <c:pt idx="89">
                  <c:v>0.0</c:v>
                </c:pt>
                <c:pt idx="90">
                  <c:v>0.0</c:v>
                </c:pt>
                <c:pt idx="91">
                  <c:v>0.0</c:v>
                </c:pt>
                <c:pt idx="92">
                  <c:v>0.0</c:v>
                </c:pt>
                <c:pt idx="93">
                  <c:v>1.0</c:v>
                </c:pt>
                <c:pt idx="94">
                  <c:v>1.0</c:v>
                </c:pt>
                <c:pt idx="95">
                  <c:v>4.0</c:v>
                </c:pt>
                <c:pt idx="96">
                  <c:v>5.0</c:v>
                </c:pt>
                <c:pt idx="97">
                  <c:v>3.0</c:v>
                </c:pt>
                <c:pt idx="98">
                  <c:v>1.0</c:v>
                </c:pt>
                <c:pt idx="99">
                  <c:v>4.0</c:v>
                </c:pt>
                <c:pt idx="100">
                  <c:v>1.0</c:v>
                </c:pt>
                <c:pt idx="101">
                  <c:v>1.0</c:v>
                </c:pt>
                <c:pt idx="102">
                  <c:v>1.0</c:v>
                </c:pt>
                <c:pt idx="103">
                  <c:v>1.0</c:v>
                </c:pt>
                <c:pt idx="104">
                  <c:v>1.0</c:v>
                </c:pt>
                <c:pt idx="105">
                  <c:v>0.0</c:v>
                </c:pt>
                <c:pt idx="106">
                  <c:v>1.0</c:v>
                </c:pt>
                <c:pt idx="107">
                  <c:v>1.0</c:v>
                </c:pt>
                <c:pt idx="108">
                  <c:v>1.0</c:v>
                </c:pt>
                <c:pt idx="109">
                  <c:v>1.0</c:v>
                </c:pt>
                <c:pt idx="110">
                  <c:v>1.0</c:v>
                </c:pt>
                <c:pt idx="111">
                  <c:v>0.0</c:v>
                </c:pt>
                <c:pt idx="112">
                  <c:v>1.0</c:v>
                </c:pt>
                <c:pt idx="113">
                  <c:v>0.0</c:v>
                </c:pt>
                <c:pt idx="114">
                  <c:v>0.0</c:v>
                </c:pt>
                <c:pt idx="115">
                  <c:v>1.0</c:v>
                </c:pt>
                <c:pt idx="116">
                  <c:v>1.0</c:v>
                </c:pt>
                <c:pt idx="117">
                  <c:v>1.0</c:v>
                </c:pt>
                <c:pt idx="118">
                  <c:v>0.0</c:v>
                </c:pt>
                <c:pt idx="119">
                  <c:v>1.0</c:v>
                </c:pt>
                <c:pt idx="120">
                  <c:v>0.0</c:v>
                </c:pt>
                <c:pt idx="121">
                  <c:v>0.0</c:v>
                </c:pt>
                <c:pt idx="122">
                  <c:v>0.0</c:v>
                </c:pt>
                <c:pt idx="123">
                  <c:v>0.0</c:v>
                </c:pt>
                <c:pt idx="124">
                  <c:v>0.0</c:v>
                </c:pt>
                <c:pt idx="125">
                  <c:v>1.0</c:v>
                </c:pt>
                <c:pt idx="126">
                  <c:v>0.0</c:v>
                </c:pt>
                <c:pt idx="127">
                  <c:v>0.0</c:v>
                </c:pt>
                <c:pt idx="128">
                  <c:v>0.0</c:v>
                </c:pt>
                <c:pt idx="129">
                  <c:v>0.0</c:v>
                </c:pt>
                <c:pt idx="130">
                  <c:v>0.0</c:v>
                </c:pt>
                <c:pt idx="131">
                  <c:v>0.0</c:v>
                </c:pt>
                <c:pt idx="132">
                  <c:v>0.0</c:v>
                </c:pt>
                <c:pt idx="133">
                  <c:v>1.0</c:v>
                </c:pt>
                <c:pt idx="134">
                  <c:v>1.0</c:v>
                </c:pt>
                <c:pt idx="135">
                  <c:v>0.0</c:v>
                </c:pt>
                <c:pt idx="136">
                  <c:v>1.0</c:v>
                </c:pt>
                <c:pt idx="137">
                  <c:v>1.0</c:v>
                </c:pt>
                <c:pt idx="138">
                  <c:v>0.0</c:v>
                </c:pt>
                <c:pt idx="139">
                  <c:v>1.0</c:v>
                </c:pt>
                <c:pt idx="140">
                  <c:v>1.0</c:v>
                </c:pt>
                <c:pt idx="141">
                  <c:v>0.0</c:v>
                </c:pt>
                <c:pt idx="142">
                  <c:v>0.0</c:v>
                </c:pt>
                <c:pt idx="143">
                  <c:v>0.0</c:v>
                </c:pt>
                <c:pt idx="144">
                  <c:v>2.0</c:v>
                </c:pt>
                <c:pt idx="145">
                  <c:v>1.0</c:v>
                </c:pt>
                <c:pt idx="146">
                  <c:v>2.0</c:v>
                </c:pt>
                <c:pt idx="147">
                  <c:v>1.0</c:v>
                </c:pt>
                <c:pt idx="148">
                  <c:v>1.0</c:v>
                </c:pt>
                <c:pt idx="149">
                  <c:v>1.0</c:v>
                </c:pt>
                <c:pt idx="150">
                  <c:v>1.0</c:v>
                </c:pt>
                <c:pt idx="151">
                  <c:v>1.0</c:v>
                </c:pt>
                <c:pt idx="152">
                  <c:v>2.0</c:v>
                </c:pt>
                <c:pt idx="153">
                  <c:v>1.0</c:v>
                </c:pt>
                <c:pt idx="154">
                  <c:v>1.0</c:v>
                </c:pt>
              </c:numCache>
            </c:numRef>
          </c:yVal>
        </c:ser>
        <c:axId val="81357654"/>
        <c:axId val="81357655"/>
      </c:scatterChart>
      <c:valAx>
        <c:axId val="81357654"/>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55"/>
        <c:crosses val="autoZero"/>
      </c:valAx>
      <c:valAx>
        <c:axId val="81357655"/>
        <c:scaling>
          <c:orientation val="minMax"/>
          <c:max val="100"/>
          <c:min val="0"/>
        </c:scaling>
        <c:delete val="0"/>
        <c:axPos val="l"/>
        <c:title>
          <c:tx>
            <c:rich>
              <a:bodyPr rot="-5400000" vert="horz"/>
              <a:lstStyle/>
              <a:p>
                <a:pPr>
                  <a:defRPr/>
                </a:pPr>
                <a:r>
                  <a:rPr lang="en-US"/>
                  <a:t>Hits (%)</a:t>
                </a:r>
              </a:p>
            </c:rich>
          </c:tx>
          <c:layout/>
          <c:overlay val="0"/>
        </c:title>
        <c:numFmt formatCode="#,##0.00" sourceLinked="0"/>
        <c:majorTickMark val="cross"/>
        <c:minorTickMark val="cross"/>
        <c:tickLblPos val="nextTo"/>
        <c:crossAx val="81357654"/>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FAST Cache Read Hits/sec</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421.97</c:v>
                </c:pt>
                <c:pt idx="1">
                  <c:v>282.22</c:v>
                </c:pt>
                <c:pt idx="2">
                  <c:v>226.54</c:v>
                </c:pt>
                <c:pt idx="3">
                  <c:v>167.98</c:v>
                </c:pt>
                <c:pt idx="4">
                  <c:v>219.34</c:v>
                </c:pt>
                <c:pt idx="5">
                  <c:v>113.58</c:v>
                </c:pt>
                <c:pt idx="6">
                  <c:v>104.74</c:v>
                </c:pt>
                <c:pt idx="7">
                  <c:v>58.57</c:v>
                </c:pt>
                <c:pt idx="8">
                  <c:v>175.7</c:v>
                </c:pt>
                <c:pt idx="9">
                  <c:v>67.42</c:v>
                </c:pt>
                <c:pt idx="10">
                  <c:v>84.56</c:v>
                </c:pt>
                <c:pt idx="11">
                  <c:v>84.11</c:v>
                </c:pt>
                <c:pt idx="12">
                  <c:v>44.21</c:v>
                </c:pt>
                <c:pt idx="13">
                  <c:v>117.83</c:v>
                </c:pt>
                <c:pt idx="14">
                  <c:v>224.99</c:v>
                </c:pt>
                <c:pt idx="15">
                  <c:v>86.59</c:v>
                </c:pt>
                <c:pt idx="16">
                  <c:v>91.37</c:v>
                </c:pt>
                <c:pt idx="17">
                  <c:v>68.24</c:v>
                </c:pt>
                <c:pt idx="18">
                  <c:v>289.18</c:v>
                </c:pt>
                <c:pt idx="19">
                  <c:v>165.17</c:v>
                </c:pt>
                <c:pt idx="20">
                  <c:v>82.72</c:v>
                </c:pt>
                <c:pt idx="21">
                  <c:v>55.71</c:v>
                </c:pt>
                <c:pt idx="22">
                  <c:v>156.79</c:v>
                </c:pt>
                <c:pt idx="23">
                  <c:v>194.97</c:v>
                </c:pt>
                <c:pt idx="24">
                  <c:v>177.51</c:v>
                </c:pt>
                <c:pt idx="25">
                  <c:v>136.64</c:v>
                </c:pt>
                <c:pt idx="26">
                  <c:v>96.65</c:v>
                </c:pt>
                <c:pt idx="27">
                  <c:v>183.94</c:v>
                </c:pt>
                <c:pt idx="28">
                  <c:v>219.2</c:v>
                </c:pt>
                <c:pt idx="29">
                  <c:v>176.21</c:v>
                </c:pt>
                <c:pt idx="30">
                  <c:v>102.14</c:v>
                </c:pt>
                <c:pt idx="31">
                  <c:v>125.33</c:v>
                </c:pt>
                <c:pt idx="32">
                  <c:v>124.29</c:v>
                </c:pt>
                <c:pt idx="33">
                  <c:v>177.7</c:v>
                </c:pt>
                <c:pt idx="34">
                  <c:v>348.29</c:v>
                </c:pt>
                <c:pt idx="35">
                  <c:v>113.79</c:v>
                </c:pt>
                <c:pt idx="36">
                  <c:v>77.94</c:v>
                </c:pt>
                <c:pt idx="37">
                  <c:v>69.56</c:v>
                </c:pt>
                <c:pt idx="38">
                  <c:v>58.06</c:v>
                </c:pt>
                <c:pt idx="39">
                  <c:v>248.11</c:v>
                </c:pt>
                <c:pt idx="40">
                  <c:v>208.02</c:v>
                </c:pt>
                <c:pt idx="41">
                  <c:v>81.16</c:v>
                </c:pt>
                <c:pt idx="42">
                  <c:v>53.15</c:v>
                </c:pt>
                <c:pt idx="43">
                  <c:v>85.54</c:v>
                </c:pt>
                <c:pt idx="44">
                  <c:v>221.04</c:v>
                </c:pt>
                <c:pt idx="45">
                  <c:v>206.29</c:v>
                </c:pt>
                <c:pt idx="46">
                  <c:v>84.88</c:v>
                </c:pt>
                <c:pt idx="47">
                  <c:v>111.69</c:v>
                </c:pt>
                <c:pt idx="48">
                  <c:v>155.82</c:v>
                </c:pt>
                <c:pt idx="49">
                  <c:v>214.92</c:v>
                </c:pt>
                <c:pt idx="50">
                  <c:v>101.6</c:v>
                </c:pt>
                <c:pt idx="51">
                  <c:v>89.83</c:v>
                </c:pt>
                <c:pt idx="52">
                  <c:v>186.89</c:v>
                </c:pt>
                <c:pt idx="53">
                  <c:v>132.76</c:v>
                </c:pt>
                <c:pt idx="54">
                  <c:v>210.35</c:v>
                </c:pt>
                <c:pt idx="55">
                  <c:v>200.76</c:v>
                </c:pt>
                <c:pt idx="56">
                  <c:v>58.23</c:v>
                </c:pt>
                <c:pt idx="57">
                  <c:v>213.13</c:v>
                </c:pt>
                <c:pt idx="58">
                  <c:v>311.39</c:v>
                </c:pt>
                <c:pt idx="59">
                  <c:v>257.53</c:v>
                </c:pt>
                <c:pt idx="60">
                  <c:v>91.13</c:v>
                </c:pt>
                <c:pt idx="61">
                  <c:v>105.14</c:v>
                </c:pt>
                <c:pt idx="62">
                  <c:v>115.14</c:v>
                </c:pt>
                <c:pt idx="63">
                  <c:v>135.02</c:v>
                </c:pt>
                <c:pt idx="64">
                  <c:v>111.32</c:v>
                </c:pt>
                <c:pt idx="65">
                  <c:v>233.14</c:v>
                </c:pt>
                <c:pt idx="66">
                  <c:v>307.14</c:v>
                </c:pt>
                <c:pt idx="67">
                  <c:v>130.43</c:v>
                </c:pt>
                <c:pt idx="68">
                  <c:v>85.59</c:v>
                </c:pt>
                <c:pt idx="69">
                  <c:v>73.75</c:v>
                </c:pt>
                <c:pt idx="70">
                  <c:v>179.44</c:v>
                </c:pt>
                <c:pt idx="71">
                  <c:v>173.34</c:v>
                </c:pt>
                <c:pt idx="72">
                  <c:v>286.41</c:v>
                </c:pt>
                <c:pt idx="73">
                  <c:v>265.16</c:v>
                </c:pt>
                <c:pt idx="74">
                  <c:v>317.43</c:v>
                </c:pt>
                <c:pt idx="75">
                  <c:v>179.18</c:v>
                </c:pt>
                <c:pt idx="76">
                  <c:v>226.34</c:v>
                </c:pt>
                <c:pt idx="77">
                  <c:v>160.92</c:v>
                </c:pt>
                <c:pt idx="78">
                  <c:v>92.13</c:v>
                </c:pt>
                <c:pt idx="79">
                  <c:v>196.48</c:v>
                </c:pt>
                <c:pt idx="80">
                  <c:v>356.19</c:v>
                </c:pt>
                <c:pt idx="81">
                  <c:v>592.18</c:v>
                </c:pt>
                <c:pt idx="82">
                  <c:v>284.76</c:v>
                </c:pt>
                <c:pt idx="83">
                  <c:v>132.45</c:v>
                </c:pt>
                <c:pt idx="84">
                  <c:v>114.57</c:v>
                </c:pt>
                <c:pt idx="85">
                  <c:v>134.19</c:v>
                </c:pt>
                <c:pt idx="86">
                  <c:v>128.18</c:v>
                </c:pt>
                <c:pt idx="87">
                  <c:v>138.07</c:v>
                </c:pt>
                <c:pt idx="88">
                  <c:v>143.48</c:v>
                </c:pt>
                <c:pt idx="89">
                  <c:v>260.1</c:v>
                </c:pt>
                <c:pt idx="90">
                  <c:v>489.16</c:v>
                </c:pt>
                <c:pt idx="91">
                  <c:v>372.34</c:v>
                </c:pt>
                <c:pt idx="92">
                  <c:v>306.29</c:v>
                </c:pt>
                <c:pt idx="93">
                  <c:v>240.35</c:v>
                </c:pt>
                <c:pt idx="94">
                  <c:v>144.75</c:v>
                </c:pt>
                <c:pt idx="95">
                  <c:v>276.53</c:v>
                </c:pt>
                <c:pt idx="96">
                  <c:v>356.26</c:v>
                </c:pt>
                <c:pt idx="97">
                  <c:v>641.17</c:v>
                </c:pt>
                <c:pt idx="98">
                  <c:v>656.63</c:v>
                </c:pt>
                <c:pt idx="99">
                  <c:v>485.87</c:v>
                </c:pt>
                <c:pt idx="100">
                  <c:v>512.61</c:v>
                </c:pt>
                <c:pt idx="101">
                  <c:v>515.2</c:v>
                </c:pt>
                <c:pt idx="102">
                  <c:v>395.23</c:v>
                </c:pt>
                <c:pt idx="103">
                  <c:v>457.61</c:v>
                </c:pt>
                <c:pt idx="104">
                  <c:v>543.33</c:v>
                </c:pt>
                <c:pt idx="105">
                  <c:v>753.59</c:v>
                </c:pt>
                <c:pt idx="106">
                  <c:v>1178.37</c:v>
                </c:pt>
                <c:pt idx="107">
                  <c:v>1362.72</c:v>
                </c:pt>
                <c:pt idx="108">
                  <c:v>827.65</c:v>
                </c:pt>
                <c:pt idx="109">
                  <c:v>1037.14</c:v>
                </c:pt>
                <c:pt idx="110">
                  <c:v>885.0</c:v>
                </c:pt>
                <c:pt idx="111">
                  <c:v>1048.19</c:v>
                </c:pt>
                <c:pt idx="112">
                  <c:v>1170.31</c:v>
                </c:pt>
                <c:pt idx="113">
                  <c:v>1133.29</c:v>
                </c:pt>
                <c:pt idx="114">
                  <c:v>1355.3</c:v>
                </c:pt>
                <c:pt idx="115">
                  <c:v>1385.77</c:v>
                </c:pt>
                <c:pt idx="116">
                  <c:v>1295.31</c:v>
                </c:pt>
                <c:pt idx="117">
                  <c:v>1310.74</c:v>
                </c:pt>
                <c:pt idx="118">
                  <c:v>739.76</c:v>
                </c:pt>
                <c:pt idx="119">
                  <c:v>388.34</c:v>
                </c:pt>
                <c:pt idx="120">
                  <c:v>144.29</c:v>
                </c:pt>
                <c:pt idx="121">
                  <c:v>324.13</c:v>
                </c:pt>
                <c:pt idx="122">
                  <c:v>281.4</c:v>
                </c:pt>
                <c:pt idx="123">
                  <c:v>167.46</c:v>
                </c:pt>
                <c:pt idx="124">
                  <c:v>149.15</c:v>
                </c:pt>
                <c:pt idx="125">
                  <c:v>113.88</c:v>
                </c:pt>
                <c:pt idx="126">
                  <c:v>113.93</c:v>
                </c:pt>
                <c:pt idx="127">
                  <c:v>84.51</c:v>
                </c:pt>
                <c:pt idx="128">
                  <c:v>51.49</c:v>
                </c:pt>
                <c:pt idx="129">
                  <c:v>205.87</c:v>
                </c:pt>
                <c:pt idx="130">
                  <c:v>402.31</c:v>
                </c:pt>
                <c:pt idx="131">
                  <c:v>111.08</c:v>
                </c:pt>
                <c:pt idx="132">
                  <c:v>85.7</c:v>
                </c:pt>
                <c:pt idx="133">
                  <c:v>99.08</c:v>
                </c:pt>
                <c:pt idx="134">
                  <c:v>66.37</c:v>
                </c:pt>
                <c:pt idx="135">
                  <c:v>89.88</c:v>
                </c:pt>
                <c:pt idx="136">
                  <c:v>87.19</c:v>
                </c:pt>
                <c:pt idx="137">
                  <c:v>64.18</c:v>
                </c:pt>
                <c:pt idx="138">
                  <c:v>84.07</c:v>
                </c:pt>
                <c:pt idx="139">
                  <c:v>68.78</c:v>
                </c:pt>
                <c:pt idx="140">
                  <c:v>101.15</c:v>
                </c:pt>
                <c:pt idx="141">
                  <c:v>98.53</c:v>
                </c:pt>
                <c:pt idx="142">
                  <c:v>100.7</c:v>
                </c:pt>
                <c:pt idx="143">
                  <c:v>169.69</c:v>
                </c:pt>
                <c:pt idx="144">
                  <c:v>572.33</c:v>
                </c:pt>
                <c:pt idx="145">
                  <c:v>348.71</c:v>
                </c:pt>
                <c:pt idx="146">
                  <c:v>255.26</c:v>
                </c:pt>
                <c:pt idx="147">
                  <c:v>242.15</c:v>
                </c:pt>
                <c:pt idx="148">
                  <c:v>285.34</c:v>
                </c:pt>
                <c:pt idx="149">
                  <c:v>343.86</c:v>
                </c:pt>
                <c:pt idx="150">
                  <c:v>308.59</c:v>
                </c:pt>
                <c:pt idx="151">
                  <c:v>302.59</c:v>
                </c:pt>
                <c:pt idx="152">
                  <c:v>319.06</c:v>
                </c:pt>
                <c:pt idx="153">
                  <c:v>398.81</c:v>
                </c:pt>
                <c:pt idx="154">
                  <c:v>457.18</c:v>
                </c:pt>
              </c:numCache>
            </c:numRef>
          </c:yVal>
        </c:ser>
        <c:ser>
          <c:idx val="1"/>
          <c:order val="1"/>
          <c:smooth val="0"/>
          <c:tx>
            <c:strRef>
              <c:f>Sheet1!$C$1</c:f>
              <c:strCache>
                <c:ptCount val="1"/>
                <c:pt idx="0">
                  <c:v>FAST Cache Write Hits/sec</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111.22</c:v>
                </c:pt>
                <c:pt idx="1">
                  <c:v>103.06</c:v>
                </c:pt>
                <c:pt idx="2">
                  <c:v>55.02</c:v>
                </c:pt>
                <c:pt idx="3">
                  <c:v>33.58</c:v>
                </c:pt>
                <c:pt idx="4">
                  <c:v>75.7</c:v>
                </c:pt>
                <c:pt idx="5">
                  <c:v>51.98</c:v>
                </c:pt>
                <c:pt idx="6">
                  <c:v>49.55</c:v>
                </c:pt>
                <c:pt idx="7">
                  <c:v>21.57</c:v>
                </c:pt>
                <c:pt idx="8">
                  <c:v>27.4</c:v>
                </c:pt>
                <c:pt idx="9">
                  <c:v>37.14</c:v>
                </c:pt>
                <c:pt idx="10">
                  <c:v>30.59</c:v>
                </c:pt>
                <c:pt idx="11">
                  <c:v>20.49</c:v>
                </c:pt>
                <c:pt idx="12">
                  <c:v>16.38</c:v>
                </c:pt>
                <c:pt idx="13">
                  <c:v>40.74</c:v>
                </c:pt>
                <c:pt idx="14">
                  <c:v>109.98</c:v>
                </c:pt>
                <c:pt idx="15">
                  <c:v>32.18</c:v>
                </c:pt>
                <c:pt idx="16">
                  <c:v>29.92</c:v>
                </c:pt>
                <c:pt idx="17">
                  <c:v>29.65</c:v>
                </c:pt>
                <c:pt idx="18">
                  <c:v>136.43</c:v>
                </c:pt>
                <c:pt idx="19">
                  <c:v>41.65</c:v>
                </c:pt>
                <c:pt idx="20">
                  <c:v>32.06</c:v>
                </c:pt>
                <c:pt idx="21">
                  <c:v>20.56</c:v>
                </c:pt>
                <c:pt idx="22">
                  <c:v>75.68</c:v>
                </c:pt>
                <c:pt idx="23">
                  <c:v>30.8</c:v>
                </c:pt>
                <c:pt idx="24">
                  <c:v>91.69</c:v>
                </c:pt>
                <c:pt idx="25">
                  <c:v>55.99</c:v>
                </c:pt>
                <c:pt idx="26">
                  <c:v>32.06</c:v>
                </c:pt>
                <c:pt idx="27">
                  <c:v>66.2</c:v>
                </c:pt>
                <c:pt idx="28">
                  <c:v>77.02</c:v>
                </c:pt>
                <c:pt idx="29">
                  <c:v>40.06</c:v>
                </c:pt>
                <c:pt idx="30">
                  <c:v>55.29</c:v>
                </c:pt>
                <c:pt idx="31">
                  <c:v>72.59</c:v>
                </c:pt>
                <c:pt idx="32">
                  <c:v>41.8</c:v>
                </c:pt>
                <c:pt idx="33">
                  <c:v>57.37</c:v>
                </c:pt>
                <c:pt idx="34">
                  <c:v>132.51</c:v>
                </c:pt>
                <c:pt idx="35">
                  <c:v>50.86</c:v>
                </c:pt>
                <c:pt idx="36">
                  <c:v>27.61</c:v>
                </c:pt>
                <c:pt idx="37">
                  <c:v>29.14</c:v>
                </c:pt>
                <c:pt idx="38">
                  <c:v>29.22</c:v>
                </c:pt>
                <c:pt idx="39">
                  <c:v>108.68</c:v>
                </c:pt>
                <c:pt idx="40">
                  <c:v>72.93</c:v>
                </c:pt>
                <c:pt idx="41">
                  <c:v>25.27</c:v>
                </c:pt>
                <c:pt idx="42">
                  <c:v>20.41</c:v>
                </c:pt>
                <c:pt idx="43">
                  <c:v>48.68</c:v>
                </c:pt>
                <c:pt idx="44">
                  <c:v>107.05</c:v>
                </c:pt>
                <c:pt idx="45">
                  <c:v>61.08</c:v>
                </c:pt>
                <c:pt idx="46">
                  <c:v>38.81</c:v>
                </c:pt>
                <c:pt idx="47">
                  <c:v>35.22</c:v>
                </c:pt>
                <c:pt idx="48">
                  <c:v>48.55</c:v>
                </c:pt>
                <c:pt idx="49">
                  <c:v>81.66</c:v>
                </c:pt>
                <c:pt idx="50">
                  <c:v>32.35</c:v>
                </c:pt>
                <c:pt idx="51">
                  <c:v>26.58</c:v>
                </c:pt>
                <c:pt idx="52">
                  <c:v>52.51</c:v>
                </c:pt>
                <c:pt idx="53">
                  <c:v>51.14</c:v>
                </c:pt>
                <c:pt idx="54">
                  <c:v>85.28</c:v>
                </c:pt>
                <c:pt idx="55">
                  <c:v>95.87</c:v>
                </c:pt>
                <c:pt idx="56">
                  <c:v>15.99</c:v>
                </c:pt>
                <c:pt idx="57">
                  <c:v>62.31</c:v>
                </c:pt>
                <c:pt idx="58">
                  <c:v>88.08</c:v>
                </c:pt>
                <c:pt idx="59">
                  <c:v>122.19</c:v>
                </c:pt>
                <c:pt idx="60">
                  <c:v>27.94</c:v>
                </c:pt>
                <c:pt idx="61">
                  <c:v>38.99</c:v>
                </c:pt>
                <c:pt idx="62">
                  <c:v>57.06</c:v>
                </c:pt>
                <c:pt idx="63">
                  <c:v>59.5</c:v>
                </c:pt>
                <c:pt idx="64">
                  <c:v>40.93</c:v>
                </c:pt>
                <c:pt idx="65">
                  <c:v>82.33</c:v>
                </c:pt>
                <c:pt idx="66">
                  <c:v>131.08</c:v>
                </c:pt>
                <c:pt idx="67">
                  <c:v>32.29</c:v>
                </c:pt>
                <c:pt idx="68">
                  <c:v>33.99</c:v>
                </c:pt>
                <c:pt idx="69">
                  <c:v>29.91</c:v>
                </c:pt>
                <c:pt idx="70">
                  <c:v>76.03</c:v>
                </c:pt>
                <c:pt idx="71">
                  <c:v>54.12</c:v>
                </c:pt>
                <c:pt idx="72">
                  <c:v>92.45</c:v>
                </c:pt>
                <c:pt idx="73">
                  <c:v>117.6</c:v>
                </c:pt>
                <c:pt idx="74">
                  <c:v>93.23</c:v>
                </c:pt>
                <c:pt idx="75">
                  <c:v>60.82</c:v>
                </c:pt>
                <c:pt idx="76">
                  <c:v>67.42</c:v>
                </c:pt>
                <c:pt idx="77">
                  <c:v>46.04</c:v>
                </c:pt>
                <c:pt idx="78">
                  <c:v>35.88</c:v>
                </c:pt>
                <c:pt idx="79">
                  <c:v>64.7</c:v>
                </c:pt>
                <c:pt idx="80">
                  <c:v>115.23</c:v>
                </c:pt>
                <c:pt idx="81">
                  <c:v>183.83</c:v>
                </c:pt>
                <c:pt idx="82">
                  <c:v>95.58</c:v>
                </c:pt>
                <c:pt idx="83">
                  <c:v>43.78</c:v>
                </c:pt>
                <c:pt idx="84">
                  <c:v>68.36</c:v>
                </c:pt>
                <c:pt idx="85">
                  <c:v>43.38</c:v>
                </c:pt>
                <c:pt idx="86">
                  <c:v>57.91</c:v>
                </c:pt>
                <c:pt idx="87">
                  <c:v>40.16</c:v>
                </c:pt>
                <c:pt idx="88">
                  <c:v>53.5</c:v>
                </c:pt>
                <c:pt idx="89">
                  <c:v>81.47</c:v>
                </c:pt>
                <c:pt idx="90">
                  <c:v>171.21</c:v>
                </c:pt>
                <c:pt idx="91">
                  <c:v>134.42</c:v>
                </c:pt>
                <c:pt idx="92">
                  <c:v>134.05</c:v>
                </c:pt>
                <c:pt idx="93">
                  <c:v>83.12</c:v>
                </c:pt>
                <c:pt idx="94">
                  <c:v>39.38</c:v>
                </c:pt>
                <c:pt idx="95">
                  <c:v>96.19</c:v>
                </c:pt>
                <c:pt idx="96">
                  <c:v>100.43</c:v>
                </c:pt>
                <c:pt idx="97">
                  <c:v>194.91</c:v>
                </c:pt>
                <c:pt idx="98">
                  <c:v>217.46</c:v>
                </c:pt>
                <c:pt idx="99">
                  <c:v>147.14</c:v>
                </c:pt>
                <c:pt idx="100">
                  <c:v>152.41</c:v>
                </c:pt>
                <c:pt idx="101">
                  <c:v>169.72</c:v>
                </c:pt>
                <c:pt idx="102">
                  <c:v>143.07</c:v>
                </c:pt>
                <c:pt idx="103">
                  <c:v>191.5</c:v>
                </c:pt>
                <c:pt idx="104">
                  <c:v>188.6</c:v>
                </c:pt>
                <c:pt idx="105">
                  <c:v>301.25</c:v>
                </c:pt>
                <c:pt idx="106">
                  <c:v>403.41</c:v>
                </c:pt>
                <c:pt idx="107">
                  <c:v>469.4</c:v>
                </c:pt>
                <c:pt idx="108">
                  <c:v>229.72</c:v>
                </c:pt>
                <c:pt idx="109">
                  <c:v>401.07</c:v>
                </c:pt>
                <c:pt idx="110">
                  <c:v>334.92</c:v>
                </c:pt>
                <c:pt idx="111">
                  <c:v>411.01</c:v>
                </c:pt>
                <c:pt idx="112">
                  <c:v>432.29</c:v>
                </c:pt>
                <c:pt idx="113">
                  <c:v>437.07</c:v>
                </c:pt>
                <c:pt idx="114">
                  <c:v>518.74</c:v>
                </c:pt>
                <c:pt idx="115">
                  <c:v>549.68</c:v>
                </c:pt>
                <c:pt idx="116">
                  <c:v>494.1</c:v>
                </c:pt>
                <c:pt idx="117">
                  <c:v>472.87</c:v>
                </c:pt>
                <c:pt idx="118">
                  <c:v>264.4</c:v>
                </c:pt>
                <c:pt idx="119">
                  <c:v>155.19</c:v>
                </c:pt>
                <c:pt idx="120">
                  <c:v>73.51</c:v>
                </c:pt>
                <c:pt idx="121">
                  <c:v>115.89</c:v>
                </c:pt>
                <c:pt idx="122">
                  <c:v>112.56</c:v>
                </c:pt>
                <c:pt idx="123">
                  <c:v>62.56</c:v>
                </c:pt>
                <c:pt idx="124">
                  <c:v>59.2</c:v>
                </c:pt>
                <c:pt idx="125">
                  <c:v>48.23</c:v>
                </c:pt>
                <c:pt idx="126">
                  <c:v>50.93</c:v>
                </c:pt>
                <c:pt idx="127">
                  <c:v>39.47</c:v>
                </c:pt>
                <c:pt idx="128">
                  <c:v>25.22</c:v>
                </c:pt>
                <c:pt idx="129">
                  <c:v>53.16</c:v>
                </c:pt>
                <c:pt idx="130">
                  <c:v>152.01</c:v>
                </c:pt>
                <c:pt idx="131">
                  <c:v>38.57</c:v>
                </c:pt>
                <c:pt idx="132">
                  <c:v>50.75</c:v>
                </c:pt>
                <c:pt idx="133">
                  <c:v>41.15</c:v>
                </c:pt>
                <c:pt idx="134">
                  <c:v>34.85</c:v>
                </c:pt>
                <c:pt idx="135">
                  <c:v>28.59</c:v>
                </c:pt>
                <c:pt idx="136">
                  <c:v>43.59</c:v>
                </c:pt>
                <c:pt idx="137">
                  <c:v>28.34</c:v>
                </c:pt>
                <c:pt idx="138">
                  <c:v>43.13</c:v>
                </c:pt>
                <c:pt idx="139">
                  <c:v>27.16</c:v>
                </c:pt>
                <c:pt idx="140">
                  <c:v>40.1</c:v>
                </c:pt>
                <c:pt idx="141">
                  <c:v>43.19</c:v>
                </c:pt>
                <c:pt idx="142">
                  <c:v>29.82</c:v>
                </c:pt>
                <c:pt idx="143">
                  <c:v>59.6</c:v>
                </c:pt>
                <c:pt idx="144">
                  <c:v>101.17</c:v>
                </c:pt>
                <c:pt idx="145">
                  <c:v>72.21</c:v>
                </c:pt>
                <c:pt idx="146">
                  <c:v>50.41</c:v>
                </c:pt>
                <c:pt idx="147">
                  <c:v>50.41</c:v>
                </c:pt>
                <c:pt idx="148">
                  <c:v>46.09</c:v>
                </c:pt>
                <c:pt idx="149">
                  <c:v>55.12</c:v>
                </c:pt>
                <c:pt idx="150">
                  <c:v>41.38</c:v>
                </c:pt>
                <c:pt idx="151">
                  <c:v>44.17</c:v>
                </c:pt>
                <c:pt idx="152">
                  <c:v>40.44</c:v>
                </c:pt>
                <c:pt idx="153">
                  <c:v>47.43</c:v>
                </c:pt>
                <c:pt idx="154">
                  <c:v>65.11</c:v>
                </c:pt>
              </c:numCache>
            </c:numRef>
          </c:yVal>
        </c:ser>
        <c:axId val="81357656"/>
        <c:axId val="81357657"/>
      </c:scatterChart>
      <c:valAx>
        <c:axId val="81357656"/>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57"/>
        <c:crosses val="autoZero"/>
      </c:valAx>
      <c:valAx>
        <c:axId val="81357657"/>
        <c:scaling>
          <c:orientation val="minMax"/>
        </c:scaling>
        <c:delete val="0"/>
        <c:axPos val="l"/>
        <c:title>
          <c:tx>
            <c:rich>
              <a:bodyPr rot="-5400000" vert="horz"/>
              <a:lstStyle/>
              <a:p>
                <a:pPr>
                  <a:defRPr/>
                </a:pPr>
                <a:r>
                  <a:rPr lang="en-US"/>
                  <a:t>FAST Cache Hits/sec</a:t>
                </a:r>
              </a:p>
            </c:rich>
          </c:tx>
          <c:layout/>
          <c:overlay val="0"/>
        </c:title>
        <c:numFmt formatCode="#,##0" sourceLinked="0"/>
        <c:majorTickMark val="cross"/>
        <c:minorTickMark val="cross"/>
        <c:tickLblPos val="nextTo"/>
        <c:crossAx val="81357656"/>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Read Hits (%)</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33.0</c:v>
                </c:pt>
                <c:pt idx="1">
                  <c:v>30.0</c:v>
                </c:pt>
                <c:pt idx="2">
                  <c:v>43.0</c:v>
                </c:pt>
                <c:pt idx="3">
                  <c:v>48.0</c:v>
                </c:pt>
                <c:pt idx="4">
                  <c:v>68.0</c:v>
                </c:pt>
                <c:pt idx="5">
                  <c:v>58.0</c:v>
                </c:pt>
                <c:pt idx="6">
                  <c:v>52.0</c:v>
                </c:pt>
                <c:pt idx="7">
                  <c:v>39.0</c:v>
                </c:pt>
                <c:pt idx="8">
                  <c:v>37.0</c:v>
                </c:pt>
                <c:pt idx="9">
                  <c:v>69.0</c:v>
                </c:pt>
                <c:pt idx="10">
                  <c:v>56.0</c:v>
                </c:pt>
                <c:pt idx="11">
                  <c:v>72.0</c:v>
                </c:pt>
                <c:pt idx="12">
                  <c:v>52.0</c:v>
                </c:pt>
                <c:pt idx="13">
                  <c:v>59.0</c:v>
                </c:pt>
                <c:pt idx="14">
                  <c:v>79.0</c:v>
                </c:pt>
                <c:pt idx="15">
                  <c:v>49.0</c:v>
                </c:pt>
                <c:pt idx="16">
                  <c:v>54.0</c:v>
                </c:pt>
                <c:pt idx="17">
                  <c:v>66.0</c:v>
                </c:pt>
                <c:pt idx="18">
                  <c:v>53.0</c:v>
                </c:pt>
                <c:pt idx="19">
                  <c:v>61.0</c:v>
                </c:pt>
                <c:pt idx="20">
                  <c:v>63.0</c:v>
                </c:pt>
                <c:pt idx="21">
                  <c:v>59.0</c:v>
                </c:pt>
                <c:pt idx="22">
                  <c:v>68.0</c:v>
                </c:pt>
                <c:pt idx="23">
                  <c:v>73.0</c:v>
                </c:pt>
                <c:pt idx="24">
                  <c:v>52.0</c:v>
                </c:pt>
                <c:pt idx="25">
                  <c:v>40.0</c:v>
                </c:pt>
                <c:pt idx="26">
                  <c:v>50.0</c:v>
                </c:pt>
                <c:pt idx="27">
                  <c:v>50.0</c:v>
                </c:pt>
                <c:pt idx="28">
                  <c:v>61.0</c:v>
                </c:pt>
                <c:pt idx="29">
                  <c:v>63.0</c:v>
                </c:pt>
                <c:pt idx="30">
                  <c:v>55.0</c:v>
                </c:pt>
                <c:pt idx="31">
                  <c:v>58.0</c:v>
                </c:pt>
                <c:pt idx="32">
                  <c:v>58.0</c:v>
                </c:pt>
                <c:pt idx="33">
                  <c:v>65.0</c:v>
                </c:pt>
                <c:pt idx="34">
                  <c:v>65.0</c:v>
                </c:pt>
                <c:pt idx="35">
                  <c:v>62.0</c:v>
                </c:pt>
                <c:pt idx="36">
                  <c:v>57.0</c:v>
                </c:pt>
                <c:pt idx="37">
                  <c:v>57.0</c:v>
                </c:pt>
                <c:pt idx="38">
                  <c:v>53.0</c:v>
                </c:pt>
                <c:pt idx="39">
                  <c:v>62.0</c:v>
                </c:pt>
                <c:pt idx="40">
                  <c:v>69.0</c:v>
                </c:pt>
                <c:pt idx="41">
                  <c:v>63.0</c:v>
                </c:pt>
                <c:pt idx="42">
                  <c:v>54.0</c:v>
                </c:pt>
                <c:pt idx="43">
                  <c:v>54.0</c:v>
                </c:pt>
                <c:pt idx="44">
                  <c:v>72.0</c:v>
                </c:pt>
                <c:pt idx="45">
                  <c:v>74.0</c:v>
                </c:pt>
                <c:pt idx="46">
                  <c:v>55.0</c:v>
                </c:pt>
                <c:pt idx="47">
                  <c:v>64.0</c:v>
                </c:pt>
                <c:pt idx="48">
                  <c:v>45.0</c:v>
                </c:pt>
                <c:pt idx="49">
                  <c:v>56.0</c:v>
                </c:pt>
                <c:pt idx="50">
                  <c:v>60.0</c:v>
                </c:pt>
                <c:pt idx="51">
                  <c:v>42.0</c:v>
                </c:pt>
                <c:pt idx="52">
                  <c:v>63.0</c:v>
                </c:pt>
                <c:pt idx="53">
                  <c:v>78.0</c:v>
                </c:pt>
                <c:pt idx="54">
                  <c:v>49.0</c:v>
                </c:pt>
                <c:pt idx="55">
                  <c:v>47.0</c:v>
                </c:pt>
                <c:pt idx="56">
                  <c:v>44.0</c:v>
                </c:pt>
                <c:pt idx="57">
                  <c:v>57.0</c:v>
                </c:pt>
                <c:pt idx="58">
                  <c:v>47.0</c:v>
                </c:pt>
                <c:pt idx="59">
                  <c:v>34.0</c:v>
                </c:pt>
                <c:pt idx="60">
                  <c:v>24.0</c:v>
                </c:pt>
                <c:pt idx="61">
                  <c:v>49.0</c:v>
                </c:pt>
                <c:pt idx="62">
                  <c:v>34.0</c:v>
                </c:pt>
                <c:pt idx="63">
                  <c:v>28.0</c:v>
                </c:pt>
                <c:pt idx="64">
                  <c:v>29.0</c:v>
                </c:pt>
                <c:pt idx="65">
                  <c:v>69.0</c:v>
                </c:pt>
                <c:pt idx="66">
                  <c:v>50.0</c:v>
                </c:pt>
                <c:pt idx="67">
                  <c:v>40.0</c:v>
                </c:pt>
                <c:pt idx="68">
                  <c:v>48.0</c:v>
                </c:pt>
                <c:pt idx="69">
                  <c:v>40.0</c:v>
                </c:pt>
                <c:pt idx="70">
                  <c:v>52.0</c:v>
                </c:pt>
                <c:pt idx="71">
                  <c:v>52.0</c:v>
                </c:pt>
                <c:pt idx="72">
                  <c:v>56.0</c:v>
                </c:pt>
                <c:pt idx="73">
                  <c:v>51.0</c:v>
                </c:pt>
                <c:pt idx="74">
                  <c:v>44.0</c:v>
                </c:pt>
                <c:pt idx="75">
                  <c:v>26.0</c:v>
                </c:pt>
                <c:pt idx="76">
                  <c:v>32.0</c:v>
                </c:pt>
                <c:pt idx="77">
                  <c:v>48.0</c:v>
                </c:pt>
                <c:pt idx="78">
                  <c:v>49.0</c:v>
                </c:pt>
                <c:pt idx="79">
                  <c:v>52.0</c:v>
                </c:pt>
                <c:pt idx="80">
                  <c:v>47.0</c:v>
                </c:pt>
                <c:pt idx="81">
                  <c:v>46.0</c:v>
                </c:pt>
                <c:pt idx="82">
                  <c:v>60.0</c:v>
                </c:pt>
                <c:pt idx="83">
                  <c:v>65.0</c:v>
                </c:pt>
                <c:pt idx="84">
                  <c:v>63.0</c:v>
                </c:pt>
                <c:pt idx="85">
                  <c:v>50.0</c:v>
                </c:pt>
                <c:pt idx="86">
                  <c:v>40.0</c:v>
                </c:pt>
                <c:pt idx="87">
                  <c:v>33.0</c:v>
                </c:pt>
                <c:pt idx="88">
                  <c:v>64.0</c:v>
                </c:pt>
                <c:pt idx="89">
                  <c:v>75.0</c:v>
                </c:pt>
                <c:pt idx="90">
                  <c:v>56.0</c:v>
                </c:pt>
                <c:pt idx="91">
                  <c:v>46.0</c:v>
                </c:pt>
                <c:pt idx="92">
                  <c:v>33.0</c:v>
                </c:pt>
                <c:pt idx="93">
                  <c:v>31.0</c:v>
                </c:pt>
                <c:pt idx="94">
                  <c:v>65.0</c:v>
                </c:pt>
                <c:pt idx="95">
                  <c:v>69.0</c:v>
                </c:pt>
                <c:pt idx="96">
                  <c:v>56.0</c:v>
                </c:pt>
                <c:pt idx="97">
                  <c:v>65.0</c:v>
                </c:pt>
                <c:pt idx="98">
                  <c:v>62.0</c:v>
                </c:pt>
                <c:pt idx="99">
                  <c:v>55.0</c:v>
                </c:pt>
                <c:pt idx="100">
                  <c:v>61.0</c:v>
                </c:pt>
                <c:pt idx="101">
                  <c:v>65.0</c:v>
                </c:pt>
                <c:pt idx="102">
                  <c:v>66.0</c:v>
                </c:pt>
                <c:pt idx="103">
                  <c:v>70.0</c:v>
                </c:pt>
                <c:pt idx="104">
                  <c:v>72.0</c:v>
                </c:pt>
                <c:pt idx="105">
                  <c:v>77.0</c:v>
                </c:pt>
                <c:pt idx="106">
                  <c:v>76.0</c:v>
                </c:pt>
                <c:pt idx="107">
                  <c:v>79.0</c:v>
                </c:pt>
                <c:pt idx="108">
                  <c:v>83.0</c:v>
                </c:pt>
                <c:pt idx="109">
                  <c:v>82.0</c:v>
                </c:pt>
                <c:pt idx="110">
                  <c:v>83.0</c:v>
                </c:pt>
                <c:pt idx="111">
                  <c:v>82.0</c:v>
                </c:pt>
                <c:pt idx="112">
                  <c:v>89.0</c:v>
                </c:pt>
                <c:pt idx="113">
                  <c:v>88.0</c:v>
                </c:pt>
                <c:pt idx="114">
                  <c:v>88.0</c:v>
                </c:pt>
                <c:pt idx="115">
                  <c:v>91.0</c:v>
                </c:pt>
                <c:pt idx="116">
                  <c:v>91.0</c:v>
                </c:pt>
                <c:pt idx="117">
                  <c:v>92.0</c:v>
                </c:pt>
                <c:pt idx="118">
                  <c:v>80.0</c:v>
                </c:pt>
                <c:pt idx="119">
                  <c:v>61.0</c:v>
                </c:pt>
                <c:pt idx="120">
                  <c:v>60.0</c:v>
                </c:pt>
                <c:pt idx="121">
                  <c:v>69.0</c:v>
                </c:pt>
                <c:pt idx="122">
                  <c:v>72.0</c:v>
                </c:pt>
                <c:pt idx="123">
                  <c:v>55.0</c:v>
                </c:pt>
                <c:pt idx="124">
                  <c:v>67.0</c:v>
                </c:pt>
                <c:pt idx="125">
                  <c:v>60.0</c:v>
                </c:pt>
                <c:pt idx="126">
                  <c:v>56.0</c:v>
                </c:pt>
                <c:pt idx="127">
                  <c:v>72.0</c:v>
                </c:pt>
                <c:pt idx="128">
                  <c:v>58.0</c:v>
                </c:pt>
                <c:pt idx="129">
                  <c:v>74.0</c:v>
                </c:pt>
                <c:pt idx="130">
                  <c:v>77.0</c:v>
                </c:pt>
                <c:pt idx="131">
                  <c:v>67.0</c:v>
                </c:pt>
                <c:pt idx="132">
                  <c:v>67.0</c:v>
                </c:pt>
                <c:pt idx="133">
                  <c:v>73.0</c:v>
                </c:pt>
                <c:pt idx="134">
                  <c:v>69.0</c:v>
                </c:pt>
                <c:pt idx="135">
                  <c:v>61.0</c:v>
                </c:pt>
                <c:pt idx="136">
                  <c:v>71.0</c:v>
                </c:pt>
                <c:pt idx="137">
                  <c:v>62.0</c:v>
                </c:pt>
                <c:pt idx="138">
                  <c:v>53.0</c:v>
                </c:pt>
                <c:pt idx="139">
                  <c:v>56.0</c:v>
                </c:pt>
                <c:pt idx="140">
                  <c:v>53.0</c:v>
                </c:pt>
                <c:pt idx="141">
                  <c:v>67.0</c:v>
                </c:pt>
                <c:pt idx="142">
                  <c:v>57.0</c:v>
                </c:pt>
                <c:pt idx="143">
                  <c:v>75.0</c:v>
                </c:pt>
                <c:pt idx="144">
                  <c:v>69.0</c:v>
                </c:pt>
                <c:pt idx="145">
                  <c:v>63.0</c:v>
                </c:pt>
                <c:pt idx="146">
                  <c:v>54.0</c:v>
                </c:pt>
                <c:pt idx="147">
                  <c:v>62.0</c:v>
                </c:pt>
                <c:pt idx="148">
                  <c:v>55.0</c:v>
                </c:pt>
                <c:pt idx="149">
                  <c:v>48.0</c:v>
                </c:pt>
                <c:pt idx="150">
                  <c:v>62.0</c:v>
                </c:pt>
                <c:pt idx="151">
                  <c:v>55.0</c:v>
                </c:pt>
                <c:pt idx="152">
                  <c:v>65.0</c:v>
                </c:pt>
                <c:pt idx="153">
                  <c:v>63.0</c:v>
                </c:pt>
                <c:pt idx="154">
                  <c:v>66.0</c:v>
                </c:pt>
              </c:numCache>
            </c:numRef>
          </c:yVal>
        </c:ser>
        <c:ser>
          <c:idx val="1"/>
          <c:order val="1"/>
          <c:smooth val="0"/>
          <c:tx>
            <c:strRef>
              <c:f>Sheet1!$C$1</c:f>
              <c:strCache>
                <c:ptCount val="1"/>
                <c:pt idx="0">
                  <c:v>Write Hits (%)</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62.0</c:v>
                </c:pt>
                <c:pt idx="1">
                  <c:v>54.0</c:v>
                </c:pt>
                <c:pt idx="2">
                  <c:v>59.0</c:v>
                </c:pt>
                <c:pt idx="3">
                  <c:v>64.0</c:v>
                </c:pt>
                <c:pt idx="4">
                  <c:v>69.0</c:v>
                </c:pt>
                <c:pt idx="5">
                  <c:v>58.0</c:v>
                </c:pt>
                <c:pt idx="6">
                  <c:v>53.0</c:v>
                </c:pt>
                <c:pt idx="7">
                  <c:v>49.0</c:v>
                </c:pt>
                <c:pt idx="8">
                  <c:v>58.0</c:v>
                </c:pt>
                <c:pt idx="9">
                  <c:v>78.0</c:v>
                </c:pt>
                <c:pt idx="10">
                  <c:v>64.0</c:v>
                </c:pt>
                <c:pt idx="11">
                  <c:v>74.0</c:v>
                </c:pt>
                <c:pt idx="12">
                  <c:v>70.0</c:v>
                </c:pt>
                <c:pt idx="13">
                  <c:v>68.0</c:v>
                </c:pt>
                <c:pt idx="14">
                  <c:v>66.0</c:v>
                </c:pt>
                <c:pt idx="15">
                  <c:v>66.0</c:v>
                </c:pt>
                <c:pt idx="16">
                  <c:v>69.0</c:v>
                </c:pt>
                <c:pt idx="17">
                  <c:v>74.0</c:v>
                </c:pt>
                <c:pt idx="18">
                  <c:v>60.0</c:v>
                </c:pt>
                <c:pt idx="19">
                  <c:v>71.0</c:v>
                </c:pt>
                <c:pt idx="20">
                  <c:v>75.0</c:v>
                </c:pt>
                <c:pt idx="21">
                  <c:v>73.0</c:v>
                </c:pt>
                <c:pt idx="22">
                  <c:v>69.0</c:v>
                </c:pt>
                <c:pt idx="23">
                  <c:v>78.0</c:v>
                </c:pt>
                <c:pt idx="24">
                  <c:v>69.0</c:v>
                </c:pt>
                <c:pt idx="25">
                  <c:v>55.0</c:v>
                </c:pt>
                <c:pt idx="26">
                  <c:v>44.0</c:v>
                </c:pt>
                <c:pt idx="27">
                  <c:v>45.0</c:v>
                </c:pt>
                <c:pt idx="28">
                  <c:v>62.0</c:v>
                </c:pt>
                <c:pt idx="29">
                  <c:v>70.0</c:v>
                </c:pt>
                <c:pt idx="30">
                  <c:v>64.0</c:v>
                </c:pt>
                <c:pt idx="31">
                  <c:v>61.0</c:v>
                </c:pt>
                <c:pt idx="32">
                  <c:v>62.0</c:v>
                </c:pt>
                <c:pt idx="33">
                  <c:v>58.0</c:v>
                </c:pt>
                <c:pt idx="34">
                  <c:v>62.0</c:v>
                </c:pt>
                <c:pt idx="35">
                  <c:v>73.0</c:v>
                </c:pt>
                <c:pt idx="36">
                  <c:v>72.0</c:v>
                </c:pt>
                <c:pt idx="37">
                  <c:v>68.0</c:v>
                </c:pt>
                <c:pt idx="38">
                  <c:v>65.0</c:v>
                </c:pt>
                <c:pt idx="39">
                  <c:v>58.0</c:v>
                </c:pt>
                <c:pt idx="40">
                  <c:v>76.0</c:v>
                </c:pt>
                <c:pt idx="41">
                  <c:v>69.0</c:v>
                </c:pt>
                <c:pt idx="42">
                  <c:v>69.0</c:v>
                </c:pt>
                <c:pt idx="43">
                  <c:v>61.0</c:v>
                </c:pt>
                <c:pt idx="44">
                  <c:v>70.0</c:v>
                </c:pt>
                <c:pt idx="45">
                  <c:v>76.0</c:v>
                </c:pt>
                <c:pt idx="46">
                  <c:v>67.0</c:v>
                </c:pt>
                <c:pt idx="47">
                  <c:v>77.0</c:v>
                </c:pt>
                <c:pt idx="48">
                  <c:v>66.0</c:v>
                </c:pt>
                <c:pt idx="49">
                  <c:v>71.0</c:v>
                </c:pt>
                <c:pt idx="50">
                  <c:v>65.0</c:v>
                </c:pt>
                <c:pt idx="51">
                  <c:v>60.0</c:v>
                </c:pt>
                <c:pt idx="52">
                  <c:v>63.0</c:v>
                </c:pt>
                <c:pt idx="53">
                  <c:v>79.0</c:v>
                </c:pt>
                <c:pt idx="54">
                  <c:v>60.0</c:v>
                </c:pt>
                <c:pt idx="55">
                  <c:v>52.0</c:v>
                </c:pt>
                <c:pt idx="56">
                  <c:v>60.0</c:v>
                </c:pt>
                <c:pt idx="57">
                  <c:v>61.0</c:v>
                </c:pt>
                <c:pt idx="58">
                  <c:v>49.0</c:v>
                </c:pt>
                <c:pt idx="59">
                  <c:v>41.0</c:v>
                </c:pt>
                <c:pt idx="60">
                  <c:v>49.0</c:v>
                </c:pt>
                <c:pt idx="61">
                  <c:v>61.0</c:v>
                </c:pt>
                <c:pt idx="62">
                  <c:v>38.0</c:v>
                </c:pt>
                <c:pt idx="63">
                  <c:v>43.0</c:v>
                </c:pt>
                <c:pt idx="64">
                  <c:v>51.0</c:v>
                </c:pt>
                <c:pt idx="65">
                  <c:v>69.0</c:v>
                </c:pt>
                <c:pt idx="66">
                  <c:v>62.0</c:v>
                </c:pt>
                <c:pt idx="67">
                  <c:v>47.0</c:v>
                </c:pt>
                <c:pt idx="68">
                  <c:v>47.0</c:v>
                </c:pt>
                <c:pt idx="69">
                  <c:v>49.0</c:v>
                </c:pt>
                <c:pt idx="70">
                  <c:v>56.0</c:v>
                </c:pt>
                <c:pt idx="71">
                  <c:v>54.0</c:v>
                </c:pt>
                <c:pt idx="72">
                  <c:v>65.0</c:v>
                </c:pt>
                <c:pt idx="73">
                  <c:v>64.0</c:v>
                </c:pt>
                <c:pt idx="74">
                  <c:v>43.0</c:v>
                </c:pt>
                <c:pt idx="75">
                  <c:v>40.0</c:v>
                </c:pt>
                <c:pt idx="76">
                  <c:v>43.0</c:v>
                </c:pt>
                <c:pt idx="77">
                  <c:v>52.0</c:v>
                </c:pt>
                <c:pt idx="78">
                  <c:v>47.0</c:v>
                </c:pt>
                <c:pt idx="79">
                  <c:v>48.0</c:v>
                </c:pt>
                <c:pt idx="80">
                  <c:v>49.0</c:v>
                </c:pt>
                <c:pt idx="81">
                  <c:v>57.0</c:v>
                </c:pt>
                <c:pt idx="82">
                  <c:v>61.0</c:v>
                </c:pt>
                <c:pt idx="83">
                  <c:v>66.0</c:v>
                </c:pt>
                <c:pt idx="84">
                  <c:v>49.0</c:v>
                </c:pt>
                <c:pt idx="85">
                  <c:v>52.0</c:v>
                </c:pt>
                <c:pt idx="86">
                  <c:v>45.0</c:v>
                </c:pt>
                <c:pt idx="87">
                  <c:v>51.0</c:v>
                </c:pt>
                <c:pt idx="88">
                  <c:v>63.0</c:v>
                </c:pt>
                <c:pt idx="89">
                  <c:v>73.0</c:v>
                </c:pt>
                <c:pt idx="90">
                  <c:v>66.0</c:v>
                </c:pt>
                <c:pt idx="91">
                  <c:v>52.0</c:v>
                </c:pt>
                <c:pt idx="92">
                  <c:v>44.0</c:v>
                </c:pt>
                <c:pt idx="93">
                  <c:v>45.0</c:v>
                </c:pt>
                <c:pt idx="94">
                  <c:v>60.0</c:v>
                </c:pt>
                <c:pt idx="95">
                  <c:v>64.0</c:v>
                </c:pt>
                <c:pt idx="96">
                  <c:v>55.0</c:v>
                </c:pt>
                <c:pt idx="97">
                  <c:v>64.0</c:v>
                </c:pt>
                <c:pt idx="98">
                  <c:v>63.0</c:v>
                </c:pt>
                <c:pt idx="99">
                  <c:v>53.0</c:v>
                </c:pt>
                <c:pt idx="100">
                  <c:v>61.0</c:v>
                </c:pt>
                <c:pt idx="101">
                  <c:v>67.0</c:v>
                </c:pt>
                <c:pt idx="102">
                  <c:v>70.0</c:v>
                </c:pt>
                <c:pt idx="103">
                  <c:v>76.0</c:v>
                </c:pt>
                <c:pt idx="104">
                  <c:v>75.0</c:v>
                </c:pt>
                <c:pt idx="105">
                  <c:v>82.0</c:v>
                </c:pt>
                <c:pt idx="106">
                  <c:v>77.0</c:v>
                </c:pt>
                <c:pt idx="107">
                  <c:v>81.0</c:v>
                </c:pt>
                <c:pt idx="108">
                  <c:v>80.0</c:v>
                </c:pt>
                <c:pt idx="109">
                  <c:v>84.0</c:v>
                </c:pt>
                <c:pt idx="110">
                  <c:v>83.0</c:v>
                </c:pt>
                <c:pt idx="111">
                  <c:v>85.0</c:v>
                </c:pt>
                <c:pt idx="112">
                  <c:v>88.0</c:v>
                </c:pt>
                <c:pt idx="113">
                  <c:v>89.0</c:v>
                </c:pt>
                <c:pt idx="114">
                  <c:v>90.0</c:v>
                </c:pt>
                <c:pt idx="115">
                  <c:v>91.0</c:v>
                </c:pt>
                <c:pt idx="116">
                  <c:v>92.0</c:v>
                </c:pt>
                <c:pt idx="117">
                  <c:v>92.0</c:v>
                </c:pt>
                <c:pt idx="118">
                  <c:v>89.0</c:v>
                </c:pt>
                <c:pt idx="119">
                  <c:v>84.0</c:v>
                </c:pt>
                <c:pt idx="120">
                  <c:v>67.0</c:v>
                </c:pt>
                <c:pt idx="121">
                  <c:v>72.0</c:v>
                </c:pt>
                <c:pt idx="122">
                  <c:v>75.0</c:v>
                </c:pt>
                <c:pt idx="123">
                  <c:v>57.0</c:v>
                </c:pt>
                <c:pt idx="124">
                  <c:v>63.0</c:v>
                </c:pt>
                <c:pt idx="125">
                  <c:v>57.0</c:v>
                </c:pt>
                <c:pt idx="126">
                  <c:v>63.0</c:v>
                </c:pt>
                <c:pt idx="127">
                  <c:v>70.0</c:v>
                </c:pt>
                <c:pt idx="128">
                  <c:v>72.0</c:v>
                </c:pt>
                <c:pt idx="129">
                  <c:v>74.0</c:v>
                </c:pt>
                <c:pt idx="130">
                  <c:v>82.0</c:v>
                </c:pt>
                <c:pt idx="131">
                  <c:v>70.0</c:v>
                </c:pt>
                <c:pt idx="132">
                  <c:v>68.0</c:v>
                </c:pt>
                <c:pt idx="133">
                  <c:v>70.0</c:v>
                </c:pt>
                <c:pt idx="134">
                  <c:v>79.0</c:v>
                </c:pt>
                <c:pt idx="135">
                  <c:v>62.0</c:v>
                </c:pt>
                <c:pt idx="136">
                  <c:v>79.0</c:v>
                </c:pt>
                <c:pt idx="137">
                  <c:v>74.0</c:v>
                </c:pt>
                <c:pt idx="138">
                  <c:v>65.0</c:v>
                </c:pt>
                <c:pt idx="139">
                  <c:v>64.0</c:v>
                </c:pt>
                <c:pt idx="140">
                  <c:v>56.0</c:v>
                </c:pt>
                <c:pt idx="141">
                  <c:v>68.0</c:v>
                </c:pt>
                <c:pt idx="142">
                  <c:v>58.0</c:v>
                </c:pt>
                <c:pt idx="143">
                  <c:v>84.0</c:v>
                </c:pt>
                <c:pt idx="144">
                  <c:v>64.0</c:v>
                </c:pt>
                <c:pt idx="145">
                  <c:v>57.0</c:v>
                </c:pt>
                <c:pt idx="146">
                  <c:v>55.0</c:v>
                </c:pt>
                <c:pt idx="147">
                  <c:v>51.0</c:v>
                </c:pt>
                <c:pt idx="148">
                  <c:v>57.0</c:v>
                </c:pt>
                <c:pt idx="149">
                  <c:v>66.0</c:v>
                </c:pt>
                <c:pt idx="150">
                  <c:v>65.0</c:v>
                </c:pt>
                <c:pt idx="151">
                  <c:v>58.0</c:v>
                </c:pt>
                <c:pt idx="152">
                  <c:v>68.0</c:v>
                </c:pt>
                <c:pt idx="153">
                  <c:v>63.0</c:v>
                </c:pt>
                <c:pt idx="154">
                  <c:v>70.0</c:v>
                </c:pt>
              </c:numCache>
            </c:numRef>
          </c:yVal>
        </c:ser>
        <c:axId val="81357658"/>
        <c:axId val="81357659"/>
      </c:scatterChart>
      <c:valAx>
        <c:axId val="81357658"/>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59"/>
        <c:crosses val="autoZero"/>
      </c:valAx>
      <c:valAx>
        <c:axId val="81357659"/>
        <c:scaling>
          <c:orientation val="minMax"/>
          <c:max val="100"/>
          <c:min val="0"/>
        </c:scaling>
        <c:delete val="0"/>
        <c:axPos val="l"/>
        <c:title>
          <c:tx>
            <c:rich>
              <a:bodyPr rot="-5400000" vert="horz"/>
              <a:lstStyle/>
              <a:p>
                <a:pPr>
                  <a:defRPr/>
                </a:pPr>
                <a:r>
                  <a:rPr lang="en-US"/>
                  <a:t>Hits (%)</a:t>
                </a:r>
              </a:p>
            </c:rich>
          </c:tx>
          <c:layout/>
          <c:overlay val="0"/>
        </c:title>
        <c:numFmt formatCode="#,##0" sourceLinked="0"/>
        <c:majorTickMark val="cross"/>
        <c:minorTickMark val="cross"/>
        <c:tickLblPos val="nextTo"/>
        <c:crossAx val="81357658"/>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SP A</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99.93</c:v>
                </c:pt>
                <c:pt idx="1">
                  <c:v>99.57</c:v>
                </c:pt>
                <c:pt idx="2">
                  <c:v>99.93</c:v>
                </c:pt>
                <c:pt idx="3">
                  <c:v>99.93</c:v>
                </c:pt>
                <c:pt idx="4">
                  <c:v>99.93</c:v>
                </c:pt>
                <c:pt idx="5">
                  <c:v>99.93</c:v>
                </c:pt>
                <c:pt idx="6">
                  <c:v>99.93</c:v>
                </c:pt>
                <c:pt idx="7">
                  <c:v>99.93</c:v>
                </c:pt>
                <c:pt idx="8">
                  <c:v>99.93</c:v>
                </c:pt>
                <c:pt idx="9">
                  <c:v>99.93</c:v>
                </c:pt>
                <c:pt idx="10">
                  <c:v>99.93</c:v>
                </c:pt>
                <c:pt idx="11">
                  <c:v>99.93</c:v>
                </c:pt>
                <c:pt idx="12">
                  <c:v>99.93</c:v>
                </c:pt>
                <c:pt idx="13">
                  <c:v>99.93</c:v>
                </c:pt>
                <c:pt idx="14">
                  <c:v>99.93</c:v>
                </c:pt>
                <c:pt idx="15">
                  <c:v>99.93</c:v>
                </c:pt>
                <c:pt idx="16">
                  <c:v>99.93</c:v>
                </c:pt>
                <c:pt idx="17">
                  <c:v>99.93</c:v>
                </c:pt>
                <c:pt idx="18">
                  <c:v>99.93</c:v>
                </c:pt>
                <c:pt idx="19">
                  <c:v>99.93</c:v>
                </c:pt>
                <c:pt idx="20">
                  <c:v>99.93</c:v>
                </c:pt>
                <c:pt idx="21">
                  <c:v>99.85</c:v>
                </c:pt>
                <c:pt idx="22">
                  <c:v>99.93</c:v>
                </c:pt>
                <c:pt idx="23">
                  <c:v>99.93</c:v>
                </c:pt>
                <c:pt idx="24">
                  <c:v>99.93</c:v>
                </c:pt>
                <c:pt idx="25">
                  <c:v>99.93</c:v>
                </c:pt>
                <c:pt idx="26">
                  <c:v>99.93</c:v>
                </c:pt>
                <c:pt idx="27">
                  <c:v>99.92</c:v>
                </c:pt>
                <c:pt idx="28">
                  <c:v>99.93</c:v>
                </c:pt>
                <c:pt idx="29">
                  <c:v>99.93</c:v>
                </c:pt>
                <c:pt idx="30">
                  <c:v>99.93</c:v>
                </c:pt>
                <c:pt idx="31">
                  <c:v>99.93</c:v>
                </c:pt>
                <c:pt idx="32">
                  <c:v>99.93</c:v>
                </c:pt>
                <c:pt idx="33">
                  <c:v>99.93</c:v>
                </c:pt>
                <c:pt idx="34">
                  <c:v>99.93</c:v>
                </c:pt>
                <c:pt idx="35">
                  <c:v>99.93</c:v>
                </c:pt>
                <c:pt idx="36">
                  <c:v>99.93</c:v>
                </c:pt>
                <c:pt idx="37">
                  <c:v>99.93</c:v>
                </c:pt>
                <c:pt idx="38">
                  <c:v>99.93</c:v>
                </c:pt>
                <c:pt idx="39">
                  <c:v>99.93</c:v>
                </c:pt>
                <c:pt idx="40">
                  <c:v>99.92</c:v>
                </c:pt>
                <c:pt idx="41">
                  <c:v>99.93</c:v>
                </c:pt>
                <c:pt idx="42">
                  <c:v>99.93</c:v>
                </c:pt>
                <c:pt idx="43">
                  <c:v>99.93</c:v>
                </c:pt>
                <c:pt idx="44">
                  <c:v>99.93</c:v>
                </c:pt>
                <c:pt idx="45">
                  <c:v>99.93</c:v>
                </c:pt>
                <c:pt idx="46">
                  <c:v>99.93</c:v>
                </c:pt>
                <c:pt idx="47">
                  <c:v>99.93</c:v>
                </c:pt>
                <c:pt idx="48">
                  <c:v>99.93</c:v>
                </c:pt>
                <c:pt idx="49">
                  <c:v>99.93</c:v>
                </c:pt>
                <c:pt idx="50">
                  <c:v>99.93</c:v>
                </c:pt>
                <c:pt idx="51">
                  <c:v>99.93</c:v>
                </c:pt>
                <c:pt idx="52">
                  <c:v>99.93</c:v>
                </c:pt>
                <c:pt idx="53">
                  <c:v>99.93</c:v>
                </c:pt>
                <c:pt idx="54">
                  <c:v>99.93</c:v>
                </c:pt>
                <c:pt idx="55">
                  <c:v>99.93</c:v>
                </c:pt>
                <c:pt idx="56">
                  <c:v>99.93</c:v>
                </c:pt>
                <c:pt idx="57">
                  <c:v>99.64</c:v>
                </c:pt>
                <c:pt idx="58">
                  <c:v>99.93</c:v>
                </c:pt>
                <c:pt idx="59">
                  <c:v>99.93</c:v>
                </c:pt>
                <c:pt idx="60">
                  <c:v>99.93</c:v>
                </c:pt>
                <c:pt idx="61">
                  <c:v>99.93</c:v>
                </c:pt>
                <c:pt idx="62">
                  <c:v>99.93</c:v>
                </c:pt>
                <c:pt idx="63">
                  <c:v>99.93</c:v>
                </c:pt>
                <c:pt idx="64">
                  <c:v>99.93</c:v>
                </c:pt>
                <c:pt idx="65">
                  <c:v>99.93</c:v>
                </c:pt>
                <c:pt idx="66">
                  <c:v>99.93</c:v>
                </c:pt>
                <c:pt idx="67">
                  <c:v>99.93</c:v>
                </c:pt>
                <c:pt idx="68">
                  <c:v>99.93</c:v>
                </c:pt>
                <c:pt idx="69">
                  <c:v>99.93</c:v>
                </c:pt>
                <c:pt idx="70">
                  <c:v>99.93</c:v>
                </c:pt>
                <c:pt idx="71">
                  <c:v>99.93</c:v>
                </c:pt>
                <c:pt idx="72">
                  <c:v>99.89</c:v>
                </c:pt>
                <c:pt idx="73">
                  <c:v>99.93</c:v>
                </c:pt>
                <c:pt idx="74">
                  <c:v>99.93</c:v>
                </c:pt>
                <c:pt idx="75">
                  <c:v>99.93</c:v>
                </c:pt>
                <c:pt idx="76">
                  <c:v>99.93</c:v>
                </c:pt>
                <c:pt idx="77">
                  <c:v>99.93</c:v>
                </c:pt>
                <c:pt idx="78">
                  <c:v>99.93</c:v>
                </c:pt>
                <c:pt idx="79">
                  <c:v>99.92</c:v>
                </c:pt>
                <c:pt idx="80">
                  <c:v>99.93</c:v>
                </c:pt>
                <c:pt idx="81">
                  <c:v>99.93</c:v>
                </c:pt>
                <c:pt idx="82">
                  <c:v>99.93</c:v>
                </c:pt>
                <c:pt idx="83">
                  <c:v>99.93</c:v>
                </c:pt>
                <c:pt idx="84">
                  <c:v>99.93</c:v>
                </c:pt>
                <c:pt idx="85">
                  <c:v>99.93</c:v>
                </c:pt>
                <c:pt idx="86">
                  <c:v>99.85</c:v>
                </c:pt>
                <c:pt idx="87">
                  <c:v>99.93</c:v>
                </c:pt>
                <c:pt idx="88">
                  <c:v>99.93</c:v>
                </c:pt>
                <c:pt idx="89">
                  <c:v>99.93</c:v>
                </c:pt>
                <c:pt idx="90">
                  <c:v>99.93</c:v>
                </c:pt>
                <c:pt idx="91">
                  <c:v>99.93</c:v>
                </c:pt>
                <c:pt idx="92">
                  <c:v>99.92</c:v>
                </c:pt>
                <c:pt idx="93">
                  <c:v>99.93</c:v>
                </c:pt>
                <c:pt idx="94">
                  <c:v>99.93</c:v>
                </c:pt>
                <c:pt idx="95">
                  <c:v>99.93</c:v>
                </c:pt>
                <c:pt idx="96">
                  <c:v>99.93</c:v>
                </c:pt>
                <c:pt idx="97">
                  <c:v>99.93</c:v>
                </c:pt>
                <c:pt idx="98">
                  <c:v>99.91</c:v>
                </c:pt>
                <c:pt idx="99">
                  <c:v>99.9</c:v>
                </c:pt>
                <c:pt idx="100">
                  <c:v>99.93</c:v>
                </c:pt>
                <c:pt idx="101">
                  <c:v>99.93</c:v>
                </c:pt>
                <c:pt idx="102">
                  <c:v>99.93</c:v>
                </c:pt>
                <c:pt idx="103">
                  <c:v>99.93</c:v>
                </c:pt>
                <c:pt idx="104">
                  <c:v>99.93</c:v>
                </c:pt>
                <c:pt idx="105">
                  <c:v>99.93</c:v>
                </c:pt>
                <c:pt idx="106">
                  <c:v>99.92</c:v>
                </c:pt>
                <c:pt idx="107">
                  <c:v>99.93</c:v>
                </c:pt>
                <c:pt idx="108">
                  <c:v>99.92</c:v>
                </c:pt>
                <c:pt idx="109">
                  <c:v>99.93</c:v>
                </c:pt>
                <c:pt idx="110">
                  <c:v>99.93</c:v>
                </c:pt>
                <c:pt idx="111">
                  <c:v>99.93</c:v>
                </c:pt>
                <c:pt idx="112">
                  <c:v>99.93</c:v>
                </c:pt>
                <c:pt idx="113">
                  <c:v>99.85</c:v>
                </c:pt>
                <c:pt idx="114">
                  <c:v>99.9</c:v>
                </c:pt>
                <c:pt idx="115">
                  <c:v>99.92</c:v>
                </c:pt>
                <c:pt idx="116">
                  <c:v>99.92</c:v>
                </c:pt>
                <c:pt idx="117">
                  <c:v>99.92</c:v>
                </c:pt>
                <c:pt idx="118">
                  <c:v>99.93</c:v>
                </c:pt>
                <c:pt idx="119">
                  <c:v>99.93</c:v>
                </c:pt>
                <c:pt idx="120">
                  <c:v>99.93</c:v>
                </c:pt>
                <c:pt idx="121">
                  <c:v>99.93</c:v>
                </c:pt>
                <c:pt idx="122">
                  <c:v>99.9</c:v>
                </c:pt>
                <c:pt idx="123">
                  <c:v>99.93</c:v>
                </c:pt>
                <c:pt idx="124">
                  <c:v>99.93</c:v>
                </c:pt>
                <c:pt idx="125">
                  <c:v>99.93</c:v>
                </c:pt>
                <c:pt idx="126">
                  <c:v>99.93</c:v>
                </c:pt>
                <c:pt idx="127">
                  <c:v>99.93</c:v>
                </c:pt>
                <c:pt idx="128">
                  <c:v>99.93</c:v>
                </c:pt>
                <c:pt idx="129">
                  <c:v>99.9</c:v>
                </c:pt>
                <c:pt idx="130">
                  <c:v>99.93</c:v>
                </c:pt>
                <c:pt idx="131">
                  <c:v>99.93</c:v>
                </c:pt>
                <c:pt idx="132">
                  <c:v>99.93</c:v>
                </c:pt>
                <c:pt idx="133">
                  <c:v>99.93</c:v>
                </c:pt>
                <c:pt idx="134">
                  <c:v>99.93</c:v>
                </c:pt>
                <c:pt idx="135">
                  <c:v>99.93</c:v>
                </c:pt>
                <c:pt idx="136">
                  <c:v>99.93</c:v>
                </c:pt>
                <c:pt idx="137">
                  <c:v>99.93</c:v>
                </c:pt>
                <c:pt idx="138">
                  <c:v>99.93</c:v>
                </c:pt>
                <c:pt idx="139">
                  <c:v>99.93</c:v>
                </c:pt>
                <c:pt idx="140">
                  <c:v>99.93</c:v>
                </c:pt>
                <c:pt idx="141">
                  <c:v>99.93</c:v>
                </c:pt>
                <c:pt idx="142">
                  <c:v>99.93</c:v>
                </c:pt>
                <c:pt idx="143">
                  <c:v>99.93</c:v>
                </c:pt>
                <c:pt idx="144">
                  <c:v>99.93</c:v>
                </c:pt>
                <c:pt idx="145">
                  <c:v>99.93</c:v>
                </c:pt>
                <c:pt idx="146">
                  <c:v>99.93</c:v>
                </c:pt>
                <c:pt idx="147">
                  <c:v>99.9</c:v>
                </c:pt>
                <c:pt idx="148">
                  <c:v>99.93</c:v>
                </c:pt>
                <c:pt idx="149">
                  <c:v>99.93</c:v>
                </c:pt>
                <c:pt idx="150">
                  <c:v>99.93</c:v>
                </c:pt>
                <c:pt idx="151">
                  <c:v>99.93</c:v>
                </c:pt>
                <c:pt idx="152">
                  <c:v>99.93</c:v>
                </c:pt>
                <c:pt idx="153">
                  <c:v>99.93</c:v>
                </c:pt>
                <c:pt idx="154">
                  <c:v>99.93</c:v>
                </c:pt>
              </c:numCache>
            </c:numRef>
          </c:yVal>
        </c:ser>
        <c:ser>
          <c:idx val="1"/>
          <c:order val="1"/>
          <c:smooth val="0"/>
          <c:tx>
            <c:strRef>
              <c:f>Sheet1!$C$1</c:f>
              <c:strCache>
                <c:ptCount val="1"/>
                <c:pt idx="0">
                  <c:v>SP B</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99.93</c:v>
                </c:pt>
                <c:pt idx="1">
                  <c:v>99.84</c:v>
                </c:pt>
                <c:pt idx="2">
                  <c:v>99.93</c:v>
                </c:pt>
                <c:pt idx="3">
                  <c:v>99.93</c:v>
                </c:pt>
                <c:pt idx="4">
                  <c:v>99.93</c:v>
                </c:pt>
                <c:pt idx="5">
                  <c:v>99.93</c:v>
                </c:pt>
                <c:pt idx="6">
                  <c:v>99.93</c:v>
                </c:pt>
                <c:pt idx="7">
                  <c:v>99.93</c:v>
                </c:pt>
                <c:pt idx="8">
                  <c:v>99.93</c:v>
                </c:pt>
                <c:pt idx="9">
                  <c:v>99.93</c:v>
                </c:pt>
                <c:pt idx="10">
                  <c:v>99.93</c:v>
                </c:pt>
                <c:pt idx="11">
                  <c:v>99.93</c:v>
                </c:pt>
                <c:pt idx="12">
                  <c:v>99.93</c:v>
                </c:pt>
                <c:pt idx="13">
                  <c:v>99.93</c:v>
                </c:pt>
                <c:pt idx="14">
                  <c:v>99.93</c:v>
                </c:pt>
                <c:pt idx="15">
                  <c:v>99.93</c:v>
                </c:pt>
                <c:pt idx="16">
                  <c:v>99.93</c:v>
                </c:pt>
                <c:pt idx="17">
                  <c:v>99.93</c:v>
                </c:pt>
                <c:pt idx="18">
                  <c:v>99.93</c:v>
                </c:pt>
                <c:pt idx="19">
                  <c:v>99.93</c:v>
                </c:pt>
                <c:pt idx="20">
                  <c:v>99.93</c:v>
                </c:pt>
                <c:pt idx="21">
                  <c:v>99.93</c:v>
                </c:pt>
                <c:pt idx="22">
                  <c:v>99.93</c:v>
                </c:pt>
                <c:pt idx="23">
                  <c:v>99.93</c:v>
                </c:pt>
                <c:pt idx="24">
                  <c:v>99.93</c:v>
                </c:pt>
                <c:pt idx="25">
                  <c:v>99.93</c:v>
                </c:pt>
                <c:pt idx="26">
                  <c:v>99.93</c:v>
                </c:pt>
                <c:pt idx="27">
                  <c:v>99.93</c:v>
                </c:pt>
                <c:pt idx="28">
                  <c:v>99.93</c:v>
                </c:pt>
                <c:pt idx="29">
                  <c:v>99.93</c:v>
                </c:pt>
                <c:pt idx="30">
                  <c:v>99.93</c:v>
                </c:pt>
                <c:pt idx="31">
                  <c:v>99.93</c:v>
                </c:pt>
                <c:pt idx="32">
                  <c:v>99.92</c:v>
                </c:pt>
                <c:pt idx="33">
                  <c:v>99.93</c:v>
                </c:pt>
                <c:pt idx="34">
                  <c:v>99.93</c:v>
                </c:pt>
                <c:pt idx="35">
                  <c:v>99.93</c:v>
                </c:pt>
                <c:pt idx="36">
                  <c:v>99.93</c:v>
                </c:pt>
                <c:pt idx="37">
                  <c:v>99.93</c:v>
                </c:pt>
                <c:pt idx="38">
                  <c:v>99.93</c:v>
                </c:pt>
                <c:pt idx="39">
                  <c:v>99.93</c:v>
                </c:pt>
                <c:pt idx="40">
                  <c:v>99.93</c:v>
                </c:pt>
                <c:pt idx="41">
                  <c:v>99.93</c:v>
                </c:pt>
                <c:pt idx="42">
                  <c:v>99.93</c:v>
                </c:pt>
                <c:pt idx="43">
                  <c:v>99.93</c:v>
                </c:pt>
                <c:pt idx="44">
                  <c:v>99.93</c:v>
                </c:pt>
                <c:pt idx="45">
                  <c:v>99.93</c:v>
                </c:pt>
                <c:pt idx="46">
                  <c:v>99.93</c:v>
                </c:pt>
                <c:pt idx="47">
                  <c:v>99.93</c:v>
                </c:pt>
                <c:pt idx="48">
                  <c:v>99.93</c:v>
                </c:pt>
                <c:pt idx="49">
                  <c:v>99.93</c:v>
                </c:pt>
                <c:pt idx="50">
                  <c:v>99.93</c:v>
                </c:pt>
                <c:pt idx="51">
                  <c:v>99.93</c:v>
                </c:pt>
                <c:pt idx="52">
                  <c:v>99.93</c:v>
                </c:pt>
                <c:pt idx="53">
                  <c:v>99.93</c:v>
                </c:pt>
                <c:pt idx="54">
                  <c:v>99.93</c:v>
                </c:pt>
                <c:pt idx="55">
                  <c:v>99.93</c:v>
                </c:pt>
                <c:pt idx="56">
                  <c:v>99.93</c:v>
                </c:pt>
                <c:pt idx="57">
                  <c:v>99.93</c:v>
                </c:pt>
                <c:pt idx="58">
                  <c:v>99.93</c:v>
                </c:pt>
                <c:pt idx="59">
                  <c:v>99.93</c:v>
                </c:pt>
                <c:pt idx="60">
                  <c:v>99.93</c:v>
                </c:pt>
                <c:pt idx="61">
                  <c:v>99.93</c:v>
                </c:pt>
                <c:pt idx="62">
                  <c:v>99.93</c:v>
                </c:pt>
                <c:pt idx="63">
                  <c:v>99.93</c:v>
                </c:pt>
                <c:pt idx="64">
                  <c:v>99.93</c:v>
                </c:pt>
                <c:pt idx="65">
                  <c:v>99.93</c:v>
                </c:pt>
                <c:pt idx="66">
                  <c:v>99.93</c:v>
                </c:pt>
                <c:pt idx="67">
                  <c:v>99.93</c:v>
                </c:pt>
                <c:pt idx="68">
                  <c:v>99.93</c:v>
                </c:pt>
                <c:pt idx="69">
                  <c:v>99.93</c:v>
                </c:pt>
                <c:pt idx="70">
                  <c:v>99.93</c:v>
                </c:pt>
                <c:pt idx="71">
                  <c:v>99.93</c:v>
                </c:pt>
                <c:pt idx="72">
                  <c:v>99.89</c:v>
                </c:pt>
                <c:pt idx="73">
                  <c:v>99.93</c:v>
                </c:pt>
                <c:pt idx="74">
                  <c:v>99.93</c:v>
                </c:pt>
                <c:pt idx="75">
                  <c:v>99.93</c:v>
                </c:pt>
                <c:pt idx="76">
                  <c:v>99.93</c:v>
                </c:pt>
                <c:pt idx="77">
                  <c:v>99.93</c:v>
                </c:pt>
                <c:pt idx="78">
                  <c:v>99.93</c:v>
                </c:pt>
                <c:pt idx="79">
                  <c:v>99.93</c:v>
                </c:pt>
                <c:pt idx="80">
                  <c:v>99.93</c:v>
                </c:pt>
                <c:pt idx="81">
                  <c:v>99.93</c:v>
                </c:pt>
                <c:pt idx="82">
                  <c:v>99.93</c:v>
                </c:pt>
                <c:pt idx="83">
                  <c:v>99.93</c:v>
                </c:pt>
                <c:pt idx="84">
                  <c:v>99.93</c:v>
                </c:pt>
                <c:pt idx="85">
                  <c:v>99.93</c:v>
                </c:pt>
                <c:pt idx="86">
                  <c:v>99.92</c:v>
                </c:pt>
                <c:pt idx="87">
                  <c:v>99.93</c:v>
                </c:pt>
                <c:pt idx="88">
                  <c:v>99.93</c:v>
                </c:pt>
                <c:pt idx="89">
                  <c:v>99.93</c:v>
                </c:pt>
                <c:pt idx="90">
                  <c:v>99.93</c:v>
                </c:pt>
                <c:pt idx="91">
                  <c:v>99.91</c:v>
                </c:pt>
                <c:pt idx="92">
                  <c:v>99.93</c:v>
                </c:pt>
                <c:pt idx="93">
                  <c:v>99.93</c:v>
                </c:pt>
                <c:pt idx="94">
                  <c:v>99.93</c:v>
                </c:pt>
                <c:pt idx="95">
                  <c:v>99.93</c:v>
                </c:pt>
                <c:pt idx="96">
                  <c:v>99.91</c:v>
                </c:pt>
                <c:pt idx="97">
                  <c:v>99.89</c:v>
                </c:pt>
                <c:pt idx="98">
                  <c:v>99.93</c:v>
                </c:pt>
                <c:pt idx="99">
                  <c:v>99.93</c:v>
                </c:pt>
                <c:pt idx="100">
                  <c:v>99.93</c:v>
                </c:pt>
                <c:pt idx="101">
                  <c:v>99.93</c:v>
                </c:pt>
                <c:pt idx="102">
                  <c:v>99.92</c:v>
                </c:pt>
                <c:pt idx="103">
                  <c:v>99.81</c:v>
                </c:pt>
                <c:pt idx="104">
                  <c:v>99.93</c:v>
                </c:pt>
                <c:pt idx="105">
                  <c:v>99.91</c:v>
                </c:pt>
                <c:pt idx="106">
                  <c:v>99.1</c:v>
                </c:pt>
                <c:pt idx="107">
                  <c:v>98.43</c:v>
                </c:pt>
                <c:pt idx="108">
                  <c:v>99.92</c:v>
                </c:pt>
                <c:pt idx="109">
                  <c:v>99.9</c:v>
                </c:pt>
                <c:pt idx="110">
                  <c:v>99.66</c:v>
                </c:pt>
                <c:pt idx="111">
                  <c:v>99.82</c:v>
                </c:pt>
                <c:pt idx="112">
                  <c:v>99.87</c:v>
                </c:pt>
                <c:pt idx="113">
                  <c:v>99.91</c:v>
                </c:pt>
                <c:pt idx="114">
                  <c:v>99.46</c:v>
                </c:pt>
                <c:pt idx="115">
                  <c:v>99.13</c:v>
                </c:pt>
                <c:pt idx="116">
                  <c:v>99.28</c:v>
                </c:pt>
                <c:pt idx="117">
                  <c:v>99.32</c:v>
                </c:pt>
                <c:pt idx="118">
                  <c:v>99.93</c:v>
                </c:pt>
                <c:pt idx="119">
                  <c:v>99.93</c:v>
                </c:pt>
                <c:pt idx="120">
                  <c:v>99.93</c:v>
                </c:pt>
                <c:pt idx="121">
                  <c:v>99.93</c:v>
                </c:pt>
                <c:pt idx="122">
                  <c:v>99.93</c:v>
                </c:pt>
                <c:pt idx="123">
                  <c:v>99.93</c:v>
                </c:pt>
                <c:pt idx="124">
                  <c:v>99.93</c:v>
                </c:pt>
                <c:pt idx="125">
                  <c:v>99.93</c:v>
                </c:pt>
                <c:pt idx="126">
                  <c:v>99.93</c:v>
                </c:pt>
                <c:pt idx="127">
                  <c:v>99.93</c:v>
                </c:pt>
                <c:pt idx="128">
                  <c:v>99.93</c:v>
                </c:pt>
                <c:pt idx="129">
                  <c:v>99.9</c:v>
                </c:pt>
                <c:pt idx="130">
                  <c:v>99.93</c:v>
                </c:pt>
                <c:pt idx="131">
                  <c:v>99.93</c:v>
                </c:pt>
                <c:pt idx="132">
                  <c:v>99.93</c:v>
                </c:pt>
                <c:pt idx="133">
                  <c:v>99.93</c:v>
                </c:pt>
                <c:pt idx="134">
                  <c:v>99.93</c:v>
                </c:pt>
                <c:pt idx="135">
                  <c:v>99.93</c:v>
                </c:pt>
                <c:pt idx="136">
                  <c:v>99.93</c:v>
                </c:pt>
                <c:pt idx="137">
                  <c:v>99.93</c:v>
                </c:pt>
                <c:pt idx="138">
                  <c:v>99.93</c:v>
                </c:pt>
                <c:pt idx="139">
                  <c:v>99.93</c:v>
                </c:pt>
                <c:pt idx="140">
                  <c:v>99.93</c:v>
                </c:pt>
                <c:pt idx="141">
                  <c:v>99.93</c:v>
                </c:pt>
                <c:pt idx="142">
                  <c:v>99.93</c:v>
                </c:pt>
                <c:pt idx="143">
                  <c:v>99.93</c:v>
                </c:pt>
                <c:pt idx="144">
                  <c:v>99.92</c:v>
                </c:pt>
                <c:pt idx="145">
                  <c:v>99.93</c:v>
                </c:pt>
                <c:pt idx="146">
                  <c:v>99.93</c:v>
                </c:pt>
                <c:pt idx="147">
                  <c:v>99.91</c:v>
                </c:pt>
                <c:pt idx="148">
                  <c:v>99.93</c:v>
                </c:pt>
                <c:pt idx="149">
                  <c:v>99.93</c:v>
                </c:pt>
                <c:pt idx="150">
                  <c:v>99.93</c:v>
                </c:pt>
                <c:pt idx="151">
                  <c:v>99.93</c:v>
                </c:pt>
                <c:pt idx="152">
                  <c:v>99.93</c:v>
                </c:pt>
                <c:pt idx="153">
                  <c:v>99.93</c:v>
                </c:pt>
                <c:pt idx="154">
                  <c:v>99.93</c:v>
                </c:pt>
              </c:numCache>
            </c:numRef>
          </c:yVal>
        </c:ser>
        <c:axId val="81357662"/>
        <c:axId val="81357663"/>
      </c:scatterChart>
      <c:valAx>
        <c:axId val="81357662"/>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63"/>
        <c:crosses val="autoZero"/>
      </c:valAx>
      <c:valAx>
        <c:axId val="81357663"/>
        <c:scaling>
          <c:orientation val="minMax"/>
          <c:max val="100"/>
          <c:min val="0"/>
        </c:scaling>
        <c:delete val="0"/>
        <c:axPos val="l"/>
        <c:title>
          <c:tx>
            <c:rich>
              <a:bodyPr rot="-5400000" vert="horz"/>
              <a:lstStyle/>
              <a:p>
                <a:pPr>
                  <a:defRPr/>
                </a:pPr>
                <a:r>
                  <a:rPr lang="en-US"/>
                  <a:t>FAST Cache Clean Pages (%)</a:t>
                </a:r>
              </a:p>
            </c:rich>
          </c:tx>
          <c:layout/>
          <c:overlay val="0"/>
        </c:title>
        <c:numFmt formatCode="#,##0" sourceLinked="0"/>
        <c:majorTickMark val="cross"/>
        <c:minorTickMark val="cross"/>
        <c:tickLblPos val="nextTo"/>
        <c:crossAx val="81357662"/>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SP A</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0.0</c:v>
                </c:pt>
                <c:pt idx="1">
                  <c:v>0.35</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0.07</c:v>
                </c:pt>
                <c:pt idx="22">
                  <c:v>0.0</c:v>
                </c:pt>
                <c:pt idx="23">
                  <c:v>0.0</c:v>
                </c:pt>
                <c:pt idx="24">
                  <c:v>0.0</c:v>
                </c:pt>
                <c:pt idx="25">
                  <c:v>0.0</c:v>
                </c:pt>
                <c:pt idx="26">
                  <c:v>0.0</c:v>
                </c:pt>
                <c:pt idx="27">
                  <c:v>0.01</c:v>
                </c:pt>
                <c:pt idx="28">
                  <c:v>0.0</c:v>
                </c:pt>
                <c:pt idx="29">
                  <c:v>0.0</c:v>
                </c:pt>
                <c:pt idx="30">
                  <c:v>0.0</c:v>
                </c:pt>
                <c:pt idx="31">
                  <c:v>0.0</c:v>
                </c:pt>
                <c:pt idx="32">
                  <c:v>0.0</c:v>
                </c:pt>
                <c:pt idx="33">
                  <c:v>0.0</c:v>
                </c:pt>
                <c:pt idx="34">
                  <c:v>0.0</c:v>
                </c:pt>
                <c:pt idx="35">
                  <c:v>0.0</c:v>
                </c:pt>
                <c:pt idx="36">
                  <c:v>0.0</c:v>
                </c:pt>
                <c:pt idx="37">
                  <c:v>0.0</c:v>
                </c:pt>
                <c:pt idx="38">
                  <c:v>0.0</c:v>
                </c:pt>
                <c:pt idx="39">
                  <c:v>0.0</c:v>
                </c:pt>
                <c:pt idx="40">
                  <c:v>0.01</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0.28</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0.03</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0.08</c:v>
                </c:pt>
                <c:pt idx="87">
                  <c:v>0.0</c:v>
                </c:pt>
                <c:pt idx="88">
                  <c:v>0.0</c:v>
                </c:pt>
                <c:pt idx="89">
                  <c:v>0.0</c:v>
                </c:pt>
                <c:pt idx="90">
                  <c:v>0.0</c:v>
                </c:pt>
                <c:pt idx="91">
                  <c:v>0.0</c:v>
                </c:pt>
                <c:pt idx="92">
                  <c:v>0.01</c:v>
                </c:pt>
                <c:pt idx="93">
                  <c:v>0.0</c:v>
                </c:pt>
                <c:pt idx="94">
                  <c:v>0.0</c:v>
                </c:pt>
                <c:pt idx="95">
                  <c:v>0.0</c:v>
                </c:pt>
                <c:pt idx="96">
                  <c:v>0.0</c:v>
                </c:pt>
                <c:pt idx="97">
                  <c:v>0.0</c:v>
                </c:pt>
                <c:pt idx="98">
                  <c:v>0.02</c:v>
                </c:pt>
                <c:pt idx="99">
                  <c:v>0.03</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0.08</c:v>
                </c:pt>
                <c:pt idx="114">
                  <c:v>0.03</c:v>
                </c:pt>
                <c:pt idx="115">
                  <c:v>0.01</c:v>
                </c:pt>
                <c:pt idx="116">
                  <c:v>0.0</c:v>
                </c:pt>
                <c:pt idx="117">
                  <c:v>0.0</c:v>
                </c:pt>
                <c:pt idx="118">
                  <c:v>0.0</c:v>
                </c:pt>
                <c:pt idx="119">
                  <c:v>0.0</c:v>
                </c:pt>
                <c:pt idx="120">
                  <c:v>0.0</c:v>
                </c:pt>
                <c:pt idx="121">
                  <c:v>0.0</c:v>
                </c:pt>
                <c:pt idx="122">
                  <c:v>0.03</c:v>
                </c:pt>
                <c:pt idx="123">
                  <c:v>0.0</c:v>
                </c:pt>
                <c:pt idx="124">
                  <c:v>0.0</c:v>
                </c:pt>
                <c:pt idx="125">
                  <c:v>0.0</c:v>
                </c:pt>
                <c:pt idx="126">
                  <c:v>0.0</c:v>
                </c:pt>
                <c:pt idx="127">
                  <c:v>0.0</c:v>
                </c:pt>
                <c:pt idx="128">
                  <c:v>0.0</c:v>
                </c:pt>
                <c:pt idx="129">
                  <c:v>0.03</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0.03</c:v>
                </c:pt>
                <c:pt idx="148">
                  <c:v>0.0</c:v>
                </c:pt>
                <c:pt idx="149">
                  <c:v>0.0</c:v>
                </c:pt>
                <c:pt idx="150">
                  <c:v>0.0</c:v>
                </c:pt>
                <c:pt idx="151">
                  <c:v>0.0</c:v>
                </c:pt>
                <c:pt idx="152">
                  <c:v>0.0</c:v>
                </c:pt>
                <c:pt idx="153">
                  <c:v>0.0</c:v>
                </c:pt>
                <c:pt idx="154">
                  <c:v>0.0</c:v>
                </c:pt>
              </c:numCache>
            </c:numRef>
          </c:yVal>
        </c:ser>
        <c:ser>
          <c:idx val="1"/>
          <c:order val="1"/>
          <c:smooth val="0"/>
          <c:tx>
            <c:strRef>
              <c:f>Sheet1!$C$1</c:f>
              <c:strCache>
                <c:ptCount val="1"/>
                <c:pt idx="0">
                  <c:v>SP B</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0.0</c:v>
                </c:pt>
                <c:pt idx="1">
                  <c:v>0.08</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0.03</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0.02</c:v>
                </c:pt>
                <c:pt idx="92">
                  <c:v>0.0</c:v>
                </c:pt>
                <c:pt idx="93">
                  <c:v>0.0</c:v>
                </c:pt>
                <c:pt idx="94">
                  <c:v>0.0</c:v>
                </c:pt>
                <c:pt idx="95">
                  <c:v>0.0</c:v>
                </c:pt>
                <c:pt idx="96">
                  <c:v>0.02</c:v>
                </c:pt>
                <c:pt idx="97">
                  <c:v>0.03</c:v>
                </c:pt>
                <c:pt idx="98">
                  <c:v>0.0</c:v>
                </c:pt>
                <c:pt idx="99">
                  <c:v>0.0</c:v>
                </c:pt>
                <c:pt idx="100">
                  <c:v>0.0</c:v>
                </c:pt>
                <c:pt idx="101">
                  <c:v>0.0</c:v>
                </c:pt>
                <c:pt idx="102">
                  <c:v>0.0</c:v>
                </c:pt>
                <c:pt idx="103">
                  <c:v>0.12</c:v>
                </c:pt>
                <c:pt idx="104">
                  <c:v>0.0</c:v>
                </c:pt>
                <c:pt idx="105">
                  <c:v>0.01</c:v>
                </c:pt>
                <c:pt idx="106">
                  <c:v>0.83</c:v>
                </c:pt>
                <c:pt idx="107">
                  <c:v>1.49</c:v>
                </c:pt>
                <c:pt idx="108">
                  <c:v>0.0</c:v>
                </c:pt>
                <c:pt idx="109">
                  <c:v>0.03</c:v>
                </c:pt>
                <c:pt idx="110">
                  <c:v>0.27</c:v>
                </c:pt>
                <c:pt idx="111">
                  <c:v>0.1</c:v>
                </c:pt>
                <c:pt idx="112">
                  <c:v>0.06</c:v>
                </c:pt>
                <c:pt idx="113">
                  <c:v>0.01</c:v>
                </c:pt>
                <c:pt idx="114">
                  <c:v>0.47</c:v>
                </c:pt>
                <c:pt idx="115">
                  <c:v>0.8</c:v>
                </c:pt>
                <c:pt idx="116">
                  <c:v>0.65</c:v>
                </c:pt>
                <c:pt idx="117">
                  <c:v>0.61</c:v>
                </c:pt>
                <c:pt idx="118">
                  <c:v>0.0</c:v>
                </c:pt>
                <c:pt idx="119">
                  <c:v>0.0</c:v>
                </c:pt>
                <c:pt idx="120">
                  <c:v>0.0</c:v>
                </c:pt>
                <c:pt idx="121">
                  <c:v>0.0</c:v>
                </c:pt>
                <c:pt idx="122">
                  <c:v>0.0</c:v>
                </c:pt>
                <c:pt idx="123">
                  <c:v>0.0</c:v>
                </c:pt>
                <c:pt idx="124">
                  <c:v>0.0</c:v>
                </c:pt>
                <c:pt idx="125">
                  <c:v>0.0</c:v>
                </c:pt>
                <c:pt idx="126">
                  <c:v>0.0</c:v>
                </c:pt>
                <c:pt idx="127">
                  <c:v>0.0</c:v>
                </c:pt>
                <c:pt idx="128">
                  <c:v>0.0</c:v>
                </c:pt>
                <c:pt idx="129">
                  <c:v>0.02</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0.01</c:v>
                </c:pt>
                <c:pt idx="145">
                  <c:v>0.0</c:v>
                </c:pt>
                <c:pt idx="146">
                  <c:v>0.0</c:v>
                </c:pt>
                <c:pt idx="147">
                  <c:v>0.02</c:v>
                </c:pt>
                <c:pt idx="148">
                  <c:v>0.0</c:v>
                </c:pt>
                <c:pt idx="149">
                  <c:v>0.0</c:v>
                </c:pt>
                <c:pt idx="150">
                  <c:v>0.0</c:v>
                </c:pt>
                <c:pt idx="151">
                  <c:v>0.0</c:v>
                </c:pt>
                <c:pt idx="152">
                  <c:v>0.0</c:v>
                </c:pt>
                <c:pt idx="153">
                  <c:v>0.0</c:v>
                </c:pt>
                <c:pt idx="154">
                  <c:v>0.0</c:v>
                </c:pt>
              </c:numCache>
            </c:numRef>
          </c:yVal>
        </c:ser>
        <c:axId val="81357666"/>
        <c:axId val="81357667"/>
      </c:scatterChart>
      <c:valAx>
        <c:axId val="81357666"/>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67"/>
        <c:crosses val="autoZero"/>
      </c:valAx>
      <c:valAx>
        <c:axId val="81357667"/>
        <c:scaling>
          <c:orientation val="minMax"/>
        </c:scaling>
        <c:delete val="0"/>
        <c:axPos val="l"/>
        <c:title>
          <c:tx>
            <c:rich>
              <a:bodyPr rot="-5400000" vert="horz"/>
              <a:lstStyle/>
              <a:p>
                <a:pPr>
                  <a:defRPr/>
                </a:pPr>
                <a:r>
                  <a:rPr lang="en-US"/>
                  <a:t>FAST Cache Dirty Pages/sec</a:t>
                </a:r>
              </a:p>
            </c:rich>
          </c:tx>
          <c:layout/>
          <c:overlay val="0"/>
        </c:title>
        <c:numFmt formatCode="#,##0.00" sourceLinked="0"/>
        <c:majorTickMark val="cross"/>
        <c:minorTickMark val="cross"/>
        <c:tickLblPos val="nextTo"/>
        <c:crossAx val="81357666"/>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SP A</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5.28</c:v>
                </c:pt>
                <c:pt idx="1">
                  <c:v>6.17</c:v>
                </c:pt>
                <c:pt idx="2">
                  <c:v>1.92</c:v>
                </c:pt>
                <c:pt idx="3">
                  <c:v>1.24</c:v>
                </c:pt>
                <c:pt idx="4">
                  <c:v>0.62</c:v>
                </c:pt>
                <c:pt idx="5">
                  <c:v>0.43</c:v>
                </c:pt>
                <c:pt idx="6">
                  <c:v>0.68</c:v>
                </c:pt>
                <c:pt idx="7">
                  <c:v>0.3</c:v>
                </c:pt>
                <c:pt idx="8">
                  <c:v>0.64</c:v>
                </c:pt>
                <c:pt idx="9">
                  <c:v>0.17</c:v>
                </c:pt>
                <c:pt idx="10">
                  <c:v>0.35</c:v>
                </c:pt>
                <c:pt idx="11">
                  <c:v>0.3</c:v>
                </c:pt>
                <c:pt idx="12">
                  <c:v>0.16</c:v>
                </c:pt>
                <c:pt idx="13">
                  <c:v>0.44</c:v>
                </c:pt>
                <c:pt idx="14">
                  <c:v>0.87</c:v>
                </c:pt>
                <c:pt idx="15">
                  <c:v>0.5</c:v>
                </c:pt>
                <c:pt idx="16">
                  <c:v>0.7</c:v>
                </c:pt>
                <c:pt idx="17">
                  <c:v>0.2</c:v>
                </c:pt>
                <c:pt idx="18">
                  <c:v>1.58</c:v>
                </c:pt>
                <c:pt idx="19">
                  <c:v>0.54</c:v>
                </c:pt>
                <c:pt idx="20">
                  <c:v>0.31</c:v>
                </c:pt>
                <c:pt idx="21">
                  <c:v>0.19</c:v>
                </c:pt>
                <c:pt idx="22">
                  <c:v>0.53</c:v>
                </c:pt>
                <c:pt idx="23">
                  <c:v>0.53</c:v>
                </c:pt>
                <c:pt idx="24">
                  <c:v>0.66</c:v>
                </c:pt>
                <c:pt idx="25">
                  <c:v>0.69</c:v>
                </c:pt>
                <c:pt idx="26">
                  <c:v>0.61</c:v>
                </c:pt>
                <c:pt idx="27">
                  <c:v>1.29</c:v>
                </c:pt>
                <c:pt idx="28">
                  <c:v>0.94</c:v>
                </c:pt>
                <c:pt idx="29">
                  <c:v>0.69</c:v>
                </c:pt>
                <c:pt idx="30">
                  <c:v>0.7</c:v>
                </c:pt>
                <c:pt idx="31">
                  <c:v>0.86</c:v>
                </c:pt>
                <c:pt idx="32">
                  <c:v>0.38</c:v>
                </c:pt>
                <c:pt idx="33">
                  <c:v>0.73</c:v>
                </c:pt>
                <c:pt idx="34">
                  <c:v>1.33</c:v>
                </c:pt>
                <c:pt idx="35">
                  <c:v>0.52</c:v>
                </c:pt>
                <c:pt idx="36">
                  <c:v>0.4</c:v>
                </c:pt>
                <c:pt idx="37">
                  <c:v>0.26</c:v>
                </c:pt>
                <c:pt idx="38">
                  <c:v>0.32</c:v>
                </c:pt>
                <c:pt idx="39">
                  <c:v>1.09</c:v>
                </c:pt>
                <c:pt idx="40">
                  <c:v>0.82</c:v>
                </c:pt>
                <c:pt idx="41">
                  <c:v>0.27</c:v>
                </c:pt>
                <c:pt idx="42">
                  <c:v>0.34</c:v>
                </c:pt>
                <c:pt idx="43">
                  <c:v>0.36</c:v>
                </c:pt>
                <c:pt idx="44">
                  <c:v>1.05</c:v>
                </c:pt>
                <c:pt idx="45">
                  <c:v>0.52</c:v>
                </c:pt>
                <c:pt idx="46">
                  <c:v>0.29</c:v>
                </c:pt>
                <c:pt idx="47">
                  <c:v>0.51</c:v>
                </c:pt>
                <c:pt idx="48">
                  <c:v>0.44</c:v>
                </c:pt>
                <c:pt idx="49">
                  <c:v>0.66</c:v>
                </c:pt>
                <c:pt idx="50">
                  <c:v>0.59</c:v>
                </c:pt>
                <c:pt idx="51">
                  <c:v>0.65</c:v>
                </c:pt>
                <c:pt idx="52">
                  <c:v>0.56</c:v>
                </c:pt>
                <c:pt idx="53">
                  <c:v>0.31</c:v>
                </c:pt>
                <c:pt idx="54">
                  <c:v>1.11</c:v>
                </c:pt>
                <c:pt idx="55">
                  <c:v>1.36</c:v>
                </c:pt>
                <c:pt idx="56">
                  <c:v>0.23</c:v>
                </c:pt>
                <c:pt idx="57">
                  <c:v>0.85</c:v>
                </c:pt>
                <c:pt idx="58">
                  <c:v>1.43</c:v>
                </c:pt>
                <c:pt idx="59">
                  <c:v>2.59</c:v>
                </c:pt>
                <c:pt idx="60">
                  <c:v>0.49</c:v>
                </c:pt>
                <c:pt idx="61">
                  <c:v>0.5</c:v>
                </c:pt>
                <c:pt idx="62">
                  <c:v>1.38</c:v>
                </c:pt>
                <c:pt idx="63">
                  <c:v>1.91</c:v>
                </c:pt>
                <c:pt idx="64">
                  <c:v>0.92</c:v>
                </c:pt>
                <c:pt idx="65">
                  <c:v>0.88</c:v>
                </c:pt>
                <c:pt idx="66">
                  <c:v>1.04</c:v>
                </c:pt>
                <c:pt idx="67">
                  <c:v>0.43</c:v>
                </c:pt>
                <c:pt idx="68">
                  <c:v>0.37</c:v>
                </c:pt>
                <c:pt idx="69">
                  <c:v>0.29</c:v>
                </c:pt>
                <c:pt idx="70">
                  <c:v>0.66</c:v>
                </c:pt>
                <c:pt idx="71">
                  <c:v>0.65</c:v>
                </c:pt>
                <c:pt idx="72">
                  <c:v>1.47</c:v>
                </c:pt>
                <c:pt idx="73">
                  <c:v>1.58</c:v>
                </c:pt>
                <c:pt idx="74">
                  <c:v>1.02</c:v>
                </c:pt>
                <c:pt idx="75">
                  <c:v>0.95</c:v>
                </c:pt>
                <c:pt idx="76">
                  <c:v>0.83</c:v>
                </c:pt>
                <c:pt idx="77">
                  <c:v>0.61</c:v>
                </c:pt>
                <c:pt idx="78">
                  <c:v>0.42</c:v>
                </c:pt>
                <c:pt idx="79">
                  <c:v>0.42</c:v>
                </c:pt>
                <c:pt idx="80">
                  <c:v>1.57</c:v>
                </c:pt>
                <c:pt idx="81">
                  <c:v>2.31</c:v>
                </c:pt>
                <c:pt idx="82">
                  <c:v>0.79</c:v>
                </c:pt>
                <c:pt idx="83">
                  <c:v>0.53</c:v>
                </c:pt>
                <c:pt idx="84">
                  <c:v>0.43</c:v>
                </c:pt>
                <c:pt idx="85">
                  <c:v>0.51</c:v>
                </c:pt>
                <c:pt idx="86">
                  <c:v>0.5</c:v>
                </c:pt>
                <c:pt idx="87">
                  <c:v>0.7</c:v>
                </c:pt>
                <c:pt idx="88">
                  <c:v>0.45</c:v>
                </c:pt>
                <c:pt idx="89">
                  <c:v>0.62</c:v>
                </c:pt>
                <c:pt idx="90">
                  <c:v>1.36</c:v>
                </c:pt>
                <c:pt idx="91">
                  <c:v>1.03</c:v>
                </c:pt>
                <c:pt idx="92">
                  <c:v>0.89</c:v>
                </c:pt>
                <c:pt idx="93">
                  <c:v>1.09</c:v>
                </c:pt>
                <c:pt idx="94">
                  <c:v>0.38</c:v>
                </c:pt>
                <c:pt idx="95">
                  <c:v>0.4</c:v>
                </c:pt>
                <c:pt idx="96">
                  <c:v>0.52</c:v>
                </c:pt>
                <c:pt idx="97">
                  <c:v>0.95</c:v>
                </c:pt>
                <c:pt idx="98">
                  <c:v>1.47</c:v>
                </c:pt>
                <c:pt idx="99">
                  <c:v>1.71</c:v>
                </c:pt>
                <c:pt idx="100">
                  <c:v>1.73</c:v>
                </c:pt>
                <c:pt idx="101">
                  <c:v>1.32</c:v>
                </c:pt>
                <c:pt idx="102">
                  <c:v>1.14</c:v>
                </c:pt>
                <c:pt idx="103">
                  <c:v>1.18</c:v>
                </c:pt>
                <c:pt idx="104">
                  <c:v>1.12</c:v>
                </c:pt>
                <c:pt idx="105">
                  <c:v>1.53</c:v>
                </c:pt>
                <c:pt idx="106">
                  <c:v>1.73</c:v>
                </c:pt>
                <c:pt idx="107">
                  <c:v>1.96</c:v>
                </c:pt>
                <c:pt idx="108">
                  <c:v>0.9</c:v>
                </c:pt>
                <c:pt idx="109">
                  <c:v>1.25</c:v>
                </c:pt>
                <c:pt idx="110">
                  <c:v>1.12</c:v>
                </c:pt>
                <c:pt idx="111">
                  <c:v>1.34</c:v>
                </c:pt>
                <c:pt idx="112">
                  <c:v>1.05</c:v>
                </c:pt>
                <c:pt idx="113">
                  <c:v>0.98</c:v>
                </c:pt>
                <c:pt idx="114">
                  <c:v>1.31</c:v>
                </c:pt>
                <c:pt idx="115">
                  <c:v>1.12</c:v>
                </c:pt>
                <c:pt idx="116">
                  <c:v>1.05</c:v>
                </c:pt>
                <c:pt idx="117">
                  <c:v>0.88</c:v>
                </c:pt>
                <c:pt idx="118">
                  <c:v>0.64</c:v>
                </c:pt>
                <c:pt idx="119">
                  <c:v>0.51</c:v>
                </c:pt>
                <c:pt idx="120">
                  <c:v>0.27</c:v>
                </c:pt>
                <c:pt idx="121">
                  <c:v>0.91</c:v>
                </c:pt>
                <c:pt idx="122">
                  <c:v>0.66</c:v>
                </c:pt>
                <c:pt idx="123">
                  <c:v>0.8</c:v>
                </c:pt>
                <c:pt idx="124">
                  <c:v>0.38</c:v>
                </c:pt>
                <c:pt idx="125">
                  <c:v>0.46</c:v>
                </c:pt>
                <c:pt idx="126">
                  <c:v>0.52</c:v>
                </c:pt>
                <c:pt idx="127">
                  <c:v>0.18</c:v>
                </c:pt>
                <c:pt idx="128">
                  <c:v>0.16</c:v>
                </c:pt>
                <c:pt idx="129">
                  <c:v>0.35</c:v>
                </c:pt>
                <c:pt idx="130">
                  <c:v>0.68</c:v>
                </c:pt>
                <c:pt idx="131">
                  <c:v>0.19</c:v>
                </c:pt>
                <c:pt idx="132">
                  <c:v>0.21</c:v>
                </c:pt>
                <c:pt idx="133">
                  <c:v>0.2</c:v>
                </c:pt>
                <c:pt idx="134">
                  <c:v>0.1</c:v>
                </c:pt>
                <c:pt idx="135">
                  <c:v>0.36</c:v>
                </c:pt>
                <c:pt idx="136">
                  <c:v>0.13</c:v>
                </c:pt>
                <c:pt idx="137">
                  <c:v>0.21</c:v>
                </c:pt>
                <c:pt idx="138">
                  <c:v>0.49</c:v>
                </c:pt>
                <c:pt idx="139">
                  <c:v>0.4</c:v>
                </c:pt>
                <c:pt idx="140">
                  <c:v>0.47</c:v>
                </c:pt>
                <c:pt idx="141">
                  <c:v>0.24</c:v>
                </c:pt>
                <c:pt idx="142">
                  <c:v>0.25</c:v>
                </c:pt>
                <c:pt idx="143">
                  <c:v>0.26</c:v>
                </c:pt>
                <c:pt idx="144">
                  <c:v>0.68</c:v>
                </c:pt>
                <c:pt idx="145">
                  <c:v>0.96</c:v>
                </c:pt>
                <c:pt idx="146">
                  <c:v>1.0</c:v>
                </c:pt>
                <c:pt idx="147">
                  <c:v>0.43</c:v>
                </c:pt>
                <c:pt idx="148">
                  <c:v>1.28</c:v>
                </c:pt>
                <c:pt idx="149">
                  <c:v>3.23</c:v>
                </c:pt>
                <c:pt idx="150">
                  <c:v>0.66</c:v>
                </c:pt>
                <c:pt idx="151">
                  <c:v>0.68</c:v>
                </c:pt>
                <c:pt idx="152">
                  <c:v>0.61</c:v>
                </c:pt>
                <c:pt idx="153">
                  <c:v>0.79</c:v>
                </c:pt>
                <c:pt idx="154">
                  <c:v>1.11</c:v>
                </c:pt>
              </c:numCache>
            </c:numRef>
          </c:yVal>
        </c:ser>
        <c:ser>
          <c:idx val="1"/>
          <c:order val="1"/>
          <c:smooth val="0"/>
          <c:tx>
            <c:strRef>
              <c:f>Sheet1!$C$1</c:f>
              <c:strCache>
                <c:ptCount val="1"/>
                <c:pt idx="0">
                  <c:v>SP B</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1.36</c:v>
                </c:pt>
                <c:pt idx="1">
                  <c:v>0.79</c:v>
                </c:pt>
                <c:pt idx="2">
                  <c:v>0.49</c:v>
                </c:pt>
                <c:pt idx="3">
                  <c:v>0.18</c:v>
                </c:pt>
                <c:pt idx="4">
                  <c:v>0.22</c:v>
                </c:pt>
                <c:pt idx="5">
                  <c:v>0.19</c:v>
                </c:pt>
                <c:pt idx="6">
                  <c:v>0.21</c:v>
                </c:pt>
                <c:pt idx="7">
                  <c:v>0.37</c:v>
                </c:pt>
                <c:pt idx="8">
                  <c:v>3.0</c:v>
                </c:pt>
                <c:pt idx="9">
                  <c:v>0.22</c:v>
                </c:pt>
                <c:pt idx="10">
                  <c:v>0.15</c:v>
                </c:pt>
                <c:pt idx="11">
                  <c:v>0.04</c:v>
                </c:pt>
                <c:pt idx="12">
                  <c:v>0.1</c:v>
                </c:pt>
                <c:pt idx="13">
                  <c:v>0.27</c:v>
                </c:pt>
                <c:pt idx="14">
                  <c:v>0.21</c:v>
                </c:pt>
                <c:pt idx="15">
                  <c:v>0.1</c:v>
                </c:pt>
                <c:pt idx="16">
                  <c:v>0.07</c:v>
                </c:pt>
                <c:pt idx="17">
                  <c:v>0.13</c:v>
                </c:pt>
                <c:pt idx="18">
                  <c:v>1.28</c:v>
                </c:pt>
                <c:pt idx="19">
                  <c:v>0.44</c:v>
                </c:pt>
                <c:pt idx="20">
                  <c:v>0.07</c:v>
                </c:pt>
                <c:pt idx="21">
                  <c:v>0.11</c:v>
                </c:pt>
                <c:pt idx="22">
                  <c:v>0.19</c:v>
                </c:pt>
                <c:pt idx="23">
                  <c:v>0.11</c:v>
                </c:pt>
                <c:pt idx="24">
                  <c:v>0.52</c:v>
                </c:pt>
                <c:pt idx="25">
                  <c:v>0.46</c:v>
                </c:pt>
                <c:pt idx="26">
                  <c:v>0.31</c:v>
                </c:pt>
                <c:pt idx="27">
                  <c:v>0.71</c:v>
                </c:pt>
                <c:pt idx="28">
                  <c:v>0.33</c:v>
                </c:pt>
                <c:pt idx="29">
                  <c:v>0.32</c:v>
                </c:pt>
                <c:pt idx="30">
                  <c:v>0.28</c:v>
                </c:pt>
                <c:pt idx="31">
                  <c:v>0.25</c:v>
                </c:pt>
                <c:pt idx="32">
                  <c:v>0.26</c:v>
                </c:pt>
                <c:pt idx="33">
                  <c:v>0.24</c:v>
                </c:pt>
                <c:pt idx="34">
                  <c:v>1.21</c:v>
                </c:pt>
                <c:pt idx="35">
                  <c:v>0.15</c:v>
                </c:pt>
                <c:pt idx="36">
                  <c:v>0.25</c:v>
                </c:pt>
                <c:pt idx="37">
                  <c:v>0.13</c:v>
                </c:pt>
                <c:pt idx="38">
                  <c:v>0.15</c:v>
                </c:pt>
                <c:pt idx="39">
                  <c:v>1.1</c:v>
                </c:pt>
                <c:pt idx="40">
                  <c:v>0.25</c:v>
                </c:pt>
                <c:pt idx="41">
                  <c:v>0.13</c:v>
                </c:pt>
                <c:pt idx="42">
                  <c:v>0.09</c:v>
                </c:pt>
                <c:pt idx="43">
                  <c:v>0.49</c:v>
                </c:pt>
                <c:pt idx="44">
                  <c:v>0.35</c:v>
                </c:pt>
                <c:pt idx="45">
                  <c:v>0.3</c:v>
                </c:pt>
                <c:pt idx="46">
                  <c:v>0.28</c:v>
                </c:pt>
                <c:pt idx="47">
                  <c:v>0.08</c:v>
                </c:pt>
                <c:pt idx="48">
                  <c:v>0.36</c:v>
                </c:pt>
                <c:pt idx="49">
                  <c:v>0.42</c:v>
                </c:pt>
                <c:pt idx="50">
                  <c:v>0.18</c:v>
                </c:pt>
                <c:pt idx="51">
                  <c:v>0.37</c:v>
                </c:pt>
                <c:pt idx="52">
                  <c:v>0.5</c:v>
                </c:pt>
                <c:pt idx="53">
                  <c:v>0.12</c:v>
                </c:pt>
                <c:pt idx="54">
                  <c:v>0.82</c:v>
                </c:pt>
                <c:pt idx="55">
                  <c:v>1.33</c:v>
                </c:pt>
                <c:pt idx="56">
                  <c:v>0.6</c:v>
                </c:pt>
                <c:pt idx="57">
                  <c:v>0.54</c:v>
                </c:pt>
                <c:pt idx="58">
                  <c:v>1.07</c:v>
                </c:pt>
                <c:pt idx="59">
                  <c:v>3.69</c:v>
                </c:pt>
                <c:pt idx="60">
                  <c:v>1.33</c:v>
                </c:pt>
                <c:pt idx="61">
                  <c:v>0.66</c:v>
                </c:pt>
                <c:pt idx="62">
                  <c:v>0.69</c:v>
                </c:pt>
                <c:pt idx="63">
                  <c:v>1.71</c:v>
                </c:pt>
                <c:pt idx="64">
                  <c:v>2.51</c:v>
                </c:pt>
                <c:pt idx="65">
                  <c:v>0.35</c:v>
                </c:pt>
                <c:pt idx="66">
                  <c:v>2.03</c:v>
                </c:pt>
                <c:pt idx="67">
                  <c:v>1.28</c:v>
                </c:pt>
                <c:pt idx="68">
                  <c:v>0.23</c:v>
                </c:pt>
                <c:pt idx="69">
                  <c:v>0.15</c:v>
                </c:pt>
                <c:pt idx="70">
                  <c:v>0.74</c:v>
                </c:pt>
                <c:pt idx="71">
                  <c:v>1.13</c:v>
                </c:pt>
                <c:pt idx="72">
                  <c:v>0.4</c:v>
                </c:pt>
                <c:pt idx="73">
                  <c:v>0.33</c:v>
                </c:pt>
                <c:pt idx="74">
                  <c:v>2.53</c:v>
                </c:pt>
                <c:pt idx="75">
                  <c:v>3.62</c:v>
                </c:pt>
                <c:pt idx="76">
                  <c:v>4.48</c:v>
                </c:pt>
                <c:pt idx="77">
                  <c:v>1.52</c:v>
                </c:pt>
                <c:pt idx="78">
                  <c:v>0.38</c:v>
                </c:pt>
                <c:pt idx="79">
                  <c:v>0.94</c:v>
                </c:pt>
                <c:pt idx="80">
                  <c:v>2.53</c:v>
                </c:pt>
                <c:pt idx="81">
                  <c:v>7.08</c:v>
                </c:pt>
                <c:pt idx="82">
                  <c:v>1.43</c:v>
                </c:pt>
                <c:pt idx="83">
                  <c:v>0.12</c:v>
                </c:pt>
                <c:pt idx="84">
                  <c:v>0.52</c:v>
                </c:pt>
                <c:pt idx="85">
                  <c:v>0.35</c:v>
                </c:pt>
                <c:pt idx="86">
                  <c:v>0.43</c:v>
                </c:pt>
                <c:pt idx="87">
                  <c:v>2.34</c:v>
                </c:pt>
                <c:pt idx="88">
                  <c:v>0.27</c:v>
                </c:pt>
                <c:pt idx="89">
                  <c:v>0.26</c:v>
                </c:pt>
                <c:pt idx="90">
                  <c:v>2.5</c:v>
                </c:pt>
                <c:pt idx="91">
                  <c:v>2.95</c:v>
                </c:pt>
                <c:pt idx="92">
                  <c:v>3.46</c:v>
                </c:pt>
                <c:pt idx="93">
                  <c:v>1.92</c:v>
                </c:pt>
                <c:pt idx="94">
                  <c:v>0.34</c:v>
                </c:pt>
                <c:pt idx="95">
                  <c:v>0.63</c:v>
                </c:pt>
                <c:pt idx="96">
                  <c:v>1.57</c:v>
                </c:pt>
                <c:pt idx="97">
                  <c:v>2.68</c:v>
                </c:pt>
                <c:pt idx="98">
                  <c:v>3.84</c:v>
                </c:pt>
                <c:pt idx="99">
                  <c:v>3.65</c:v>
                </c:pt>
                <c:pt idx="100">
                  <c:v>3.07</c:v>
                </c:pt>
                <c:pt idx="101">
                  <c:v>2.94</c:v>
                </c:pt>
                <c:pt idx="102">
                  <c:v>2.25</c:v>
                </c:pt>
                <c:pt idx="103">
                  <c:v>2.19</c:v>
                </c:pt>
                <c:pt idx="104">
                  <c:v>2.38</c:v>
                </c:pt>
                <c:pt idx="105">
                  <c:v>2.71</c:v>
                </c:pt>
                <c:pt idx="106">
                  <c:v>4.14</c:v>
                </c:pt>
                <c:pt idx="107">
                  <c:v>4.2</c:v>
                </c:pt>
                <c:pt idx="108">
                  <c:v>1.58</c:v>
                </c:pt>
                <c:pt idx="109">
                  <c:v>1.75</c:v>
                </c:pt>
                <c:pt idx="110">
                  <c:v>1.3</c:v>
                </c:pt>
                <c:pt idx="111">
                  <c:v>1.24</c:v>
                </c:pt>
                <c:pt idx="112">
                  <c:v>0.96</c:v>
                </c:pt>
                <c:pt idx="113">
                  <c:v>0.78</c:v>
                </c:pt>
                <c:pt idx="114">
                  <c:v>0.81</c:v>
                </c:pt>
                <c:pt idx="115">
                  <c:v>0.68</c:v>
                </c:pt>
                <c:pt idx="116">
                  <c:v>0.57</c:v>
                </c:pt>
                <c:pt idx="117">
                  <c:v>0.52</c:v>
                </c:pt>
                <c:pt idx="118">
                  <c:v>0.36</c:v>
                </c:pt>
                <c:pt idx="119">
                  <c:v>0.4</c:v>
                </c:pt>
                <c:pt idx="120">
                  <c:v>0.63</c:v>
                </c:pt>
                <c:pt idx="121">
                  <c:v>0.35</c:v>
                </c:pt>
                <c:pt idx="122">
                  <c:v>0.18</c:v>
                </c:pt>
                <c:pt idx="123">
                  <c:v>0.24</c:v>
                </c:pt>
                <c:pt idx="124">
                  <c:v>0.18</c:v>
                </c:pt>
                <c:pt idx="125">
                  <c:v>0.24</c:v>
                </c:pt>
                <c:pt idx="126">
                  <c:v>0.13</c:v>
                </c:pt>
                <c:pt idx="127">
                  <c:v>0.09</c:v>
                </c:pt>
                <c:pt idx="128">
                  <c:v>0.09</c:v>
                </c:pt>
                <c:pt idx="129">
                  <c:v>0.17</c:v>
                </c:pt>
                <c:pt idx="130">
                  <c:v>0.23</c:v>
                </c:pt>
                <c:pt idx="131">
                  <c:v>0.08</c:v>
                </c:pt>
                <c:pt idx="132">
                  <c:v>0.14</c:v>
                </c:pt>
                <c:pt idx="133">
                  <c:v>0.11</c:v>
                </c:pt>
                <c:pt idx="134">
                  <c:v>0.09</c:v>
                </c:pt>
                <c:pt idx="135">
                  <c:v>0.11</c:v>
                </c:pt>
                <c:pt idx="136">
                  <c:v>0.06</c:v>
                </c:pt>
                <c:pt idx="137">
                  <c:v>0.1</c:v>
                </c:pt>
                <c:pt idx="138">
                  <c:v>0.11</c:v>
                </c:pt>
                <c:pt idx="139">
                  <c:v>0.11</c:v>
                </c:pt>
                <c:pt idx="140">
                  <c:v>0.21</c:v>
                </c:pt>
                <c:pt idx="141">
                  <c:v>0.16</c:v>
                </c:pt>
                <c:pt idx="142">
                  <c:v>0.18</c:v>
                </c:pt>
                <c:pt idx="143">
                  <c:v>0.11</c:v>
                </c:pt>
                <c:pt idx="144">
                  <c:v>1.64</c:v>
                </c:pt>
                <c:pt idx="145">
                  <c:v>0.63</c:v>
                </c:pt>
                <c:pt idx="146">
                  <c:v>0.49</c:v>
                </c:pt>
                <c:pt idx="147">
                  <c:v>0.41</c:v>
                </c:pt>
                <c:pt idx="148">
                  <c:v>0.35</c:v>
                </c:pt>
                <c:pt idx="149">
                  <c:v>0.47</c:v>
                </c:pt>
                <c:pt idx="150">
                  <c:v>0.35</c:v>
                </c:pt>
                <c:pt idx="151">
                  <c:v>0.59</c:v>
                </c:pt>
                <c:pt idx="152">
                  <c:v>0.35</c:v>
                </c:pt>
                <c:pt idx="153">
                  <c:v>0.53</c:v>
                </c:pt>
                <c:pt idx="154">
                  <c:v>0.49</c:v>
                </c:pt>
              </c:numCache>
            </c:numRef>
          </c:yVal>
        </c:ser>
        <c:axId val="81357670"/>
        <c:axId val="81357671"/>
      </c:scatterChart>
      <c:valAx>
        <c:axId val="81357670"/>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71"/>
        <c:crosses val="autoZero"/>
      </c:valAx>
      <c:valAx>
        <c:axId val="81357671"/>
        <c:scaling>
          <c:orientation val="minMax"/>
        </c:scaling>
        <c:delete val="0"/>
        <c:axPos val="l"/>
        <c:title>
          <c:tx>
            <c:rich>
              <a:bodyPr rot="-5400000" vert="horz"/>
              <a:lstStyle/>
              <a:p>
                <a:pPr>
                  <a:defRPr/>
                </a:pPr>
                <a:r>
                  <a:rPr lang="en-US"/>
                  <a:t>FAST Cache Promotion (MB/sec)</a:t>
                </a:r>
              </a:p>
            </c:rich>
          </c:tx>
          <c:layout/>
          <c:overlay val="0"/>
        </c:title>
        <c:numFmt formatCode="#,##0.00" sourceLinked="0"/>
        <c:majorTickMark val="cross"/>
        <c:minorTickMark val="cross"/>
        <c:tickLblPos val="nextTo"/>
        <c:crossAx val="81357670"/>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barChart>
        <c:barDir val="col"/>
        <c:grouping val="stacked"/>
        <c:varyColors val="0"/>
        <c:ser>
          <c:idx val="0"/>
          <c:order val="0"/>
          <c:smooth val="0"/>
          <c:tx>
            <c:strRef>
              <c:f>Sheet1!$B$1</c:f>
              <c:strCache>
                <c:ptCount val="1"/>
                <c:pt idx="0">
                  <c:v>7K 3000,FLASH 200,10K 900</c:v>
                </c:pt>
              </c:strCache>
            </c:strRef>
          </c:tx>
          <c:spPr>
            <a:solidFill>
              <a:srgbClr val="2c95dd"/>
            </a:solidFill>
            <a:ln w="28575"/>
          </c:spPr>
          <c:cat>
            <c:strRef>
              <c:f>Sheet1!$A$2:$A$4</c:f>
              <c:strCache>
                <c:ptCount val="3"/>
                <c:pt idx="0">
                  <c:v>Pool 1</c:v>
                </c:pt>
                <c:pt idx="1">
                  <c:v>FAST Cache</c:v>
                </c:pt>
                <c:pt idx="2">
                  <c:v>Pool 0 - Recoverpoint JVol</c:v>
                </c:pt>
              </c:strCache>
            </c:strRef>
          </c:cat>
          <c:val>
            <c:numRef>
              <c:f>Sheet1!$B$2:$B$4</c:f>
              <c:numCache>
                <c:ptCount val="3"/>
                <c:pt idx="0">
                  <c:v>3331.592386</c:v>
                </c:pt>
                <c:pt idx="1">
                  <c:v/>
                </c:pt>
                <c:pt idx="2">
                  <c:v/>
                </c:pt>
              </c:numCache>
            </c:numRef>
          </c:val>
        </c:ser>
        <c:ser>
          <c:idx val="1"/>
          <c:order val="1"/>
          <c:smooth val="0"/>
          <c:tx>
            <c:strRef>
              <c:f>Sheet1!$C$1</c:f>
              <c:strCache>
                <c:ptCount val="1"/>
                <c:pt idx="0">
                  <c:v>FLASH 200</c:v>
                </c:pt>
              </c:strCache>
            </c:strRef>
          </c:tx>
          <c:spPr>
            <a:solidFill>
              <a:srgbClr val="339933"/>
            </a:solidFill>
            <a:ln w="28575"/>
          </c:spPr>
          <c:cat>
            <c:strRef>
              <c:f>Sheet1!$A$2:$A$4</c:f>
              <c:strCache>
                <c:ptCount val="3"/>
                <c:pt idx="0">
                  <c:v>Pool 1</c:v>
                </c:pt>
                <c:pt idx="1">
                  <c:v>FAST Cache</c:v>
                </c:pt>
                <c:pt idx="2">
                  <c:v>Pool 0 - Recoverpoint JVol</c:v>
                </c:pt>
              </c:strCache>
            </c:strRef>
          </c:cat>
          <c:val>
            <c:numRef>
              <c:f>Sheet1!$C$2:$C$4</c:f>
              <c:numCache>
                <c:ptCount val="3"/>
                <c:pt idx="0">
                  <c:v/>
                </c:pt>
                <c:pt idx="1">
                  <c:v>1457.784516</c:v>
                </c:pt>
                <c:pt idx="2">
                  <c:v/>
                </c:pt>
              </c:numCache>
            </c:numRef>
          </c:val>
        </c:ser>
        <c:ser>
          <c:idx val="2"/>
          <c:order val="2"/>
          <c:smooth val="0"/>
          <c:tx>
            <c:strRef>
              <c:f>Sheet1!$D$1</c:f>
              <c:strCache>
                <c:ptCount val="1"/>
                <c:pt idx="0">
                  <c:v>10K 900</c:v>
                </c:pt>
              </c:strCache>
            </c:strRef>
          </c:tx>
          <c:spPr>
            <a:solidFill>
              <a:srgbClr val="ce3131"/>
            </a:solidFill>
            <a:ln w="28575"/>
          </c:spPr>
          <c:cat>
            <c:strRef>
              <c:f>Sheet1!$A$2:$A$4</c:f>
              <c:strCache>
                <c:ptCount val="3"/>
                <c:pt idx="0">
                  <c:v>Pool 1</c:v>
                </c:pt>
                <c:pt idx="1">
                  <c:v>FAST Cache</c:v>
                </c:pt>
                <c:pt idx="2">
                  <c:v>Pool 0 - Recoverpoint JVol</c:v>
                </c:pt>
              </c:strCache>
            </c:strRef>
          </c:cat>
          <c:val>
            <c:numRef>
              <c:f>Sheet1!$D$2:$D$4</c:f>
              <c:numCache>
                <c:ptCount val="3"/>
                <c:pt idx="0">
                  <c:v/>
                </c:pt>
                <c:pt idx="1">
                  <c:v/>
                </c:pt>
                <c:pt idx="2">
                  <c:v>81.22129</c:v>
                </c:pt>
              </c:numCache>
            </c:numRef>
          </c:val>
        </c:ser>
        <c:axId val="81357674"/>
        <c:axId val="81357675"/>
        <c:gapWidth val="23"/>
        <c:overlap val="100"/>
      </c:barChart>
      <c:catAx>
        <c:axId val="81357674"/>
        <c:scaling>
          <c:orientation val="minMax"/>
        </c:scaling>
        <c:delete val="0"/>
        <c:axPos val="b"/>
        <c:title>
          <c:tx>
            <c:rich>
              <a:bodyPr rot="0" vert="horz"/>
              <a:lstStyle/>
              <a:p>
                <a:pPr>
                  <a:defRPr/>
                </a:pPr>
                <a:r>
                  <a:rPr lang="en-US"/>
                  <a:t>Parent</a:t>
                </a:r>
              </a:p>
            </c:rich>
          </c:tx>
          <c:layout/>
          <c:overlay val="0"/>
        </c:title>
        <c:tickLblPos val="nextTo"/>
        <c:txPr>
          <a:bodyPr rot="0" vert="horz"/>
          <a:lstStyle/>
          <a:p>
            <a:pPr>
              <a:defRPr/>
            </a:pPr>
            <a:endParaRPr lang="en-US"/>
          </a:p>
        </c:txPr>
        <c:crossAx val="81357675"/>
        <c:crosses val="autoZero"/>
      </c:catAx>
      <c:valAx>
        <c:axId val="81357675"/>
        <c:scaling>
          <c:orientation val="minMax"/>
        </c:scaling>
        <c:delete val="0"/>
        <c:axPos val="l"/>
        <c:title>
          <c:tx>
            <c:rich>
              <a:bodyPr rot="-5400000" vert="horz"/>
              <a:lstStyle/>
              <a:p>
                <a:pPr>
                  <a:defRPr/>
                </a:pPr>
                <a:r>
                  <a:rPr lang="en-US"/>
                  <a:t>Avg IOPS</a:t>
                </a:r>
              </a:p>
            </c:rich>
          </c:tx>
          <c:layout/>
          <c:overlay val="0"/>
        </c:title>
        <c:numFmt formatCode="#,##0" sourceLinked="0"/>
        <c:majorTickMark val="cross"/>
        <c:minorTickMark val="cross"/>
        <c:tickLblPos val="nextTo"/>
        <c:crossAx val="81357674"/>
        <c:crosses val="autoZero"/>
        <c:crossBetween val="between"/>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barChart>
        <c:barDir val="col"/>
        <c:grouping val="stacked"/>
        <c:varyColors val="0"/>
        <c:ser>
          <c:idx val="0"/>
          <c:order val="0"/>
          <c:smooth val="0"/>
          <c:tx>
            <c:strRef>
              <c:f>Sheet1!$B$1</c:f>
              <c:strCache>
                <c:ptCount val="1"/>
                <c:pt idx="0">
                  <c:v>Pool 1</c:v>
                </c:pt>
              </c:strCache>
            </c:strRef>
          </c:tx>
          <c:spPr>
            <a:solidFill>
              <a:srgbClr val="2c95dd"/>
            </a:solidFill>
            <a:ln w="28575"/>
          </c:spPr>
          <c:cat>
            <c:strRef>
              <c:f>Sheet1!$A$2:$A$103</c:f>
              <c:strCache>
                <c:ptCount val="102"/>
                <c:pt idx="0">
                  <c:v>b1e0d3</c:v>
                </c:pt>
                <c:pt idx="1">
                  <c:v>b1e0d4</c:v>
                </c:pt>
                <c:pt idx="2">
                  <c:v>b1e0d1</c:v>
                </c:pt>
                <c:pt idx="3">
                  <c:v>b1e0d0</c:v>
                </c:pt>
                <c:pt idx="4">
                  <c:v>b1e0d2</c:v>
                </c:pt>
                <c:pt idx="5">
                  <c:v>b0e0d5</c:v>
                </c:pt>
                <c:pt idx="6">
                  <c:v>b0e0d7</c:v>
                </c:pt>
                <c:pt idx="7">
                  <c:v>b0e0d4</c:v>
                </c:pt>
                <c:pt idx="8">
                  <c:v>b0e0d6</c:v>
                </c:pt>
                <c:pt idx="9">
                  <c:v>b0e0d12</c:v>
                </c:pt>
                <c:pt idx="10">
                  <c:v>b0e0d10</c:v>
                </c:pt>
                <c:pt idx="11">
                  <c:v>b0e0d14</c:v>
                </c:pt>
                <c:pt idx="12">
                  <c:v>b0e0d11</c:v>
                </c:pt>
                <c:pt idx="13">
                  <c:v>b0e0d13</c:v>
                </c:pt>
                <c:pt idx="14">
                  <c:v>b0e0d23</c:v>
                </c:pt>
                <c:pt idx="15">
                  <c:v>b0e0d24</c:v>
                </c:pt>
                <c:pt idx="16">
                  <c:v>b0e0d21</c:v>
                </c:pt>
                <c:pt idx="17">
                  <c:v>b0e0d22</c:v>
                </c:pt>
                <c:pt idx="18">
                  <c:v>b0e0d20</c:v>
                </c:pt>
                <c:pt idx="19">
                  <c:v>b0e0d19</c:v>
                </c:pt>
                <c:pt idx="20">
                  <c:v>b0e0d17</c:v>
                </c:pt>
                <c:pt idx="21">
                  <c:v>b0e0d18</c:v>
                </c:pt>
                <c:pt idx="22">
                  <c:v>b0e0d16</c:v>
                </c:pt>
                <c:pt idx="23">
                  <c:v>b0e0d15</c:v>
                </c:pt>
                <c:pt idx="24">
                  <c:v>b0e1d1</c:v>
                </c:pt>
                <c:pt idx="25">
                  <c:v>b0e1d0</c:v>
                </c:pt>
                <c:pt idx="26">
                  <c:v>b0e1d4</c:v>
                </c:pt>
                <c:pt idx="27">
                  <c:v>b0e1d2</c:v>
                </c:pt>
                <c:pt idx="28">
                  <c:v>b0e1d3</c:v>
                </c:pt>
                <c:pt idx="29">
                  <c:v>b0e1d15</c:v>
                </c:pt>
                <c:pt idx="30">
                  <c:v>b0e1d17</c:v>
                </c:pt>
                <c:pt idx="31">
                  <c:v>b0e1d18</c:v>
                </c:pt>
                <c:pt idx="32">
                  <c:v>b0e1d19</c:v>
                </c:pt>
                <c:pt idx="33">
                  <c:v>b0e1d16</c:v>
                </c:pt>
                <c:pt idx="34">
                  <c:v>b0e1d21</c:v>
                </c:pt>
                <c:pt idx="35">
                  <c:v>b0e1d22</c:v>
                </c:pt>
                <c:pt idx="36">
                  <c:v>b0e1d20</c:v>
                </c:pt>
                <c:pt idx="37">
                  <c:v>b0e1d23</c:v>
                </c:pt>
                <c:pt idx="38">
                  <c:v>b0e1d24</c:v>
                </c:pt>
                <c:pt idx="39">
                  <c:v>b0e1d13</c:v>
                </c:pt>
                <c:pt idx="40">
                  <c:v>b0e1d7</c:v>
                </c:pt>
                <c:pt idx="41">
                  <c:v>b0e1d9</c:v>
                </c:pt>
                <c:pt idx="42">
                  <c:v>b0e1d6</c:v>
                </c:pt>
                <c:pt idx="43">
                  <c:v>b0e1d12</c:v>
                </c:pt>
                <c:pt idx="44">
                  <c:v>b0e1d14</c:v>
                </c:pt>
                <c:pt idx="45">
                  <c:v>b0e1d10</c:v>
                </c:pt>
                <c:pt idx="46">
                  <c:v>b0e1d11</c:v>
                </c:pt>
                <c:pt idx="47">
                  <c:v>b0e1d5</c:v>
                </c:pt>
                <c:pt idx="48">
                  <c:v>b0e1d8</c:v>
                </c:pt>
                <c:pt idx="49">
                  <c:v>b1e0d8</c:v>
                </c:pt>
                <c:pt idx="50">
                  <c:v>b1e0d7</c:v>
                </c:pt>
                <c:pt idx="51">
                  <c:v>b1e0d9</c:v>
                </c:pt>
                <c:pt idx="52">
                  <c:v>b1e0d11</c:v>
                </c:pt>
                <c:pt idx="53">
                  <c:v>b1e0d10</c:v>
                </c:pt>
                <c:pt idx="54">
                  <c:v>b2e0d11</c:v>
                </c:pt>
                <c:pt idx="55">
                  <c:v>b2e0d12</c:v>
                </c:pt>
                <c:pt idx="56">
                  <c:v>b2e0d10</c:v>
                </c:pt>
                <c:pt idx="57">
                  <c:v>b2e0d13</c:v>
                </c:pt>
                <c:pt idx="58">
                  <c:v>b3e0d0</c:v>
                </c:pt>
                <c:pt idx="59">
                  <c:v>b2e0d8</c:v>
                </c:pt>
                <c:pt idx="60">
                  <c:v>b2e0d14</c:v>
                </c:pt>
                <c:pt idx="61">
                  <c:v>b2e0d9</c:v>
                </c:pt>
                <c:pt idx="62">
                  <c:v>b5e0d2</c:v>
                </c:pt>
                <c:pt idx="63">
                  <c:v>b5e0d1</c:v>
                </c:pt>
                <c:pt idx="64">
                  <c:v>b5e0d0</c:v>
                </c:pt>
                <c:pt idx="65">
                  <c:v>b3e0d1</c:v>
                </c:pt>
                <c:pt idx="66">
                  <c:v>b3e0d5</c:v>
                </c:pt>
                <c:pt idx="67">
                  <c:v>b3e0d4</c:v>
                </c:pt>
                <c:pt idx="68">
                  <c:v>b3e0d8</c:v>
                </c:pt>
                <c:pt idx="69">
                  <c:v>b3e0d3</c:v>
                </c:pt>
                <c:pt idx="70">
                  <c:v>b3e0d7</c:v>
                </c:pt>
                <c:pt idx="71">
                  <c:v>b3e0d2</c:v>
                </c:pt>
                <c:pt idx="72">
                  <c:v>b3e0d6</c:v>
                </c:pt>
                <c:pt idx="73">
                  <c:v>b4e0d10</c:v>
                </c:pt>
                <c:pt idx="74">
                  <c:v>b4e0d14</c:v>
                </c:pt>
                <c:pt idx="75">
                  <c:v>b3e0d12</c:v>
                </c:pt>
                <c:pt idx="76">
                  <c:v>b3e0d9</c:v>
                </c:pt>
                <c:pt idx="77">
                  <c:v>b4e0d11</c:v>
                </c:pt>
                <c:pt idx="78">
                  <c:v>b3e0d13</c:v>
                </c:pt>
                <c:pt idx="79">
                  <c:v>b3e0d11</c:v>
                </c:pt>
                <c:pt idx="80">
                  <c:v>b4e0d12</c:v>
                </c:pt>
                <c:pt idx="81">
                  <c:v>b3e0d10</c:v>
                </c:pt>
                <c:pt idx="82">
                  <c:v>b3e0d14</c:v>
                </c:pt>
                <c:pt idx="83">
                  <c:v>b4e0d13</c:v>
                </c:pt>
                <c:pt idx="84">
                  <c:v>b2e0d0</c:v>
                </c:pt>
                <c:pt idx="85">
                  <c:v>b2e0d4</c:v>
                </c:pt>
                <c:pt idx="86">
                  <c:v>b2e0d7</c:v>
                </c:pt>
                <c:pt idx="87">
                  <c:v>b2e0d3</c:v>
                </c:pt>
                <c:pt idx="88">
                  <c:v>b2e0d1</c:v>
                </c:pt>
                <c:pt idx="89">
                  <c:v>b2e0d2</c:v>
                </c:pt>
                <c:pt idx="90">
                  <c:v>b2e0d6</c:v>
                </c:pt>
                <c:pt idx="91">
                  <c:v>b2e0d5</c:v>
                </c:pt>
                <c:pt idx="92">
                  <c:v>b4e0d8</c:v>
                </c:pt>
                <c:pt idx="93">
                  <c:v>b4e0d9</c:v>
                </c:pt>
                <c:pt idx="94">
                  <c:v>b4e0d6</c:v>
                </c:pt>
                <c:pt idx="95">
                  <c:v>b4e0d2</c:v>
                </c:pt>
                <c:pt idx="96">
                  <c:v>b4e0d7</c:v>
                </c:pt>
                <c:pt idx="97">
                  <c:v>b4e0d4</c:v>
                </c:pt>
                <c:pt idx="98">
                  <c:v>b4e0d3</c:v>
                </c:pt>
                <c:pt idx="99">
                  <c:v>b4e0d5</c:v>
                </c:pt>
                <c:pt idx="100">
                  <c:v>b4e0d1</c:v>
                </c:pt>
                <c:pt idx="101">
                  <c:v>b4e0d0</c:v>
                </c:pt>
              </c:strCache>
            </c:strRef>
          </c:cat>
          <c:val>
            <c:numRef>
              <c:f>Sheet1!$B$2:$B$103</c:f>
              <c:numCache>
                <c:ptCount val="102"/>
                <c:pt idx="0">
                  <c:v>444.086451</c:v>
                </c:pt>
                <c:pt idx="1">
                  <c:v>442.775677</c:v>
                </c:pt>
                <c:pt idx="2">
                  <c:v>442.326322</c:v>
                </c:pt>
                <c:pt idx="3">
                  <c:v>441.955032</c:v>
                </c:pt>
                <c:pt idx="4">
                  <c:v>441.91413</c:v>
                </c:pt>
                <c:pt idx="5">
                  <c:v/>
                </c:pt>
                <c:pt idx="6">
                  <c:v/>
                </c:pt>
                <c:pt idx="7">
                  <c:v/>
                </c:pt>
                <c:pt idx="8">
                  <c:v/>
                </c:pt>
                <c:pt idx="9">
                  <c:v>33.49471</c:v>
                </c:pt>
                <c:pt idx="10">
                  <c:v>33.487548</c:v>
                </c:pt>
                <c:pt idx="11">
                  <c:v>33.36329</c:v>
                </c:pt>
                <c:pt idx="12">
                  <c:v>33.281032</c:v>
                </c:pt>
                <c:pt idx="13">
                  <c:v>33.008903</c:v>
                </c:pt>
                <c:pt idx="14">
                  <c:v>32.320903</c:v>
                </c:pt>
                <c:pt idx="15">
                  <c:v>32.264452</c:v>
                </c:pt>
                <c:pt idx="16">
                  <c:v>32.145226</c:v>
                </c:pt>
                <c:pt idx="17">
                  <c:v>32.072645</c:v>
                </c:pt>
                <c:pt idx="18">
                  <c:v>32.035097</c:v>
                </c:pt>
                <c:pt idx="19">
                  <c:v>31.912387</c:v>
                </c:pt>
                <c:pt idx="20">
                  <c:v>31.745355</c:v>
                </c:pt>
                <c:pt idx="21">
                  <c:v>31.705226</c:v>
                </c:pt>
                <c:pt idx="22">
                  <c:v>31.607161</c:v>
                </c:pt>
                <c:pt idx="23">
                  <c:v>31.598968</c:v>
                </c:pt>
                <c:pt idx="24">
                  <c:v>28.06871</c:v>
                </c:pt>
                <c:pt idx="25">
                  <c:v>28.060387</c:v>
                </c:pt>
                <c:pt idx="26">
                  <c:v>27.999161</c:v>
                </c:pt>
                <c:pt idx="27">
                  <c:v>27.998581</c:v>
                </c:pt>
                <c:pt idx="28">
                  <c:v>27.785742</c:v>
                </c:pt>
                <c:pt idx="29">
                  <c:v>27.443549</c:v>
                </c:pt>
                <c:pt idx="30">
                  <c:v>27.28258</c:v>
                </c:pt>
                <c:pt idx="31">
                  <c:v>27.275548</c:v>
                </c:pt>
                <c:pt idx="32">
                  <c:v>27.188581</c:v>
                </c:pt>
                <c:pt idx="33">
                  <c:v>27.145484</c:v>
                </c:pt>
                <c:pt idx="34">
                  <c:v>24.166193</c:v>
                </c:pt>
                <c:pt idx="35">
                  <c:v>24.128774</c:v>
                </c:pt>
                <c:pt idx="36">
                  <c:v>24.044581</c:v>
                </c:pt>
                <c:pt idx="37">
                  <c:v>23.940645</c:v>
                </c:pt>
                <c:pt idx="38">
                  <c:v>23.923419</c:v>
                </c:pt>
                <c:pt idx="39">
                  <c:v>22.159419</c:v>
                </c:pt>
                <c:pt idx="40">
                  <c:v>22.095484</c:v>
                </c:pt>
                <c:pt idx="41">
                  <c:v>22.080129</c:v>
                </c:pt>
                <c:pt idx="42">
                  <c:v>22.052387</c:v>
                </c:pt>
                <c:pt idx="43">
                  <c:v>22.042452</c:v>
                </c:pt>
                <c:pt idx="44">
                  <c:v>21.956581</c:v>
                </c:pt>
                <c:pt idx="45">
                  <c:v>21.932</c:v>
                </c:pt>
                <c:pt idx="46">
                  <c:v>21.839935</c:v>
                </c:pt>
                <c:pt idx="47">
                  <c:v>21.839806</c:v>
                </c:pt>
                <c:pt idx="48">
                  <c:v>21.613935</c:v>
                </c:pt>
                <c:pt idx="49">
                  <c:v/>
                </c:pt>
                <c:pt idx="50">
                  <c:v/>
                </c:pt>
                <c:pt idx="51">
                  <c:v/>
                </c:pt>
                <c:pt idx="52">
                  <c:v/>
                </c:pt>
                <c:pt idx="53">
                  <c:v/>
                </c:pt>
                <c:pt idx="54">
                  <c:v>0.767355</c:v>
                </c:pt>
                <c:pt idx="55">
                  <c:v>0.757419</c:v>
                </c:pt>
                <c:pt idx="56">
                  <c:v>0.755032</c:v>
                </c:pt>
                <c:pt idx="57">
                  <c:v>0.736645</c:v>
                </c:pt>
                <c:pt idx="58">
                  <c:v>0.733355</c:v>
                </c:pt>
                <c:pt idx="59">
                  <c:v>0.726452</c:v>
                </c:pt>
                <c:pt idx="60">
                  <c:v>0.714129</c:v>
                </c:pt>
                <c:pt idx="61">
                  <c:v>0.713871</c:v>
                </c:pt>
                <c:pt idx="62">
                  <c:v>0.426968</c:v>
                </c:pt>
                <c:pt idx="63">
                  <c:v>0.421871</c:v>
                </c:pt>
                <c:pt idx="64">
                  <c:v>0.408645</c:v>
                </c:pt>
                <c:pt idx="65">
                  <c:v>0.385806</c:v>
                </c:pt>
                <c:pt idx="66">
                  <c:v>0.383806</c:v>
                </c:pt>
                <c:pt idx="67">
                  <c:v>0.380387</c:v>
                </c:pt>
                <c:pt idx="68">
                  <c:v>0.380323</c:v>
                </c:pt>
                <c:pt idx="69">
                  <c:v>0.376839</c:v>
                </c:pt>
                <c:pt idx="70">
                  <c:v>0.376387</c:v>
                </c:pt>
                <c:pt idx="71">
                  <c:v>0.371419</c:v>
                </c:pt>
                <c:pt idx="72">
                  <c:v>0.362645</c:v>
                </c:pt>
                <c:pt idx="73">
                  <c:v>0.302774</c:v>
                </c:pt>
                <c:pt idx="74">
                  <c:v>0.290258</c:v>
                </c:pt>
                <c:pt idx="75">
                  <c:v>0.289677</c:v>
                </c:pt>
                <c:pt idx="76">
                  <c:v>0.28871</c:v>
                </c:pt>
                <c:pt idx="77">
                  <c:v>0.286452</c:v>
                </c:pt>
                <c:pt idx="78">
                  <c:v>0.284129</c:v>
                </c:pt>
                <c:pt idx="79">
                  <c:v>0.283161</c:v>
                </c:pt>
                <c:pt idx="80">
                  <c:v>0.277548</c:v>
                </c:pt>
                <c:pt idx="81">
                  <c:v>0.273742</c:v>
                </c:pt>
                <c:pt idx="82">
                  <c:v>0.27329</c:v>
                </c:pt>
                <c:pt idx="83">
                  <c:v>0.269419</c:v>
                </c:pt>
                <c:pt idx="84">
                  <c:v>0.249484</c:v>
                </c:pt>
                <c:pt idx="85">
                  <c:v>0.244968</c:v>
                </c:pt>
                <c:pt idx="86">
                  <c:v>0.241484</c:v>
                </c:pt>
                <c:pt idx="87">
                  <c:v>0.233097</c:v>
                </c:pt>
                <c:pt idx="88">
                  <c:v>0.231355</c:v>
                </c:pt>
                <c:pt idx="89">
                  <c:v>0.224065</c:v>
                </c:pt>
                <c:pt idx="90">
                  <c:v>0.223935</c:v>
                </c:pt>
                <c:pt idx="91">
                  <c:v>0.222452</c:v>
                </c:pt>
                <c:pt idx="92">
                  <c:v>0.156839</c:v>
                </c:pt>
                <c:pt idx="93">
                  <c:v>0.151032</c:v>
                </c:pt>
                <c:pt idx="94">
                  <c:v>0.140258</c:v>
                </c:pt>
                <c:pt idx="95">
                  <c:v>0.132645</c:v>
                </c:pt>
                <c:pt idx="96">
                  <c:v>0.132387</c:v>
                </c:pt>
                <c:pt idx="97">
                  <c:v>0.125419</c:v>
                </c:pt>
                <c:pt idx="98">
                  <c:v>0.117613</c:v>
                </c:pt>
                <c:pt idx="99">
                  <c:v>0.117419</c:v>
                </c:pt>
                <c:pt idx="100">
                  <c:v>0.092452</c:v>
                </c:pt>
                <c:pt idx="101">
                  <c:v>0.092387</c:v>
                </c:pt>
              </c:numCache>
            </c:numRef>
          </c:val>
        </c:ser>
        <c:ser>
          <c:idx val="1"/>
          <c:order val="1"/>
          <c:smooth val="0"/>
          <c:tx>
            <c:strRef>
              <c:f>Sheet1!$C$1</c:f>
              <c:strCache>
                <c:ptCount val="1"/>
                <c:pt idx="0">
                  <c:v>FAST Cache</c:v>
                </c:pt>
              </c:strCache>
            </c:strRef>
          </c:tx>
          <c:spPr>
            <a:solidFill>
              <a:srgbClr val="339933"/>
            </a:solidFill>
            <a:ln w="28575"/>
          </c:spPr>
          <c:cat>
            <c:strRef>
              <c:f>Sheet1!$A$2:$A$103</c:f>
              <c:strCache>
                <c:ptCount val="102"/>
                <c:pt idx="0">
                  <c:v>b1e0d3</c:v>
                </c:pt>
                <c:pt idx="1">
                  <c:v>b1e0d4</c:v>
                </c:pt>
                <c:pt idx="2">
                  <c:v>b1e0d1</c:v>
                </c:pt>
                <c:pt idx="3">
                  <c:v>b1e0d0</c:v>
                </c:pt>
                <c:pt idx="4">
                  <c:v>b1e0d2</c:v>
                </c:pt>
                <c:pt idx="5">
                  <c:v>b0e0d5</c:v>
                </c:pt>
                <c:pt idx="6">
                  <c:v>b0e0d7</c:v>
                </c:pt>
                <c:pt idx="7">
                  <c:v>b0e0d4</c:v>
                </c:pt>
                <c:pt idx="8">
                  <c:v>b0e0d6</c:v>
                </c:pt>
                <c:pt idx="9">
                  <c:v>b0e0d12</c:v>
                </c:pt>
                <c:pt idx="10">
                  <c:v>b0e0d10</c:v>
                </c:pt>
                <c:pt idx="11">
                  <c:v>b0e0d14</c:v>
                </c:pt>
                <c:pt idx="12">
                  <c:v>b0e0d11</c:v>
                </c:pt>
                <c:pt idx="13">
                  <c:v>b0e0d13</c:v>
                </c:pt>
                <c:pt idx="14">
                  <c:v>b0e0d23</c:v>
                </c:pt>
                <c:pt idx="15">
                  <c:v>b0e0d24</c:v>
                </c:pt>
                <c:pt idx="16">
                  <c:v>b0e0d21</c:v>
                </c:pt>
                <c:pt idx="17">
                  <c:v>b0e0d22</c:v>
                </c:pt>
                <c:pt idx="18">
                  <c:v>b0e0d20</c:v>
                </c:pt>
                <c:pt idx="19">
                  <c:v>b0e0d19</c:v>
                </c:pt>
                <c:pt idx="20">
                  <c:v>b0e0d17</c:v>
                </c:pt>
                <c:pt idx="21">
                  <c:v>b0e0d18</c:v>
                </c:pt>
                <c:pt idx="22">
                  <c:v>b0e0d16</c:v>
                </c:pt>
                <c:pt idx="23">
                  <c:v>b0e0d15</c:v>
                </c:pt>
                <c:pt idx="24">
                  <c:v>b0e1d1</c:v>
                </c:pt>
                <c:pt idx="25">
                  <c:v>b0e1d0</c:v>
                </c:pt>
                <c:pt idx="26">
                  <c:v>b0e1d4</c:v>
                </c:pt>
                <c:pt idx="27">
                  <c:v>b0e1d2</c:v>
                </c:pt>
                <c:pt idx="28">
                  <c:v>b0e1d3</c:v>
                </c:pt>
                <c:pt idx="29">
                  <c:v>b0e1d15</c:v>
                </c:pt>
                <c:pt idx="30">
                  <c:v>b0e1d17</c:v>
                </c:pt>
                <c:pt idx="31">
                  <c:v>b0e1d18</c:v>
                </c:pt>
                <c:pt idx="32">
                  <c:v>b0e1d19</c:v>
                </c:pt>
                <c:pt idx="33">
                  <c:v>b0e1d16</c:v>
                </c:pt>
                <c:pt idx="34">
                  <c:v>b0e1d21</c:v>
                </c:pt>
                <c:pt idx="35">
                  <c:v>b0e1d22</c:v>
                </c:pt>
                <c:pt idx="36">
                  <c:v>b0e1d20</c:v>
                </c:pt>
                <c:pt idx="37">
                  <c:v>b0e1d23</c:v>
                </c:pt>
                <c:pt idx="38">
                  <c:v>b0e1d24</c:v>
                </c:pt>
                <c:pt idx="39">
                  <c:v>b0e1d13</c:v>
                </c:pt>
                <c:pt idx="40">
                  <c:v>b0e1d7</c:v>
                </c:pt>
                <c:pt idx="41">
                  <c:v>b0e1d9</c:v>
                </c:pt>
                <c:pt idx="42">
                  <c:v>b0e1d6</c:v>
                </c:pt>
                <c:pt idx="43">
                  <c:v>b0e1d12</c:v>
                </c:pt>
                <c:pt idx="44">
                  <c:v>b0e1d14</c:v>
                </c:pt>
                <c:pt idx="45">
                  <c:v>b0e1d10</c:v>
                </c:pt>
                <c:pt idx="46">
                  <c:v>b0e1d11</c:v>
                </c:pt>
                <c:pt idx="47">
                  <c:v>b0e1d5</c:v>
                </c:pt>
                <c:pt idx="48">
                  <c:v>b0e1d8</c:v>
                </c:pt>
                <c:pt idx="49">
                  <c:v>b1e0d8</c:v>
                </c:pt>
                <c:pt idx="50">
                  <c:v>b1e0d7</c:v>
                </c:pt>
                <c:pt idx="51">
                  <c:v>b1e0d9</c:v>
                </c:pt>
                <c:pt idx="52">
                  <c:v>b1e0d11</c:v>
                </c:pt>
                <c:pt idx="53">
                  <c:v>b1e0d10</c:v>
                </c:pt>
                <c:pt idx="54">
                  <c:v>b2e0d11</c:v>
                </c:pt>
                <c:pt idx="55">
                  <c:v>b2e0d12</c:v>
                </c:pt>
                <c:pt idx="56">
                  <c:v>b2e0d10</c:v>
                </c:pt>
                <c:pt idx="57">
                  <c:v>b2e0d13</c:v>
                </c:pt>
                <c:pt idx="58">
                  <c:v>b3e0d0</c:v>
                </c:pt>
                <c:pt idx="59">
                  <c:v>b2e0d8</c:v>
                </c:pt>
                <c:pt idx="60">
                  <c:v>b2e0d14</c:v>
                </c:pt>
                <c:pt idx="61">
                  <c:v>b2e0d9</c:v>
                </c:pt>
                <c:pt idx="62">
                  <c:v>b5e0d2</c:v>
                </c:pt>
                <c:pt idx="63">
                  <c:v>b5e0d1</c:v>
                </c:pt>
                <c:pt idx="64">
                  <c:v>b5e0d0</c:v>
                </c:pt>
                <c:pt idx="65">
                  <c:v>b3e0d1</c:v>
                </c:pt>
                <c:pt idx="66">
                  <c:v>b3e0d5</c:v>
                </c:pt>
                <c:pt idx="67">
                  <c:v>b3e0d4</c:v>
                </c:pt>
                <c:pt idx="68">
                  <c:v>b3e0d8</c:v>
                </c:pt>
                <c:pt idx="69">
                  <c:v>b3e0d3</c:v>
                </c:pt>
                <c:pt idx="70">
                  <c:v>b3e0d7</c:v>
                </c:pt>
                <c:pt idx="71">
                  <c:v>b3e0d2</c:v>
                </c:pt>
                <c:pt idx="72">
                  <c:v>b3e0d6</c:v>
                </c:pt>
                <c:pt idx="73">
                  <c:v>b4e0d10</c:v>
                </c:pt>
                <c:pt idx="74">
                  <c:v>b4e0d14</c:v>
                </c:pt>
                <c:pt idx="75">
                  <c:v>b3e0d12</c:v>
                </c:pt>
                <c:pt idx="76">
                  <c:v>b3e0d9</c:v>
                </c:pt>
                <c:pt idx="77">
                  <c:v>b4e0d11</c:v>
                </c:pt>
                <c:pt idx="78">
                  <c:v>b3e0d13</c:v>
                </c:pt>
                <c:pt idx="79">
                  <c:v>b3e0d11</c:v>
                </c:pt>
                <c:pt idx="80">
                  <c:v>b4e0d12</c:v>
                </c:pt>
                <c:pt idx="81">
                  <c:v>b3e0d10</c:v>
                </c:pt>
                <c:pt idx="82">
                  <c:v>b3e0d14</c:v>
                </c:pt>
                <c:pt idx="83">
                  <c:v>b4e0d13</c:v>
                </c:pt>
                <c:pt idx="84">
                  <c:v>b2e0d0</c:v>
                </c:pt>
                <c:pt idx="85">
                  <c:v>b2e0d4</c:v>
                </c:pt>
                <c:pt idx="86">
                  <c:v>b2e0d7</c:v>
                </c:pt>
                <c:pt idx="87">
                  <c:v>b2e0d3</c:v>
                </c:pt>
                <c:pt idx="88">
                  <c:v>b2e0d1</c:v>
                </c:pt>
                <c:pt idx="89">
                  <c:v>b2e0d2</c:v>
                </c:pt>
                <c:pt idx="90">
                  <c:v>b2e0d6</c:v>
                </c:pt>
                <c:pt idx="91">
                  <c:v>b2e0d5</c:v>
                </c:pt>
                <c:pt idx="92">
                  <c:v>b4e0d8</c:v>
                </c:pt>
                <c:pt idx="93">
                  <c:v>b4e0d9</c:v>
                </c:pt>
                <c:pt idx="94">
                  <c:v>b4e0d6</c:v>
                </c:pt>
                <c:pt idx="95">
                  <c:v>b4e0d2</c:v>
                </c:pt>
                <c:pt idx="96">
                  <c:v>b4e0d7</c:v>
                </c:pt>
                <c:pt idx="97">
                  <c:v>b4e0d4</c:v>
                </c:pt>
                <c:pt idx="98">
                  <c:v>b4e0d3</c:v>
                </c:pt>
                <c:pt idx="99">
                  <c:v>b4e0d5</c:v>
                </c:pt>
                <c:pt idx="100">
                  <c:v>b4e0d1</c:v>
                </c:pt>
                <c:pt idx="101">
                  <c:v>b4e0d0</c:v>
                </c:pt>
              </c:strCache>
            </c:strRef>
          </c:cat>
          <c:val>
            <c:numRef>
              <c:f>Sheet1!$C$2:$C$103</c:f>
              <c:numCache>
                <c:ptCount val="102"/>
                <c:pt idx="0">
                  <c:v/>
                </c:pt>
                <c:pt idx="1">
                  <c:v/>
                </c:pt>
                <c:pt idx="2">
                  <c:v/>
                </c:pt>
                <c:pt idx="3">
                  <c:v/>
                </c:pt>
                <c:pt idx="4">
                  <c:v/>
                </c:pt>
                <c:pt idx="5">
                  <c:v>394.267226</c:v>
                </c:pt>
                <c:pt idx="6">
                  <c:v>394.000386</c:v>
                </c:pt>
                <c:pt idx="7">
                  <c:v>334.954323</c:v>
                </c:pt>
                <c:pt idx="8">
                  <c:v>334.562581</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pt idx="39">
                  <c:v/>
                </c:pt>
                <c:pt idx="40">
                  <c:v/>
                </c:pt>
                <c:pt idx="41">
                  <c:v/>
                </c:pt>
                <c:pt idx="42">
                  <c:v/>
                </c:pt>
                <c:pt idx="43">
                  <c:v/>
                </c:pt>
                <c:pt idx="44">
                  <c:v/>
                </c:pt>
                <c:pt idx="45">
                  <c:v/>
                </c:pt>
                <c:pt idx="46">
                  <c:v/>
                </c:pt>
                <c:pt idx="47">
                  <c:v/>
                </c:pt>
                <c:pt idx="48">
                  <c:v/>
                </c:pt>
                <c:pt idx="49">
                  <c:v/>
                </c:pt>
                <c:pt idx="50">
                  <c:v/>
                </c:pt>
                <c:pt idx="51">
                  <c:v/>
                </c:pt>
                <c:pt idx="52">
                  <c:v/>
                </c:pt>
                <c:pt idx="53">
                  <c:v/>
                </c:pt>
                <c:pt idx="54">
                  <c:v/>
                </c:pt>
                <c:pt idx="55">
                  <c:v/>
                </c:pt>
                <c:pt idx="56">
                  <c:v/>
                </c:pt>
                <c:pt idx="57">
                  <c:v/>
                </c:pt>
                <c:pt idx="58">
                  <c:v/>
                </c:pt>
                <c:pt idx="59">
                  <c:v/>
                </c:pt>
                <c:pt idx="60">
                  <c:v/>
                </c:pt>
                <c:pt idx="61">
                  <c:v/>
                </c:pt>
                <c:pt idx="62">
                  <c:v/>
                </c:pt>
                <c:pt idx="63">
                  <c:v/>
                </c:pt>
                <c:pt idx="64">
                  <c:v/>
                </c:pt>
                <c:pt idx="65">
                  <c:v/>
                </c:pt>
                <c:pt idx="66">
                  <c:v/>
                </c:pt>
                <c:pt idx="67">
                  <c:v/>
                </c:pt>
                <c:pt idx="68">
                  <c:v/>
                </c:pt>
                <c:pt idx="69">
                  <c:v/>
                </c:pt>
                <c:pt idx="70">
                  <c:v/>
                </c:pt>
                <c:pt idx="71">
                  <c:v/>
                </c:pt>
                <c:pt idx="72">
                  <c:v/>
                </c:pt>
                <c:pt idx="73">
                  <c:v/>
                </c:pt>
                <c:pt idx="74">
                  <c:v/>
                </c:pt>
                <c:pt idx="75">
                  <c:v/>
                </c:pt>
                <c:pt idx="76">
                  <c:v/>
                </c:pt>
                <c:pt idx="77">
                  <c:v/>
                </c:pt>
                <c:pt idx="78">
                  <c:v/>
                </c:pt>
                <c:pt idx="79">
                  <c:v/>
                </c:pt>
                <c:pt idx="80">
                  <c:v/>
                </c:pt>
                <c:pt idx="81">
                  <c:v/>
                </c:pt>
                <c:pt idx="82">
                  <c:v/>
                </c:pt>
                <c:pt idx="83">
                  <c:v/>
                </c:pt>
                <c:pt idx="84">
                  <c:v/>
                </c:pt>
                <c:pt idx="85">
                  <c:v/>
                </c:pt>
                <c:pt idx="86">
                  <c:v/>
                </c:pt>
                <c:pt idx="87">
                  <c:v/>
                </c:pt>
                <c:pt idx="88">
                  <c:v/>
                </c:pt>
                <c:pt idx="89">
                  <c:v/>
                </c:pt>
                <c:pt idx="90">
                  <c:v/>
                </c:pt>
                <c:pt idx="91">
                  <c:v/>
                </c:pt>
                <c:pt idx="92">
                  <c:v/>
                </c:pt>
                <c:pt idx="93">
                  <c:v/>
                </c:pt>
                <c:pt idx="94">
                  <c:v/>
                </c:pt>
                <c:pt idx="95">
                  <c:v/>
                </c:pt>
                <c:pt idx="96">
                  <c:v/>
                </c:pt>
                <c:pt idx="97">
                  <c:v/>
                </c:pt>
                <c:pt idx="98">
                  <c:v/>
                </c:pt>
                <c:pt idx="99">
                  <c:v/>
                </c:pt>
                <c:pt idx="100">
                  <c:v/>
                </c:pt>
                <c:pt idx="101">
                  <c:v/>
                </c:pt>
              </c:numCache>
            </c:numRef>
          </c:val>
        </c:ser>
        <c:ser>
          <c:idx val="2"/>
          <c:order val="2"/>
          <c:smooth val="0"/>
          <c:tx>
            <c:strRef>
              <c:f>Sheet1!$D$1</c:f>
              <c:strCache>
                <c:ptCount val="1"/>
                <c:pt idx="0">
                  <c:v>Pool 0 - Recoverpoint JVol</c:v>
                </c:pt>
              </c:strCache>
            </c:strRef>
          </c:tx>
          <c:spPr>
            <a:solidFill>
              <a:srgbClr val="ce3131"/>
            </a:solidFill>
            <a:ln w="28575"/>
          </c:spPr>
          <c:cat>
            <c:strRef>
              <c:f>Sheet1!$A$2:$A$103</c:f>
              <c:strCache>
                <c:ptCount val="102"/>
                <c:pt idx="0">
                  <c:v>b1e0d3</c:v>
                </c:pt>
                <c:pt idx="1">
                  <c:v>b1e0d4</c:v>
                </c:pt>
                <c:pt idx="2">
                  <c:v>b1e0d1</c:v>
                </c:pt>
                <c:pt idx="3">
                  <c:v>b1e0d0</c:v>
                </c:pt>
                <c:pt idx="4">
                  <c:v>b1e0d2</c:v>
                </c:pt>
                <c:pt idx="5">
                  <c:v>b0e0d5</c:v>
                </c:pt>
                <c:pt idx="6">
                  <c:v>b0e0d7</c:v>
                </c:pt>
                <c:pt idx="7">
                  <c:v>b0e0d4</c:v>
                </c:pt>
                <c:pt idx="8">
                  <c:v>b0e0d6</c:v>
                </c:pt>
                <c:pt idx="9">
                  <c:v>b0e0d12</c:v>
                </c:pt>
                <c:pt idx="10">
                  <c:v>b0e0d10</c:v>
                </c:pt>
                <c:pt idx="11">
                  <c:v>b0e0d14</c:v>
                </c:pt>
                <c:pt idx="12">
                  <c:v>b0e0d11</c:v>
                </c:pt>
                <c:pt idx="13">
                  <c:v>b0e0d13</c:v>
                </c:pt>
                <c:pt idx="14">
                  <c:v>b0e0d23</c:v>
                </c:pt>
                <c:pt idx="15">
                  <c:v>b0e0d24</c:v>
                </c:pt>
                <c:pt idx="16">
                  <c:v>b0e0d21</c:v>
                </c:pt>
                <c:pt idx="17">
                  <c:v>b0e0d22</c:v>
                </c:pt>
                <c:pt idx="18">
                  <c:v>b0e0d20</c:v>
                </c:pt>
                <c:pt idx="19">
                  <c:v>b0e0d19</c:v>
                </c:pt>
                <c:pt idx="20">
                  <c:v>b0e0d17</c:v>
                </c:pt>
                <c:pt idx="21">
                  <c:v>b0e0d18</c:v>
                </c:pt>
                <c:pt idx="22">
                  <c:v>b0e0d16</c:v>
                </c:pt>
                <c:pt idx="23">
                  <c:v>b0e0d15</c:v>
                </c:pt>
                <c:pt idx="24">
                  <c:v>b0e1d1</c:v>
                </c:pt>
                <c:pt idx="25">
                  <c:v>b0e1d0</c:v>
                </c:pt>
                <c:pt idx="26">
                  <c:v>b0e1d4</c:v>
                </c:pt>
                <c:pt idx="27">
                  <c:v>b0e1d2</c:v>
                </c:pt>
                <c:pt idx="28">
                  <c:v>b0e1d3</c:v>
                </c:pt>
                <c:pt idx="29">
                  <c:v>b0e1d15</c:v>
                </c:pt>
                <c:pt idx="30">
                  <c:v>b0e1d17</c:v>
                </c:pt>
                <c:pt idx="31">
                  <c:v>b0e1d18</c:v>
                </c:pt>
                <c:pt idx="32">
                  <c:v>b0e1d19</c:v>
                </c:pt>
                <c:pt idx="33">
                  <c:v>b0e1d16</c:v>
                </c:pt>
                <c:pt idx="34">
                  <c:v>b0e1d21</c:v>
                </c:pt>
                <c:pt idx="35">
                  <c:v>b0e1d22</c:v>
                </c:pt>
                <c:pt idx="36">
                  <c:v>b0e1d20</c:v>
                </c:pt>
                <c:pt idx="37">
                  <c:v>b0e1d23</c:v>
                </c:pt>
                <c:pt idx="38">
                  <c:v>b0e1d24</c:v>
                </c:pt>
                <c:pt idx="39">
                  <c:v>b0e1d13</c:v>
                </c:pt>
                <c:pt idx="40">
                  <c:v>b0e1d7</c:v>
                </c:pt>
                <c:pt idx="41">
                  <c:v>b0e1d9</c:v>
                </c:pt>
                <c:pt idx="42">
                  <c:v>b0e1d6</c:v>
                </c:pt>
                <c:pt idx="43">
                  <c:v>b0e1d12</c:v>
                </c:pt>
                <c:pt idx="44">
                  <c:v>b0e1d14</c:v>
                </c:pt>
                <c:pt idx="45">
                  <c:v>b0e1d10</c:v>
                </c:pt>
                <c:pt idx="46">
                  <c:v>b0e1d11</c:v>
                </c:pt>
                <c:pt idx="47">
                  <c:v>b0e1d5</c:v>
                </c:pt>
                <c:pt idx="48">
                  <c:v>b0e1d8</c:v>
                </c:pt>
                <c:pt idx="49">
                  <c:v>b1e0d8</c:v>
                </c:pt>
                <c:pt idx="50">
                  <c:v>b1e0d7</c:v>
                </c:pt>
                <c:pt idx="51">
                  <c:v>b1e0d9</c:v>
                </c:pt>
                <c:pt idx="52">
                  <c:v>b1e0d11</c:v>
                </c:pt>
                <c:pt idx="53">
                  <c:v>b1e0d10</c:v>
                </c:pt>
                <c:pt idx="54">
                  <c:v>b2e0d11</c:v>
                </c:pt>
                <c:pt idx="55">
                  <c:v>b2e0d12</c:v>
                </c:pt>
                <c:pt idx="56">
                  <c:v>b2e0d10</c:v>
                </c:pt>
                <c:pt idx="57">
                  <c:v>b2e0d13</c:v>
                </c:pt>
                <c:pt idx="58">
                  <c:v>b3e0d0</c:v>
                </c:pt>
                <c:pt idx="59">
                  <c:v>b2e0d8</c:v>
                </c:pt>
                <c:pt idx="60">
                  <c:v>b2e0d14</c:v>
                </c:pt>
                <c:pt idx="61">
                  <c:v>b2e0d9</c:v>
                </c:pt>
                <c:pt idx="62">
                  <c:v>b5e0d2</c:v>
                </c:pt>
                <c:pt idx="63">
                  <c:v>b5e0d1</c:v>
                </c:pt>
                <c:pt idx="64">
                  <c:v>b5e0d0</c:v>
                </c:pt>
                <c:pt idx="65">
                  <c:v>b3e0d1</c:v>
                </c:pt>
                <c:pt idx="66">
                  <c:v>b3e0d5</c:v>
                </c:pt>
                <c:pt idx="67">
                  <c:v>b3e0d4</c:v>
                </c:pt>
                <c:pt idx="68">
                  <c:v>b3e0d8</c:v>
                </c:pt>
                <c:pt idx="69">
                  <c:v>b3e0d3</c:v>
                </c:pt>
                <c:pt idx="70">
                  <c:v>b3e0d7</c:v>
                </c:pt>
                <c:pt idx="71">
                  <c:v>b3e0d2</c:v>
                </c:pt>
                <c:pt idx="72">
                  <c:v>b3e0d6</c:v>
                </c:pt>
                <c:pt idx="73">
                  <c:v>b4e0d10</c:v>
                </c:pt>
                <c:pt idx="74">
                  <c:v>b4e0d14</c:v>
                </c:pt>
                <c:pt idx="75">
                  <c:v>b3e0d12</c:v>
                </c:pt>
                <c:pt idx="76">
                  <c:v>b3e0d9</c:v>
                </c:pt>
                <c:pt idx="77">
                  <c:v>b4e0d11</c:v>
                </c:pt>
                <c:pt idx="78">
                  <c:v>b3e0d13</c:v>
                </c:pt>
                <c:pt idx="79">
                  <c:v>b3e0d11</c:v>
                </c:pt>
                <c:pt idx="80">
                  <c:v>b4e0d12</c:v>
                </c:pt>
                <c:pt idx="81">
                  <c:v>b3e0d10</c:v>
                </c:pt>
                <c:pt idx="82">
                  <c:v>b3e0d14</c:v>
                </c:pt>
                <c:pt idx="83">
                  <c:v>b4e0d13</c:v>
                </c:pt>
                <c:pt idx="84">
                  <c:v>b2e0d0</c:v>
                </c:pt>
                <c:pt idx="85">
                  <c:v>b2e0d4</c:v>
                </c:pt>
                <c:pt idx="86">
                  <c:v>b2e0d7</c:v>
                </c:pt>
                <c:pt idx="87">
                  <c:v>b2e0d3</c:v>
                </c:pt>
                <c:pt idx="88">
                  <c:v>b2e0d1</c:v>
                </c:pt>
                <c:pt idx="89">
                  <c:v>b2e0d2</c:v>
                </c:pt>
                <c:pt idx="90">
                  <c:v>b2e0d6</c:v>
                </c:pt>
                <c:pt idx="91">
                  <c:v>b2e0d5</c:v>
                </c:pt>
                <c:pt idx="92">
                  <c:v>b4e0d8</c:v>
                </c:pt>
                <c:pt idx="93">
                  <c:v>b4e0d9</c:v>
                </c:pt>
                <c:pt idx="94">
                  <c:v>b4e0d6</c:v>
                </c:pt>
                <c:pt idx="95">
                  <c:v>b4e0d2</c:v>
                </c:pt>
                <c:pt idx="96">
                  <c:v>b4e0d7</c:v>
                </c:pt>
                <c:pt idx="97">
                  <c:v>b4e0d4</c:v>
                </c:pt>
                <c:pt idx="98">
                  <c:v>b4e0d3</c:v>
                </c:pt>
                <c:pt idx="99">
                  <c:v>b4e0d5</c:v>
                </c:pt>
                <c:pt idx="100">
                  <c:v>b4e0d1</c:v>
                </c:pt>
                <c:pt idx="101">
                  <c:v>b4e0d0</c:v>
                </c:pt>
              </c:strCache>
            </c:strRef>
          </c:cat>
          <c:val>
            <c:numRef>
              <c:f>Sheet1!$D$2:$D$103</c:f>
              <c:numCache>
                <c:ptCount val="102"/>
                <c:pt idx="0">
                  <c:v/>
                </c:pt>
                <c:pt idx="1">
                  <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pt idx="39">
                  <c:v/>
                </c:pt>
                <c:pt idx="40">
                  <c:v/>
                </c:pt>
                <c:pt idx="41">
                  <c:v/>
                </c:pt>
                <c:pt idx="42">
                  <c:v/>
                </c:pt>
                <c:pt idx="43">
                  <c:v/>
                </c:pt>
                <c:pt idx="44">
                  <c:v/>
                </c:pt>
                <c:pt idx="45">
                  <c:v/>
                </c:pt>
                <c:pt idx="46">
                  <c:v/>
                </c:pt>
                <c:pt idx="47">
                  <c:v/>
                </c:pt>
                <c:pt idx="48">
                  <c:v/>
                </c:pt>
                <c:pt idx="49">
                  <c:v>16.295032</c:v>
                </c:pt>
                <c:pt idx="50">
                  <c:v>16.276387</c:v>
                </c:pt>
                <c:pt idx="51">
                  <c:v>16.225871</c:v>
                </c:pt>
                <c:pt idx="52">
                  <c:v>16.214839</c:v>
                </c:pt>
                <c:pt idx="53">
                  <c:v>16.209161</c:v>
                </c:pt>
                <c:pt idx="54">
                  <c:v/>
                </c:pt>
                <c:pt idx="55">
                  <c:v/>
                </c:pt>
                <c:pt idx="56">
                  <c:v/>
                </c:pt>
                <c:pt idx="57">
                  <c:v/>
                </c:pt>
                <c:pt idx="58">
                  <c:v/>
                </c:pt>
                <c:pt idx="59">
                  <c:v/>
                </c:pt>
                <c:pt idx="60">
                  <c:v/>
                </c:pt>
                <c:pt idx="61">
                  <c:v/>
                </c:pt>
                <c:pt idx="62">
                  <c:v/>
                </c:pt>
                <c:pt idx="63">
                  <c:v/>
                </c:pt>
                <c:pt idx="64">
                  <c:v/>
                </c:pt>
                <c:pt idx="65">
                  <c:v/>
                </c:pt>
                <c:pt idx="66">
                  <c:v/>
                </c:pt>
                <c:pt idx="67">
                  <c:v/>
                </c:pt>
                <c:pt idx="68">
                  <c:v/>
                </c:pt>
                <c:pt idx="69">
                  <c:v/>
                </c:pt>
                <c:pt idx="70">
                  <c:v/>
                </c:pt>
                <c:pt idx="71">
                  <c:v/>
                </c:pt>
                <c:pt idx="72">
                  <c:v/>
                </c:pt>
                <c:pt idx="73">
                  <c:v/>
                </c:pt>
                <c:pt idx="74">
                  <c:v/>
                </c:pt>
                <c:pt idx="75">
                  <c:v/>
                </c:pt>
                <c:pt idx="76">
                  <c:v/>
                </c:pt>
                <c:pt idx="77">
                  <c:v/>
                </c:pt>
                <c:pt idx="78">
                  <c:v/>
                </c:pt>
                <c:pt idx="79">
                  <c:v/>
                </c:pt>
                <c:pt idx="80">
                  <c:v/>
                </c:pt>
                <c:pt idx="81">
                  <c:v/>
                </c:pt>
                <c:pt idx="82">
                  <c:v/>
                </c:pt>
                <c:pt idx="83">
                  <c:v/>
                </c:pt>
                <c:pt idx="84">
                  <c:v/>
                </c:pt>
                <c:pt idx="85">
                  <c:v/>
                </c:pt>
                <c:pt idx="86">
                  <c:v/>
                </c:pt>
                <c:pt idx="87">
                  <c:v/>
                </c:pt>
                <c:pt idx="88">
                  <c:v/>
                </c:pt>
                <c:pt idx="89">
                  <c:v/>
                </c:pt>
                <c:pt idx="90">
                  <c:v/>
                </c:pt>
                <c:pt idx="91">
                  <c:v/>
                </c:pt>
                <c:pt idx="92">
                  <c:v/>
                </c:pt>
                <c:pt idx="93">
                  <c:v/>
                </c:pt>
                <c:pt idx="94">
                  <c:v/>
                </c:pt>
                <c:pt idx="95">
                  <c:v/>
                </c:pt>
                <c:pt idx="96">
                  <c:v/>
                </c:pt>
                <c:pt idx="97">
                  <c:v/>
                </c:pt>
                <c:pt idx="98">
                  <c:v/>
                </c:pt>
                <c:pt idx="99">
                  <c:v/>
                </c:pt>
                <c:pt idx="100">
                  <c:v/>
                </c:pt>
                <c:pt idx="101">
                  <c:v/>
                </c:pt>
              </c:numCache>
            </c:numRef>
          </c:val>
        </c:ser>
        <c:axId val="81357678"/>
        <c:axId val="81357679"/>
        <c:gapWidth val="23"/>
        <c:overlap val="100"/>
      </c:barChart>
      <c:catAx>
        <c:axId val="81357678"/>
        <c:scaling>
          <c:orientation val="minMax"/>
        </c:scaling>
        <c:delete val="0"/>
        <c:axPos val="b"/>
        <c:title>
          <c:tx>
            <c:rich>
              <a:bodyPr rot="0" vert="horz"/>
              <a:lstStyle/>
              <a:p>
                <a:pPr>
                  <a:defRPr/>
                </a:pPr>
                <a:r>
                  <a:rPr lang="en-US"/>
                  <a:t>Disk</a:t>
                </a:r>
              </a:p>
            </c:rich>
          </c:tx>
          <c:layout/>
          <c:overlay val="0"/>
        </c:title>
        <c:tickLblPos val="nextTo"/>
        <c:txPr>
          <a:bodyPr rot="0" vert="horz"/>
          <a:lstStyle/>
          <a:p>
            <a:pPr>
              <a:defRPr/>
            </a:pPr>
            <a:endParaRPr lang="en-US"/>
          </a:p>
        </c:txPr>
        <c:crossAx val="81357679"/>
        <c:crosses val="autoZero"/>
      </c:catAx>
      <c:valAx>
        <c:axId val="81357679"/>
        <c:scaling>
          <c:orientation val="minMax"/>
        </c:scaling>
        <c:delete val="0"/>
        <c:axPos val="l"/>
        <c:title>
          <c:tx>
            <c:rich>
              <a:bodyPr rot="-5400000" vert="horz"/>
              <a:lstStyle/>
              <a:p>
                <a:pPr>
                  <a:defRPr/>
                </a:pPr>
                <a:r>
                  <a:rPr lang="en-US"/>
                  <a:t>Avg IOPS</a:t>
                </a:r>
              </a:p>
            </c:rich>
          </c:tx>
          <c:layout/>
          <c:overlay val="0"/>
        </c:title>
        <c:numFmt formatCode="#,##0" sourceLinked="0"/>
        <c:majorTickMark val="cross"/>
        <c:minorTickMark val="cross"/>
        <c:tickLblPos val="nextTo"/>
        <c:crossAx val="81357678"/>
        <c:crosses val="autoZero"/>
        <c:crossBetween val="between"/>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LUN Response Time (ms)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3.242449</c:v>
                </c:pt>
                <c:pt idx="1">
                  <c:v>2.592961</c:v>
                </c:pt>
                <c:pt idx="2">
                  <c:v>2.189943</c:v>
                </c:pt>
                <c:pt idx="3">
                  <c:v>2.127636</c:v>
                </c:pt>
                <c:pt idx="4">
                  <c:v>1.824606</c:v>
                </c:pt>
                <c:pt idx="5">
                  <c:v>1.504122</c:v>
                </c:pt>
                <c:pt idx="6">
                  <c:v>2.04012</c:v>
                </c:pt>
                <c:pt idx="7">
                  <c:v>1.932457</c:v>
                </c:pt>
                <c:pt idx="8">
                  <c:v>2.474473</c:v>
                </c:pt>
                <c:pt idx="9">
                  <c:v>2.811654</c:v>
                </c:pt>
                <c:pt idx="10">
                  <c:v>2.225104</c:v>
                </c:pt>
                <c:pt idx="11">
                  <c:v>2.166836</c:v>
                </c:pt>
                <c:pt idx="12">
                  <c:v>2.277852</c:v>
                </c:pt>
                <c:pt idx="13">
                  <c:v>2.701597</c:v>
                </c:pt>
                <c:pt idx="14">
                  <c:v>2.654165</c:v>
                </c:pt>
                <c:pt idx="15">
                  <c:v>1.877871</c:v>
                </c:pt>
                <c:pt idx="16">
                  <c:v>2.152637</c:v>
                </c:pt>
                <c:pt idx="17">
                  <c:v>1.481828</c:v>
                </c:pt>
                <c:pt idx="18">
                  <c:v>2.76908</c:v>
                </c:pt>
                <c:pt idx="19">
                  <c:v>1.971113</c:v>
                </c:pt>
                <c:pt idx="20">
                  <c:v>1.945814</c:v>
                </c:pt>
                <c:pt idx="21">
                  <c:v>2.158447</c:v>
                </c:pt>
                <c:pt idx="22">
                  <c:v>2.575648</c:v>
                </c:pt>
                <c:pt idx="23">
                  <c:v>2.281437</c:v>
                </c:pt>
                <c:pt idx="24">
                  <c:v>3.47177</c:v>
                </c:pt>
                <c:pt idx="25">
                  <c:v>2.836491</c:v>
                </c:pt>
                <c:pt idx="26">
                  <c:v>2.21576</c:v>
                </c:pt>
                <c:pt idx="27">
                  <c:v>2.994664</c:v>
                </c:pt>
                <c:pt idx="28">
                  <c:v>2.900777</c:v>
                </c:pt>
                <c:pt idx="29">
                  <c:v>2.774109</c:v>
                </c:pt>
                <c:pt idx="30">
                  <c:v>2.538801</c:v>
                </c:pt>
                <c:pt idx="31">
                  <c:v>2.348935</c:v>
                </c:pt>
                <c:pt idx="32">
                  <c:v>2.827349</c:v>
                </c:pt>
                <c:pt idx="33">
                  <c:v>2.489005</c:v>
                </c:pt>
                <c:pt idx="34">
                  <c:v>2.968547</c:v>
                </c:pt>
                <c:pt idx="35">
                  <c:v>2.042939</c:v>
                </c:pt>
                <c:pt idx="36">
                  <c:v>1.895244</c:v>
                </c:pt>
                <c:pt idx="37">
                  <c:v>1.78076</c:v>
                </c:pt>
                <c:pt idx="38">
                  <c:v>1.800704</c:v>
                </c:pt>
                <c:pt idx="39">
                  <c:v>2.199209</c:v>
                </c:pt>
                <c:pt idx="40">
                  <c:v>2.501635</c:v>
                </c:pt>
                <c:pt idx="41">
                  <c:v>1.94101</c:v>
                </c:pt>
                <c:pt idx="42">
                  <c:v>2.340069</c:v>
                </c:pt>
                <c:pt idx="43">
                  <c:v>2.265034</c:v>
                </c:pt>
                <c:pt idx="44">
                  <c:v>2.038231</c:v>
                </c:pt>
                <c:pt idx="45">
                  <c:v>2.523367</c:v>
                </c:pt>
                <c:pt idx="46">
                  <c:v>2.224773</c:v>
                </c:pt>
                <c:pt idx="47">
                  <c:v>2.262159</c:v>
                </c:pt>
                <c:pt idx="48">
                  <c:v>2.692109</c:v>
                </c:pt>
                <c:pt idx="49">
                  <c:v>2.145048</c:v>
                </c:pt>
                <c:pt idx="50">
                  <c:v>1.777818</c:v>
                </c:pt>
                <c:pt idx="51">
                  <c:v>2.566657</c:v>
                </c:pt>
                <c:pt idx="52">
                  <c:v>2.928888</c:v>
                </c:pt>
                <c:pt idx="53">
                  <c:v>2.446245</c:v>
                </c:pt>
                <c:pt idx="54">
                  <c:v>3.057017</c:v>
                </c:pt>
                <c:pt idx="55">
                  <c:v>2.714283</c:v>
                </c:pt>
                <c:pt idx="56">
                  <c:v>2.389756</c:v>
                </c:pt>
                <c:pt idx="57">
                  <c:v>2.678786</c:v>
                </c:pt>
                <c:pt idx="58">
                  <c:v>3.179275</c:v>
                </c:pt>
                <c:pt idx="59">
                  <c:v>4.048514</c:v>
                </c:pt>
                <c:pt idx="60">
                  <c:v>2.690486</c:v>
                </c:pt>
                <c:pt idx="61">
                  <c:v>2.520661</c:v>
                </c:pt>
                <c:pt idx="62">
                  <c:v>3.352601</c:v>
                </c:pt>
                <c:pt idx="63">
                  <c:v>3.561173</c:v>
                </c:pt>
                <c:pt idx="64">
                  <c:v>2.458056</c:v>
                </c:pt>
                <c:pt idx="65">
                  <c:v>2.516013</c:v>
                </c:pt>
                <c:pt idx="66">
                  <c:v>3.518302</c:v>
                </c:pt>
                <c:pt idx="67">
                  <c:v>2.313132</c:v>
                </c:pt>
                <c:pt idx="68">
                  <c:v>2.401502</c:v>
                </c:pt>
                <c:pt idx="69">
                  <c:v>2.372014</c:v>
                </c:pt>
                <c:pt idx="70">
                  <c:v>2.793457</c:v>
                </c:pt>
                <c:pt idx="71">
                  <c:v>2.718586</c:v>
                </c:pt>
                <c:pt idx="72">
                  <c:v>2.970256</c:v>
                </c:pt>
                <c:pt idx="73">
                  <c:v>2.956069</c:v>
                </c:pt>
                <c:pt idx="74">
                  <c:v>3.266225</c:v>
                </c:pt>
                <c:pt idx="75">
                  <c:v>2.914366</c:v>
                </c:pt>
                <c:pt idx="76">
                  <c:v>2.929612</c:v>
                </c:pt>
                <c:pt idx="77">
                  <c:v>2.256582</c:v>
                </c:pt>
                <c:pt idx="78">
                  <c:v>1.881419</c:v>
                </c:pt>
                <c:pt idx="79">
                  <c:v>2.639968</c:v>
                </c:pt>
                <c:pt idx="80">
                  <c:v>2.931046</c:v>
                </c:pt>
                <c:pt idx="81">
                  <c:v>3.465271</c:v>
                </c:pt>
                <c:pt idx="82">
                  <c:v>2.4937</c:v>
                </c:pt>
                <c:pt idx="83">
                  <c:v>1.919932</c:v>
                </c:pt>
                <c:pt idx="84">
                  <c:v>1.679601</c:v>
                </c:pt>
                <c:pt idx="85">
                  <c:v>1.914718</c:v>
                </c:pt>
                <c:pt idx="86">
                  <c:v>2.808343</c:v>
                </c:pt>
                <c:pt idx="87">
                  <c:v>2.392476</c:v>
                </c:pt>
                <c:pt idx="88">
                  <c:v>2.38418</c:v>
                </c:pt>
                <c:pt idx="89">
                  <c:v>2.343496</c:v>
                </c:pt>
                <c:pt idx="90">
                  <c:v>3.335226</c:v>
                </c:pt>
                <c:pt idx="91">
                  <c:v>3.415759</c:v>
                </c:pt>
                <c:pt idx="92">
                  <c:v>4.133845</c:v>
                </c:pt>
                <c:pt idx="93">
                  <c:v>5.024902</c:v>
                </c:pt>
                <c:pt idx="94">
                  <c:v>2.365813</c:v>
                </c:pt>
                <c:pt idx="95">
                  <c:v>3.252828</c:v>
                </c:pt>
                <c:pt idx="96">
                  <c:v>3.685457</c:v>
                </c:pt>
                <c:pt idx="97">
                  <c:v>3.956687</c:v>
                </c:pt>
                <c:pt idx="98">
                  <c:v>4.073168</c:v>
                </c:pt>
                <c:pt idx="99">
                  <c:v>3.963786</c:v>
                </c:pt>
                <c:pt idx="100">
                  <c:v>3.346621</c:v>
                </c:pt>
                <c:pt idx="101">
                  <c:v>2.903102</c:v>
                </c:pt>
                <c:pt idx="102">
                  <c:v>3.213203</c:v>
                </c:pt>
                <c:pt idx="103">
                  <c:v>2.608997</c:v>
                </c:pt>
                <c:pt idx="104">
                  <c:v>2.570153</c:v>
                </c:pt>
                <c:pt idx="105">
                  <c:v>2.739076</c:v>
                </c:pt>
                <c:pt idx="106">
                  <c:v>3.502</c:v>
                </c:pt>
                <c:pt idx="107">
                  <c:v>3.26661</c:v>
                </c:pt>
                <c:pt idx="108">
                  <c:v>2.713549</c:v>
                </c:pt>
                <c:pt idx="109">
                  <c:v>2.645505</c:v>
                </c:pt>
                <c:pt idx="110">
                  <c:v>2.589116</c:v>
                </c:pt>
                <c:pt idx="111">
                  <c:v>2.82087</c:v>
                </c:pt>
                <c:pt idx="112">
                  <c:v>2.469568</c:v>
                </c:pt>
                <c:pt idx="113">
                  <c:v>2.525923</c:v>
                </c:pt>
                <c:pt idx="114">
                  <c:v>2.5809</c:v>
                </c:pt>
                <c:pt idx="115">
                  <c:v>2.441819</c:v>
                </c:pt>
                <c:pt idx="116">
                  <c:v>2.275246</c:v>
                </c:pt>
                <c:pt idx="117">
                  <c:v>2.235584</c:v>
                </c:pt>
                <c:pt idx="118">
                  <c:v>2.176189</c:v>
                </c:pt>
                <c:pt idx="119">
                  <c:v>1.768255</c:v>
                </c:pt>
                <c:pt idx="120">
                  <c:v>1.820956</c:v>
                </c:pt>
                <c:pt idx="121">
                  <c:v>2.092688</c:v>
                </c:pt>
                <c:pt idx="122">
                  <c:v>1.885954</c:v>
                </c:pt>
                <c:pt idx="123">
                  <c:v>2.171506</c:v>
                </c:pt>
                <c:pt idx="124">
                  <c:v>2.270106</c:v>
                </c:pt>
                <c:pt idx="125">
                  <c:v>1.518406</c:v>
                </c:pt>
                <c:pt idx="126">
                  <c:v>2.205066</c:v>
                </c:pt>
                <c:pt idx="127">
                  <c:v>1.563273</c:v>
                </c:pt>
                <c:pt idx="128">
                  <c:v>1.525538</c:v>
                </c:pt>
                <c:pt idx="129">
                  <c:v>1.84853</c:v>
                </c:pt>
                <c:pt idx="130">
                  <c:v>2.913872</c:v>
                </c:pt>
                <c:pt idx="131">
                  <c:v>1.623039</c:v>
                </c:pt>
                <c:pt idx="132">
                  <c:v>1.44859</c:v>
                </c:pt>
                <c:pt idx="133">
                  <c:v>1.548693</c:v>
                </c:pt>
                <c:pt idx="134">
                  <c:v>1.345566</c:v>
                </c:pt>
                <c:pt idx="135">
                  <c:v>1.844979</c:v>
                </c:pt>
                <c:pt idx="136">
                  <c:v>1.453241</c:v>
                </c:pt>
                <c:pt idx="137">
                  <c:v>1.410017</c:v>
                </c:pt>
                <c:pt idx="138">
                  <c:v>1.749061</c:v>
                </c:pt>
                <c:pt idx="139">
                  <c:v>2.023846</c:v>
                </c:pt>
                <c:pt idx="140">
                  <c:v>1.838816</c:v>
                </c:pt>
                <c:pt idx="141">
                  <c:v>2.023309</c:v>
                </c:pt>
                <c:pt idx="142">
                  <c:v>1.994226</c:v>
                </c:pt>
                <c:pt idx="143">
                  <c:v>1.443325</c:v>
                </c:pt>
                <c:pt idx="144">
                  <c:v>3.031128</c:v>
                </c:pt>
                <c:pt idx="145">
                  <c:v>2.284228</c:v>
                </c:pt>
                <c:pt idx="146">
                  <c:v>1.900907</c:v>
                </c:pt>
                <c:pt idx="147">
                  <c:v>1.888077</c:v>
                </c:pt>
                <c:pt idx="148">
                  <c:v>1.679904</c:v>
                </c:pt>
                <c:pt idx="149">
                  <c:v>1.764376</c:v>
                </c:pt>
                <c:pt idx="150">
                  <c:v>1.662699</c:v>
                </c:pt>
                <c:pt idx="151">
                  <c:v>1.722812</c:v>
                </c:pt>
                <c:pt idx="152">
                  <c:v>1.513444</c:v>
                </c:pt>
                <c:pt idx="153">
                  <c:v>1.67217</c:v>
                </c:pt>
                <c:pt idx="154">
                  <c:v>1.584218</c:v>
                </c:pt>
              </c:numCache>
            </c:numRef>
          </c:yVal>
        </c:ser>
        <c:ser>
          <c:idx val="1"/>
          <c:order val="1"/>
          <c:smooth val="0"/>
          <c:tx>
            <c:strRef>
              <c:f>Sheet1!$C$1</c:f>
              <c:strCache>
                <c:ptCount val="1"/>
                <c:pt idx="0">
                  <c:v>LUN Response Time (ms) - avg</c:v>
                </c:pt>
              </c:strCache>
            </c:strRef>
          </c:tx>
          <c:marker>
            <c:symbol val="none"/>
          </c:marker>
          <c:spPr>
            <a:ln>
              <a:solidFill>
                <a:srgbClr val="80808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2.45</c:v>
                </c:pt>
                <c:pt idx="1">
                  <c:v>2.45</c:v>
                </c:pt>
                <c:pt idx="2">
                  <c:v>2.45</c:v>
                </c:pt>
                <c:pt idx="3">
                  <c:v>2.45</c:v>
                </c:pt>
                <c:pt idx="4">
                  <c:v>2.45</c:v>
                </c:pt>
                <c:pt idx="5">
                  <c:v>2.45</c:v>
                </c:pt>
                <c:pt idx="6">
                  <c:v>2.45</c:v>
                </c:pt>
                <c:pt idx="7">
                  <c:v>2.45</c:v>
                </c:pt>
                <c:pt idx="8">
                  <c:v>2.45</c:v>
                </c:pt>
                <c:pt idx="9">
                  <c:v>2.45</c:v>
                </c:pt>
                <c:pt idx="10">
                  <c:v>2.45</c:v>
                </c:pt>
                <c:pt idx="11">
                  <c:v>2.45</c:v>
                </c:pt>
                <c:pt idx="12">
                  <c:v>2.45</c:v>
                </c:pt>
                <c:pt idx="13">
                  <c:v>2.45</c:v>
                </c:pt>
                <c:pt idx="14">
                  <c:v>2.45</c:v>
                </c:pt>
                <c:pt idx="15">
                  <c:v>2.45</c:v>
                </c:pt>
                <c:pt idx="16">
                  <c:v>2.45</c:v>
                </c:pt>
                <c:pt idx="17">
                  <c:v>2.45</c:v>
                </c:pt>
                <c:pt idx="18">
                  <c:v>2.45</c:v>
                </c:pt>
                <c:pt idx="19">
                  <c:v>2.45</c:v>
                </c:pt>
                <c:pt idx="20">
                  <c:v>2.45</c:v>
                </c:pt>
                <c:pt idx="21">
                  <c:v>2.45</c:v>
                </c:pt>
                <c:pt idx="22">
                  <c:v>2.45</c:v>
                </c:pt>
                <c:pt idx="23">
                  <c:v>2.45</c:v>
                </c:pt>
                <c:pt idx="24">
                  <c:v>2.45</c:v>
                </c:pt>
                <c:pt idx="25">
                  <c:v>2.45</c:v>
                </c:pt>
                <c:pt idx="26">
                  <c:v>2.45</c:v>
                </c:pt>
                <c:pt idx="27">
                  <c:v>2.45</c:v>
                </c:pt>
                <c:pt idx="28">
                  <c:v>2.45</c:v>
                </c:pt>
                <c:pt idx="29">
                  <c:v>2.45</c:v>
                </c:pt>
                <c:pt idx="30">
                  <c:v>2.45</c:v>
                </c:pt>
                <c:pt idx="31">
                  <c:v>2.45</c:v>
                </c:pt>
                <c:pt idx="32">
                  <c:v>2.45</c:v>
                </c:pt>
                <c:pt idx="33">
                  <c:v>2.45</c:v>
                </c:pt>
                <c:pt idx="34">
                  <c:v>2.45</c:v>
                </c:pt>
                <c:pt idx="35">
                  <c:v>2.45</c:v>
                </c:pt>
                <c:pt idx="36">
                  <c:v>2.45</c:v>
                </c:pt>
                <c:pt idx="37">
                  <c:v>2.45</c:v>
                </c:pt>
                <c:pt idx="38">
                  <c:v>2.45</c:v>
                </c:pt>
                <c:pt idx="39">
                  <c:v>2.45</c:v>
                </c:pt>
                <c:pt idx="40">
                  <c:v>2.45</c:v>
                </c:pt>
                <c:pt idx="41">
                  <c:v>2.45</c:v>
                </c:pt>
                <c:pt idx="42">
                  <c:v>2.45</c:v>
                </c:pt>
                <c:pt idx="43">
                  <c:v>2.45</c:v>
                </c:pt>
                <c:pt idx="44">
                  <c:v>2.45</c:v>
                </c:pt>
                <c:pt idx="45">
                  <c:v>2.45</c:v>
                </c:pt>
                <c:pt idx="46">
                  <c:v>2.45</c:v>
                </c:pt>
                <c:pt idx="47">
                  <c:v>2.45</c:v>
                </c:pt>
                <c:pt idx="48">
                  <c:v>2.45</c:v>
                </c:pt>
                <c:pt idx="49">
                  <c:v>2.45</c:v>
                </c:pt>
                <c:pt idx="50">
                  <c:v>2.45</c:v>
                </c:pt>
                <c:pt idx="51">
                  <c:v>2.45</c:v>
                </c:pt>
                <c:pt idx="52">
                  <c:v>2.45</c:v>
                </c:pt>
                <c:pt idx="53">
                  <c:v>2.45</c:v>
                </c:pt>
                <c:pt idx="54">
                  <c:v>2.45</c:v>
                </c:pt>
                <c:pt idx="55">
                  <c:v>2.45</c:v>
                </c:pt>
                <c:pt idx="56">
                  <c:v>2.45</c:v>
                </c:pt>
                <c:pt idx="57">
                  <c:v>2.45</c:v>
                </c:pt>
                <c:pt idx="58">
                  <c:v>2.45</c:v>
                </c:pt>
                <c:pt idx="59">
                  <c:v>2.45</c:v>
                </c:pt>
                <c:pt idx="60">
                  <c:v>2.45</c:v>
                </c:pt>
                <c:pt idx="61">
                  <c:v>2.45</c:v>
                </c:pt>
                <c:pt idx="62">
                  <c:v>2.45</c:v>
                </c:pt>
                <c:pt idx="63">
                  <c:v>2.45</c:v>
                </c:pt>
                <c:pt idx="64">
                  <c:v>2.45</c:v>
                </c:pt>
                <c:pt idx="65">
                  <c:v>2.45</c:v>
                </c:pt>
                <c:pt idx="66">
                  <c:v>2.45</c:v>
                </c:pt>
                <c:pt idx="67">
                  <c:v>2.45</c:v>
                </c:pt>
                <c:pt idx="68">
                  <c:v>2.45</c:v>
                </c:pt>
                <c:pt idx="69">
                  <c:v>2.45</c:v>
                </c:pt>
                <c:pt idx="70">
                  <c:v>2.45</c:v>
                </c:pt>
                <c:pt idx="71">
                  <c:v>2.45</c:v>
                </c:pt>
                <c:pt idx="72">
                  <c:v>2.45</c:v>
                </c:pt>
                <c:pt idx="73">
                  <c:v>2.45</c:v>
                </c:pt>
                <c:pt idx="74">
                  <c:v>2.45</c:v>
                </c:pt>
                <c:pt idx="75">
                  <c:v>2.45</c:v>
                </c:pt>
                <c:pt idx="76">
                  <c:v>2.45</c:v>
                </c:pt>
                <c:pt idx="77">
                  <c:v>2.45</c:v>
                </c:pt>
                <c:pt idx="78">
                  <c:v>2.45</c:v>
                </c:pt>
                <c:pt idx="79">
                  <c:v>2.45</c:v>
                </c:pt>
                <c:pt idx="80">
                  <c:v>2.45</c:v>
                </c:pt>
                <c:pt idx="81">
                  <c:v>2.45</c:v>
                </c:pt>
                <c:pt idx="82">
                  <c:v>2.45</c:v>
                </c:pt>
                <c:pt idx="83">
                  <c:v>2.45</c:v>
                </c:pt>
                <c:pt idx="84">
                  <c:v>2.45</c:v>
                </c:pt>
                <c:pt idx="85">
                  <c:v>2.45</c:v>
                </c:pt>
                <c:pt idx="86">
                  <c:v>2.45</c:v>
                </c:pt>
                <c:pt idx="87">
                  <c:v>2.45</c:v>
                </c:pt>
                <c:pt idx="88">
                  <c:v>2.45</c:v>
                </c:pt>
                <c:pt idx="89">
                  <c:v>2.45</c:v>
                </c:pt>
                <c:pt idx="90">
                  <c:v>2.45</c:v>
                </c:pt>
                <c:pt idx="91">
                  <c:v>2.45</c:v>
                </c:pt>
                <c:pt idx="92">
                  <c:v>2.45</c:v>
                </c:pt>
                <c:pt idx="93">
                  <c:v>2.45</c:v>
                </c:pt>
                <c:pt idx="94">
                  <c:v>2.45</c:v>
                </c:pt>
                <c:pt idx="95">
                  <c:v>2.45</c:v>
                </c:pt>
                <c:pt idx="96">
                  <c:v>2.45</c:v>
                </c:pt>
                <c:pt idx="97">
                  <c:v>2.45</c:v>
                </c:pt>
                <c:pt idx="98">
                  <c:v>2.45</c:v>
                </c:pt>
                <c:pt idx="99">
                  <c:v>2.45</c:v>
                </c:pt>
                <c:pt idx="100">
                  <c:v>2.45</c:v>
                </c:pt>
                <c:pt idx="101">
                  <c:v>2.45</c:v>
                </c:pt>
                <c:pt idx="102">
                  <c:v>2.45</c:v>
                </c:pt>
                <c:pt idx="103">
                  <c:v>2.45</c:v>
                </c:pt>
                <c:pt idx="104">
                  <c:v>2.45</c:v>
                </c:pt>
                <c:pt idx="105">
                  <c:v>2.45</c:v>
                </c:pt>
                <c:pt idx="106">
                  <c:v>2.45</c:v>
                </c:pt>
                <c:pt idx="107">
                  <c:v>2.45</c:v>
                </c:pt>
                <c:pt idx="108">
                  <c:v>2.45</c:v>
                </c:pt>
                <c:pt idx="109">
                  <c:v>2.45</c:v>
                </c:pt>
                <c:pt idx="110">
                  <c:v>2.45</c:v>
                </c:pt>
                <c:pt idx="111">
                  <c:v>2.45</c:v>
                </c:pt>
                <c:pt idx="112">
                  <c:v>2.45</c:v>
                </c:pt>
                <c:pt idx="113">
                  <c:v>2.45</c:v>
                </c:pt>
                <c:pt idx="114">
                  <c:v>2.45</c:v>
                </c:pt>
                <c:pt idx="115">
                  <c:v>2.45</c:v>
                </c:pt>
                <c:pt idx="116">
                  <c:v>2.45</c:v>
                </c:pt>
                <c:pt idx="117">
                  <c:v>2.45</c:v>
                </c:pt>
                <c:pt idx="118">
                  <c:v>2.45</c:v>
                </c:pt>
                <c:pt idx="119">
                  <c:v>2.45</c:v>
                </c:pt>
                <c:pt idx="120">
                  <c:v>2.45</c:v>
                </c:pt>
                <c:pt idx="121">
                  <c:v>2.45</c:v>
                </c:pt>
                <c:pt idx="122">
                  <c:v>2.45</c:v>
                </c:pt>
                <c:pt idx="123">
                  <c:v>2.45</c:v>
                </c:pt>
                <c:pt idx="124">
                  <c:v>2.45</c:v>
                </c:pt>
                <c:pt idx="125">
                  <c:v>2.45</c:v>
                </c:pt>
                <c:pt idx="126">
                  <c:v>2.45</c:v>
                </c:pt>
                <c:pt idx="127">
                  <c:v>2.45</c:v>
                </c:pt>
                <c:pt idx="128">
                  <c:v>2.45</c:v>
                </c:pt>
                <c:pt idx="129">
                  <c:v>2.45</c:v>
                </c:pt>
                <c:pt idx="130">
                  <c:v>2.45</c:v>
                </c:pt>
                <c:pt idx="131">
                  <c:v>2.45</c:v>
                </c:pt>
                <c:pt idx="132">
                  <c:v>2.45</c:v>
                </c:pt>
                <c:pt idx="133">
                  <c:v>2.45</c:v>
                </c:pt>
                <c:pt idx="134">
                  <c:v>2.45</c:v>
                </c:pt>
                <c:pt idx="135">
                  <c:v>2.45</c:v>
                </c:pt>
                <c:pt idx="136">
                  <c:v>2.45</c:v>
                </c:pt>
                <c:pt idx="137">
                  <c:v>2.45</c:v>
                </c:pt>
                <c:pt idx="138">
                  <c:v>2.45</c:v>
                </c:pt>
                <c:pt idx="139">
                  <c:v>2.45</c:v>
                </c:pt>
                <c:pt idx="140">
                  <c:v>2.45</c:v>
                </c:pt>
                <c:pt idx="141">
                  <c:v>2.45</c:v>
                </c:pt>
                <c:pt idx="142">
                  <c:v>2.45</c:v>
                </c:pt>
                <c:pt idx="143">
                  <c:v>2.45</c:v>
                </c:pt>
                <c:pt idx="144">
                  <c:v>2.45</c:v>
                </c:pt>
                <c:pt idx="145">
                  <c:v>2.45</c:v>
                </c:pt>
                <c:pt idx="146">
                  <c:v>2.45</c:v>
                </c:pt>
                <c:pt idx="147">
                  <c:v>2.45</c:v>
                </c:pt>
                <c:pt idx="148">
                  <c:v>2.45</c:v>
                </c:pt>
                <c:pt idx="149">
                  <c:v>2.45</c:v>
                </c:pt>
                <c:pt idx="150">
                  <c:v>2.45</c:v>
                </c:pt>
                <c:pt idx="151">
                  <c:v>2.45</c:v>
                </c:pt>
                <c:pt idx="152">
                  <c:v>2.45</c:v>
                </c:pt>
                <c:pt idx="153">
                  <c:v>2.45</c:v>
                </c:pt>
                <c:pt idx="154">
                  <c:v>2.45</c:v>
                </c:pt>
              </c:numCache>
            </c:numRef>
          </c:yVal>
        </c:ser>
        <c:ser>
          <c:idx val="2"/>
          <c:order val="2"/>
          <c:smooth val="0"/>
          <c:tx>
            <c:strRef>
              <c:f>Sheet1!$D$1</c:f>
              <c:strCache>
                <c:ptCount val="1"/>
                <c:pt idx="0">
                  <c:v>LUN Response Time (ms) - 95th</c:v>
                </c:pt>
              </c:strCache>
            </c:strRef>
          </c:tx>
          <c:marker>
            <c:symbol val="none"/>
          </c:marker>
          <c:spPr>
            <a:ln>
              <a:solidFill>
                <a:srgbClr val="40404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3.56</c:v>
                </c:pt>
                <c:pt idx="1">
                  <c:v>3.56</c:v>
                </c:pt>
                <c:pt idx="2">
                  <c:v>3.56</c:v>
                </c:pt>
                <c:pt idx="3">
                  <c:v>3.56</c:v>
                </c:pt>
                <c:pt idx="4">
                  <c:v>3.56</c:v>
                </c:pt>
                <c:pt idx="5">
                  <c:v>3.56</c:v>
                </c:pt>
                <c:pt idx="6">
                  <c:v>3.56</c:v>
                </c:pt>
                <c:pt idx="7">
                  <c:v>3.56</c:v>
                </c:pt>
                <c:pt idx="8">
                  <c:v>3.56</c:v>
                </c:pt>
                <c:pt idx="9">
                  <c:v>3.56</c:v>
                </c:pt>
                <c:pt idx="10">
                  <c:v>3.56</c:v>
                </c:pt>
                <c:pt idx="11">
                  <c:v>3.56</c:v>
                </c:pt>
                <c:pt idx="12">
                  <c:v>3.56</c:v>
                </c:pt>
                <c:pt idx="13">
                  <c:v>3.56</c:v>
                </c:pt>
                <c:pt idx="14">
                  <c:v>3.56</c:v>
                </c:pt>
                <c:pt idx="15">
                  <c:v>3.56</c:v>
                </c:pt>
                <c:pt idx="16">
                  <c:v>3.56</c:v>
                </c:pt>
                <c:pt idx="17">
                  <c:v>3.56</c:v>
                </c:pt>
                <c:pt idx="18">
                  <c:v>3.56</c:v>
                </c:pt>
                <c:pt idx="19">
                  <c:v>3.56</c:v>
                </c:pt>
                <c:pt idx="20">
                  <c:v>3.56</c:v>
                </c:pt>
                <c:pt idx="21">
                  <c:v>3.56</c:v>
                </c:pt>
                <c:pt idx="22">
                  <c:v>3.56</c:v>
                </c:pt>
                <c:pt idx="23">
                  <c:v>3.56</c:v>
                </c:pt>
                <c:pt idx="24">
                  <c:v>3.56</c:v>
                </c:pt>
                <c:pt idx="25">
                  <c:v>3.56</c:v>
                </c:pt>
                <c:pt idx="26">
                  <c:v>3.56</c:v>
                </c:pt>
                <c:pt idx="27">
                  <c:v>3.56</c:v>
                </c:pt>
                <c:pt idx="28">
                  <c:v>3.56</c:v>
                </c:pt>
                <c:pt idx="29">
                  <c:v>3.56</c:v>
                </c:pt>
                <c:pt idx="30">
                  <c:v>3.56</c:v>
                </c:pt>
                <c:pt idx="31">
                  <c:v>3.56</c:v>
                </c:pt>
                <c:pt idx="32">
                  <c:v>3.56</c:v>
                </c:pt>
                <c:pt idx="33">
                  <c:v>3.56</c:v>
                </c:pt>
                <c:pt idx="34">
                  <c:v>3.56</c:v>
                </c:pt>
                <c:pt idx="35">
                  <c:v>3.56</c:v>
                </c:pt>
                <c:pt idx="36">
                  <c:v>3.56</c:v>
                </c:pt>
                <c:pt idx="37">
                  <c:v>3.56</c:v>
                </c:pt>
                <c:pt idx="38">
                  <c:v>3.56</c:v>
                </c:pt>
                <c:pt idx="39">
                  <c:v>3.56</c:v>
                </c:pt>
                <c:pt idx="40">
                  <c:v>3.56</c:v>
                </c:pt>
                <c:pt idx="41">
                  <c:v>3.56</c:v>
                </c:pt>
                <c:pt idx="42">
                  <c:v>3.56</c:v>
                </c:pt>
                <c:pt idx="43">
                  <c:v>3.56</c:v>
                </c:pt>
                <c:pt idx="44">
                  <c:v>3.56</c:v>
                </c:pt>
                <c:pt idx="45">
                  <c:v>3.56</c:v>
                </c:pt>
                <c:pt idx="46">
                  <c:v>3.56</c:v>
                </c:pt>
                <c:pt idx="47">
                  <c:v>3.56</c:v>
                </c:pt>
                <c:pt idx="48">
                  <c:v>3.56</c:v>
                </c:pt>
                <c:pt idx="49">
                  <c:v>3.56</c:v>
                </c:pt>
                <c:pt idx="50">
                  <c:v>3.56</c:v>
                </c:pt>
                <c:pt idx="51">
                  <c:v>3.56</c:v>
                </c:pt>
                <c:pt idx="52">
                  <c:v>3.56</c:v>
                </c:pt>
                <c:pt idx="53">
                  <c:v>3.56</c:v>
                </c:pt>
                <c:pt idx="54">
                  <c:v>3.56</c:v>
                </c:pt>
                <c:pt idx="55">
                  <c:v>3.56</c:v>
                </c:pt>
                <c:pt idx="56">
                  <c:v>3.56</c:v>
                </c:pt>
                <c:pt idx="57">
                  <c:v>3.56</c:v>
                </c:pt>
                <c:pt idx="58">
                  <c:v>3.56</c:v>
                </c:pt>
                <c:pt idx="59">
                  <c:v>3.56</c:v>
                </c:pt>
                <c:pt idx="60">
                  <c:v>3.56</c:v>
                </c:pt>
                <c:pt idx="61">
                  <c:v>3.56</c:v>
                </c:pt>
                <c:pt idx="62">
                  <c:v>3.56</c:v>
                </c:pt>
                <c:pt idx="63">
                  <c:v>3.56</c:v>
                </c:pt>
                <c:pt idx="64">
                  <c:v>3.56</c:v>
                </c:pt>
                <c:pt idx="65">
                  <c:v>3.56</c:v>
                </c:pt>
                <c:pt idx="66">
                  <c:v>3.56</c:v>
                </c:pt>
                <c:pt idx="67">
                  <c:v>3.56</c:v>
                </c:pt>
                <c:pt idx="68">
                  <c:v>3.56</c:v>
                </c:pt>
                <c:pt idx="69">
                  <c:v>3.56</c:v>
                </c:pt>
                <c:pt idx="70">
                  <c:v>3.56</c:v>
                </c:pt>
                <c:pt idx="71">
                  <c:v>3.56</c:v>
                </c:pt>
                <c:pt idx="72">
                  <c:v>3.56</c:v>
                </c:pt>
                <c:pt idx="73">
                  <c:v>3.56</c:v>
                </c:pt>
                <c:pt idx="74">
                  <c:v>3.56</c:v>
                </c:pt>
                <c:pt idx="75">
                  <c:v>3.56</c:v>
                </c:pt>
                <c:pt idx="76">
                  <c:v>3.56</c:v>
                </c:pt>
                <c:pt idx="77">
                  <c:v>3.56</c:v>
                </c:pt>
                <c:pt idx="78">
                  <c:v>3.56</c:v>
                </c:pt>
                <c:pt idx="79">
                  <c:v>3.56</c:v>
                </c:pt>
                <c:pt idx="80">
                  <c:v>3.56</c:v>
                </c:pt>
                <c:pt idx="81">
                  <c:v>3.56</c:v>
                </c:pt>
                <c:pt idx="82">
                  <c:v>3.56</c:v>
                </c:pt>
                <c:pt idx="83">
                  <c:v>3.56</c:v>
                </c:pt>
                <c:pt idx="84">
                  <c:v>3.56</c:v>
                </c:pt>
                <c:pt idx="85">
                  <c:v>3.56</c:v>
                </c:pt>
                <c:pt idx="86">
                  <c:v>3.56</c:v>
                </c:pt>
                <c:pt idx="87">
                  <c:v>3.56</c:v>
                </c:pt>
                <c:pt idx="88">
                  <c:v>3.56</c:v>
                </c:pt>
                <c:pt idx="89">
                  <c:v>3.56</c:v>
                </c:pt>
                <c:pt idx="90">
                  <c:v>3.56</c:v>
                </c:pt>
                <c:pt idx="91">
                  <c:v>3.56</c:v>
                </c:pt>
                <c:pt idx="92">
                  <c:v>3.56</c:v>
                </c:pt>
                <c:pt idx="93">
                  <c:v>3.56</c:v>
                </c:pt>
                <c:pt idx="94">
                  <c:v>3.56</c:v>
                </c:pt>
                <c:pt idx="95">
                  <c:v>3.56</c:v>
                </c:pt>
                <c:pt idx="96">
                  <c:v>3.56</c:v>
                </c:pt>
                <c:pt idx="97">
                  <c:v>3.56</c:v>
                </c:pt>
                <c:pt idx="98">
                  <c:v>3.56</c:v>
                </c:pt>
                <c:pt idx="99">
                  <c:v>3.56</c:v>
                </c:pt>
                <c:pt idx="100">
                  <c:v>3.56</c:v>
                </c:pt>
                <c:pt idx="101">
                  <c:v>3.56</c:v>
                </c:pt>
                <c:pt idx="102">
                  <c:v>3.56</c:v>
                </c:pt>
                <c:pt idx="103">
                  <c:v>3.56</c:v>
                </c:pt>
                <c:pt idx="104">
                  <c:v>3.56</c:v>
                </c:pt>
                <c:pt idx="105">
                  <c:v>3.56</c:v>
                </c:pt>
                <c:pt idx="106">
                  <c:v>3.56</c:v>
                </c:pt>
                <c:pt idx="107">
                  <c:v>3.56</c:v>
                </c:pt>
                <c:pt idx="108">
                  <c:v>3.56</c:v>
                </c:pt>
                <c:pt idx="109">
                  <c:v>3.56</c:v>
                </c:pt>
                <c:pt idx="110">
                  <c:v>3.56</c:v>
                </c:pt>
                <c:pt idx="111">
                  <c:v>3.56</c:v>
                </c:pt>
                <c:pt idx="112">
                  <c:v>3.56</c:v>
                </c:pt>
                <c:pt idx="113">
                  <c:v>3.56</c:v>
                </c:pt>
                <c:pt idx="114">
                  <c:v>3.56</c:v>
                </c:pt>
                <c:pt idx="115">
                  <c:v>3.56</c:v>
                </c:pt>
                <c:pt idx="116">
                  <c:v>3.56</c:v>
                </c:pt>
                <c:pt idx="117">
                  <c:v>3.56</c:v>
                </c:pt>
                <c:pt idx="118">
                  <c:v>3.56</c:v>
                </c:pt>
                <c:pt idx="119">
                  <c:v>3.56</c:v>
                </c:pt>
                <c:pt idx="120">
                  <c:v>3.56</c:v>
                </c:pt>
                <c:pt idx="121">
                  <c:v>3.56</c:v>
                </c:pt>
                <c:pt idx="122">
                  <c:v>3.56</c:v>
                </c:pt>
                <c:pt idx="123">
                  <c:v>3.56</c:v>
                </c:pt>
                <c:pt idx="124">
                  <c:v>3.56</c:v>
                </c:pt>
                <c:pt idx="125">
                  <c:v>3.56</c:v>
                </c:pt>
                <c:pt idx="126">
                  <c:v>3.56</c:v>
                </c:pt>
                <c:pt idx="127">
                  <c:v>3.56</c:v>
                </c:pt>
                <c:pt idx="128">
                  <c:v>3.56</c:v>
                </c:pt>
                <c:pt idx="129">
                  <c:v>3.56</c:v>
                </c:pt>
                <c:pt idx="130">
                  <c:v>3.56</c:v>
                </c:pt>
                <c:pt idx="131">
                  <c:v>3.56</c:v>
                </c:pt>
                <c:pt idx="132">
                  <c:v>3.56</c:v>
                </c:pt>
                <c:pt idx="133">
                  <c:v>3.56</c:v>
                </c:pt>
                <c:pt idx="134">
                  <c:v>3.56</c:v>
                </c:pt>
                <c:pt idx="135">
                  <c:v>3.56</c:v>
                </c:pt>
                <c:pt idx="136">
                  <c:v>3.56</c:v>
                </c:pt>
                <c:pt idx="137">
                  <c:v>3.56</c:v>
                </c:pt>
                <c:pt idx="138">
                  <c:v>3.56</c:v>
                </c:pt>
                <c:pt idx="139">
                  <c:v>3.56</c:v>
                </c:pt>
                <c:pt idx="140">
                  <c:v>3.56</c:v>
                </c:pt>
                <c:pt idx="141">
                  <c:v>3.56</c:v>
                </c:pt>
                <c:pt idx="142">
                  <c:v>3.56</c:v>
                </c:pt>
                <c:pt idx="143">
                  <c:v>3.56</c:v>
                </c:pt>
                <c:pt idx="144">
                  <c:v>3.56</c:v>
                </c:pt>
                <c:pt idx="145">
                  <c:v>3.56</c:v>
                </c:pt>
                <c:pt idx="146">
                  <c:v>3.56</c:v>
                </c:pt>
                <c:pt idx="147">
                  <c:v>3.56</c:v>
                </c:pt>
                <c:pt idx="148">
                  <c:v>3.56</c:v>
                </c:pt>
                <c:pt idx="149">
                  <c:v>3.56</c:v>
                </c:pt>
                <c:pt idx="150">
                  <c:v>3.56</c:v>
                </c:pt>
                <c:pt idx="151">
                  <c:v>3.56</c:v>
                </c:pt>
                <c:pt idx="152">
                  <c:v>3.56</c:v>
                </c:pt>
                <c:pt idx="153">
                  <c:v>3.56</c:v>
                </c:pt>
                <c:pt idx="154">
                  <c:v>3.56</c:v>
                </c:pt>
              </c:numCache>
            </c:numRef>
          </c:yVal>
        </c:ser>
        <c:axId val="81357580"/>
        <c:axId val="81357581"/>
      </c:scatterChart>
      <c:valAx>
        <c:axId val="81357580"/>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581"/>
        <c:crosses val="autoZero"/>
      </c:valAx>
      <c:valAx>
        <c:axId val="81357581"/>
        <c:scaling>
          <c:orientation val="minMax"/>
        </c:scaling>
        <c:delete val="0"/>
        <c:axPos val="l"/>
        <c:title>
          <c:tx>
            <c:rich>
              <a:bodyPr rot="-5400000" vert="horz"/>
              <a:lstStyle/>
              <a:p>
                <a:pPr>
                  <a:defRPr/>
                </a:pPr>
                <a:r>
                  <a:rPr lang="en-US"/>
                  <a:t>LUN Response Time (ms)</a:t>
                </a:r>
              </a:p>
            </c:rich>
          </c:tx>
          <c:layout/>
          <c:overlay val="0"/>
        </c:title>
        <c:numFmt formatCode="#,##0.00" sourceLinked="0"/>
        <c:majorTickMark val="cross"/>
        <c:minorTickMark val="cross"/>
        <c:tickLblPos val="nextTo"/>
        <c:crossAx val="81357580"/>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barChart>
        <c:barDir val="col"/>
        <c:grouping val="stacked"/>
        <c:varyColors val="0"/>
        <c:ser>
          <c:idx val="0"/>
          <c:order val="0"/>
          <c:smooth val="0"/>
          <c:tx>
            <c:strRef>
              <c:f>Sheet1!$B$1</c:f>
              <c:strCache>
                <c:ptCount val="1"/>
                <c:pt idx="0">
                  <c:v>Pool 1</c:v>
                </c:pt>
              </c:strCache>
            </c:strRef>
          </c:tx>
          <c:spPr>
            <a:solidFill>
              <a:srgbClr val="2c95dd"/>
            </a:solidFill>
            <a:ln w="28575"/>
          </c:spPr>
          <c:cat>
            <c:strRef>
              <c:f>Sheet1!$A$2:$A$103</c:f>
              <c:strCache>
                <c:ptCount val="102"/>
                <c:pt idx="0">
                  <c:v>b0e0d12</c:v>
                </c:pt>
                <c:pt idx="1">
                  <c:v>b0e0d10</c:v>
                </c:pt>
                <c:pt idx="2">
                  <c:v>b0e0d11</c:v>
                </c:pt>
                <c:pt idx="3">
                  <c:v>b0e0d14</c:v>
                </c:pt>
                <c:pt idx="4">
                  <c:v>b0e0d13</c:v>
                </c:pt>
                <c:pt idx="5">
                  <c:v>b0e0d19</c:v>
                </c:pt>
                <c:pt idx="6">
                  <c:v>b0e0d17</c:v>
                </c:pt>
                <c:pt idx="7">
                  <c:v>b0e0d18</c:v>
                </c:pt>
                <c:pt idx="8">
                  <c:v>b0e0d16</c:v>
                </c:pt>
                <c:pt idx="9">
                  <c:v>b0e0d23</c:v>
                </c:pt>
                <c:pt idx="10">
                  <c:v>b0e0d20</c:v>
                </c:pt>
                <c:pt idx="11">
                  <c:v>b0e0d21</c:v>
                </c:pt>
                <c:pt idx="12">
                  <c:v>b0e0d24</c:v>
                </c:pt>
                <c:pt idx="13">
                  <c:v>b0e0d22</c:v>
                </c:pt>
                <c:pt idx="14">
                  <c:v>b0e0d15</c:v>
                </c:pt>
                <c:pt idx="15">
                  <c:v>b0e1d0</c:v>
                </c:pt>
                <c:pt idx="16">
                  <c:v>b0e1d4</c:v>
                </c:pt>
                <c:pt idx="17">
                  <c:v>b0e1d1</c:v>
                </c:pt>
                <c:pt idx="18">
                  <c:v>b0e1d3</c:v>
                </c:pt>
                <c:pt idx="19">
                  <c:v>b0e1d2</c:v>
                </c:pt>
                <c:pt idx="20">
                  <c:v>b0e1d15</c:v>
                </c:pt>
                <c:pt idx="21">
                  <c:v>b0e1d18</c:v>
                </c:pt>
                <c:pt idx="22">
                  <c:v>b0e1d17</c:v>
                </c:pt>
                <c:pt idx="23">
                  <c:v>b0e1d19</c:v>
                </c:pt>
                <c:pt idx="24">
                  <c:v>b0e1d16</c:v>
                </c:pt>
                <c:pt idx="25">
                  <c:v>b0e1d9</c:v>
                </c:pt>
                <c:pt idx="26">
                  <c:v>b1e0d4</c:v>
                </c:pt>
                <c:pt idx="27">
                  <c:v>b1e0d3</c:v>
                </c:pt>
                <c:pt idx="28">
                  <c:v>b1e0d2</c:v>
                </c:pt>
                <c:pt idx="29">
                  <c:v>b0e1d7</c:v>
                </c:pt>
                <c:pt idx="30">
                  <c:v>b1e0d0</c:v>
                </c:pt>
                <c:pt idx="31">
                  <c:v>b1e0d1</c:v>
                </c:pt>
                <c:pt idx="32">
                  <c:v>b0e1d6</c:v>
                </c:pt>
                <c:pt idx="33">
                  <c:v>b0e1d5</c:v>
                </c:pt>
                <c:pt idx="34">
                  <c:v>b0e1d8</c:v>
                </c:pt>
                <c:pt idx="35">
                  <c:v>b0e1d21</c:v>
                </c:pt>
                <c:pt idx="36">
                  <c:v>b0e1d22</c:v>
                </c:pt>
                <c:pt idx="37">
                  <c:v>b0e1d23</c:v>
                </c:pt>
                <c:pt idx="38">
                  <c:v>b0e1d20</c:v>
                </c:pt>
                <c:pt idx="39">
                  <c:v>b0e1d24</c:v>
                </c:pt>
                <c:pt idx="40">
                  <c:v>b0e1d13</c:v>
                </c:pt>
                <c:pt idx="41">
                  <c:v>b0e1d12</c:v>
                </c:pt>
                <c:pt idx="42">
                  <c:v>b0e1d14</c:v>
                </c:pt>
                <c:pt idx="43">
                  <c:v>b0e1d11</c:v>
                </c:pt>
                <c:pt idx="44">
                  <c:v>b0e1d10</c:v>
                </c:pt>
                <c:pt idx="45">
                  <c:v>b1e0d9</c:v>
                </c:pt>
                <c:pt idx="46">
                  <c:v>b1e0d7</c:v>
                </c:pt>
                <c:pt idx="47">
                  <c:v>b1e0d11</c:v>
                </c:pt>
                <c:pt idx="48">
                  <c:v>b1e0d10</c:v>
                </c:pt>
                <c:pt idx="49">
                  <c:v>b1e0d8</c:v>
                </c:pt>
                <c:pt idx="50">
                  <c:v>b0e0d5</c:v>
                </c:pt>
                <c:pt idx="51">
                  <c:v>b0e0d7</c:v>
                </c:pt>
                <c:pt idx="52">
                  <c:v>b0e0d4</c:v>
                </c:pt>
                <c:pt idx="53">
                  <c:v>b0e0d6</c:v>
                </c:pt>
                <c:pt idx="54">
                  <c:v>b2e0d12</c:v>
                </c:pt>
                <c:pt idx="55">
                  <c:v>b2e0d11</c:v>
                </c:pt>
                <c:pt idx="56">
                  <c:v>b2e0d13</c:v>
                </c:pt>
                <c:pt idx="57">
                  <c:v>b2e0d8</c:v>
                </c:pt>
                <c:pt idx="58">
                  <c:v>b3e0d0</c:v>
                </c:pt>
                <c:pt idx="59">
                  <c:v>b2e0d10</c:v>
                </c:pt>
                <c:pt idx="60">
                  <c:v>b2e0d14</c:v>
                </c:pt>
                <c:pt idx="61">
                  <c:v>b2e0d9</c:v>
                </c:pt>
                <c:pt idx="62">
                  <c:v>b5e0d2</c:v>
                </c:pt>
                <c:pt idx="63">
                  <c:v>b3e0d9</c:v>
                </c:pt>
                <c:pt idx="64">
                  <c:v>b4e0d10</c:v>
                </c:pt>
                <c:pt idx="65">
                  <c:v>b2e0d3</c:v>
                </c:pt>
                <c:pt idx="66">
                  <c:v>b5e0d0</c:v>
                </c:pt>
                <c:pt idx="67">
                  <c:v>b3e0d11</c:v>
                </c:pt>
                <c:pt idx="68">
                  <c:v>b3e0d13</c:v>
                </c:pt>
                <c:pt idx="69">
                  <c:v>b2e0d0</c:v>
                </c:pt>
                <c:pt idx="70">
                  <c:v>b4e0d14</c:v>
                </c:pt>
                <c:pt idx="71">
                  <c:v>b2e0d7</c:v>
                </c:pt>
                <c:pt idx="72">
                  <c:v>b2e0d1</c:v>
                </c:pt>
                <c:pt idx="73">
                  <c:v>b4e0d8</c:v>
                </c:pt>
                <c:pt idx="74">
                  <c:v>b4e0d12</c:v>
                </c:pt>
                <c:pt idx="75">
                  <c:v>b2e0d6</c:v>
                </c:pt>
                <c:pt idx="76">
                  <c:v>b3e0d8</c:v>
                </c:pt>
                <c:pt idx="77">
                  <c:v>b3e0d12</c:v>
                </c:pt>
                <c:pt idx="78">
                  <c:v>b3e0d5</c:v>
                </c:pt>
                <c:pt idx="79">
                  <c:v>b2e0d2</c:v>
                </c:pt>
                <c:pt idx="80">
                  <c:v>b3e0d1</c:v>
                </c:pt>
                <c:pt idx="81">
                  <c:v>b2e0d4</c:v>
                </c:pt>
                <c:pt idx="82">
                  <c:v>b4e0d6</c:v>
                </c:pt>
                <c:pt idx="83">
                  <c:v>b2e0d5</c:v>
                </c:pt>
                <c:pt idx="84">
                  <c:v>b3e0d14</c:v>
                </c:pt>
                <c:pt idx="85">
                  <c:v>b3e0d10</c:v>
                </c:pt>
                <c:pt idx="86">
                  <c:v>b3e0d7</c:v>
                </c:pt>
                <c:pt idx="87">
                  <c:v>b5e0d1</c:v>
                </c:pt>
                <c:pt idx="88">
                  <c:v>b3e0d2</c:v>
                </c:pt>
                <c:pt idx="89">
                  <c:v>b3e0d4</c:v>
                </c:pt>
                <c:pt idx="90">
                  <c:v>b4e0d2</c:v>
                </c:pt>
                <c:pt idx="91">
                  <c:v>b3e0d3</c:v>
                </c:pt>
                <c:pt idx="92">
                  <c:v>b3e0d6</c:v>
                </c:pt>
                <c:pt idx="93">
                  <c:v>b4e0d4</c:v>
                </c:pt>
                <c:pt idx="94">
                  <c:v>b4e0d0</c:v>
                </c:pt>
                <c:pt idx="95">
                  <c:v>b4e0d11</c:v>
                </c:pt>
                <c:pt idx="96">
                  <c:v>b4e0d13</c:v>
                </c:pt>
                <c:pt idx="97">
                  <c:v>b4e0d9</c:v>
                </c:pt>
                <c:pt idx="98">
                  <c:v>b4e0d7</c:v>
                </c:pt>
                <c:pt idx="99">
                  <c:v>b4e0d3</c:v>
                </c:pt>
                <c:pt idx="100">
                  <c:v>b4e0d5</c:v>
                </c:pt>
                <c:pt idx="101">
                  <c:v>b4e0d1</c:v>
                </c:pt>
              </c:strCache>
            </c:strRef>
          </c:cat>
          <c:val>
            <c:numRef>
              <c:f>Sheet1!$B$2:$B$103</c:f>
              <c:numCache>
                <c:ptCount val="102"/>
                <c:pt idx="0">
                  <c:v>13.453548</c:v>
                </c:pt>
                <c:pt idx="1">
                  <c:v>13.416516</c:v>
                </c:pt>
                <c:pt idx="2">
                  <c:v>13.322323</c:v>
                </c:pt>
                <c:pt idx="3">
                  <c:v>13.232903</c:v>
                </c:pt>
                <c:pt idx="4">
                  <c:v>13.176258</c:v>
                </c:pt>
                <c:pt idx="5">
                  <c:v>12.947548</c:v>
                </c:pt>
                <c:pt idx="6">
                  <c:v>12.904387</c:v>
                </c:pt>
                <c:pt idx="7">
                  <c:v>12.858774</c:v>
                </c:pt>
                <c:pt idx="8">
                  <c:v>12.841097</c:v>
                </c:pt>
                <c:pt idx="9">
                  <c:v>12.589355</c:v>
                </c:pt>
                <c:pt idx="10">
                  <c:v>12.478968</c:v>
                </c:pt>
                <c:pt idx="11">
                  <c:v>12.463355</c:v>
                </c:pt>
                <c:pt idx="12">
                  <c:v>12.456387</c:v>
                </c:pt>
                <c:pt idx="13">
                  <c:v>12.345226</c:v>
                </c:pt>
                <c:pt idx="14">
                  <c:v>12.294452</c:v>
                </c:pt>
                <c:pt idx="15">
                  <c:v>10.481742</c:v>
                </c:pt>
                <c:pt idx="16">
                  <c:v>10.466516</c:v>
                </c:pt>
                <c:pt idx="17">
                  <c:v>10.458065</c:v>
                </c:pt>
                <c:pt idx="18">
                  <c:v>10.44471</c:v>
                </c:pt>
                <c:pt idx="19">
                  <c:v>10.342</c:v>
                </c:pt>
                <c:pt idx="20">
                  <c:v>9.039742</c:v>
                </c:pt>
                <c:pt idx="21">
                  <c:v>9.012839</c:v>
                </c:pt>
                <c:pt idx="22">
                  <c:v>8.952968</c:v>
                </c:pt>
                <c:pt idx="23">
                  <c:v>8.868065</c:v>
                </c:pt>
                <c:pt idx="24">
                  <c:v>8.858</c:v>
                </c:pt>
                <c:pt idx="25">
                  <c:v>8.093613</c:v>
                </c:pt>
                <c:pt idx="26">
                  <c:v>8.079097</c:v>
                </c:pt>
                <c:pt idx="27">
                  <c:v>8.076903</c:v>
                </c:pt>
                <c:pt idx="28">
                  <c:v>8.035936</c:v>
                </c:pt>
                <c:pt idx="29">
                  <c:v>8.032645</c:v>
                </c:pt>
                <c:pt idx="30">
                  <c:v>8.031871</c:v>
                </c:pt>
                <c:pt idx="31">
                  <c:v>8.017097</c:v>
                </c:pt>
                <c:pt idx="32">
                  <c:v>7.99871</c:v>
                </c:pt>
                <c:pt idx="33">
                  <c:v>7.908581</c:v>
                </c:pt>
                <c:pt idx="34">
                  <c:v>7.840258</c:v>
                </c:pt>
                <c:pt idx="35">
                  <c:v>7.588194</c:v>
                </c:pt>
                <c:pt idx="36">
                  <c:v>7.53671</c:v>
                </c:pt>
                <c:pt idx="37">
                  <c:v>7.527226</c:v>
                </c:pt>
                <c:pt idx="38">
                  <c:v>7.524903</c:v>
                </c:pt>
                <c:pt idx="39">
                  <c:v>7.439484</c:v>
                </c:pt>
                <c:pt idx="40">
                  <c:v>7.135097</c:v>
                </c:pt>
                <c:pt idx="41">
                  <c:v>7.056903</c:v>
                </c:pt>
                <c:pt idx="42">
                  <c:v>6.998903</c:v>
                </c:pt>
                <c:pt idx="43">
                  <c:v>6.987355</c:v>
                </c:pt>
                <c:pt idx="44">
                  <c:v>6.952064</c:v>
                </c:pt>
                <c:pt idx="45">
                  <c:v/>
                </c:pt>
                <c:pt idx="46">
                  <c:v/>
                </c:pt>
                <c:pt idx="47">
                  <c:v/>
                </c:pt>
                <c:pt idx="48">
                  <c:v/>
                </c:pt>
                <c:pt idx="49">
                  <c:v/>
                </c:pt>
                <c:pt idx="50">
                  <c:v/>
                </c:pt>
                <c:pt idx="51">
                  <c:v/>
                </c:pt>
                <c:pt idx="52">
                  <c:v/>
                </c:pt>
                <c:pt idx="53">
                  <c:v/>
                </c:pt>
                <c:pt idx="54">
                  <c:v>0.310839</c:v>
                </c:pt>
                <c:pt idx="55">
                  <c:v>0.293161</c:v>
                </c:pt>
                <c:pt idx="56">
                  <c:v>0.291548</c:v>
                </c:pt>
                <c:pt idx="57">
                  <c:v>0.291097</c:v>
                </c:pt>
                <c:pt idx="58">
                  <c:v>0.283935</c:v>
                </c:pt>
                <c:pt idx="59">
                  <c:v>0.278839</c:v>
                </c:pt>
                <c:pt idx="60">
                  <c:v>0.272387</c:v>
                </c:pt>
                <c:pt idx="61">
                  <c:v>0.265484</c:v>
                </c:pt>
                <c:pt idx="62">
                  <c:v>0.208968</c:v>
                </c:pt>
                <c:pt idx="63">
                  <c:v>0.2</c:v>
                </c:pt>
                <c:pt idx="64">
                  <c:v>0.182258</c:v>
                </c:pt>
                <c:pt idx="65">
                  <c:v>0.181032</c:v>
                </c:pt>
                <c:pt idx="66">
                  <c:v>0.179613</c:v>
                </c:pt>
                <c:pt idx="67">
                  <c:v>0.168839</c:v>
                </c:pt>
                <c:pt idx="68">
                  <c:v>0.167548</c:v>
                </c:pt>
                <c:pt idx="69">
                  <c:v>0.164645</c:v>
                </c:pt>
                <c:pt idx="70">
                  <c:v>0.16071</c:v>
                </c:pt>
                <c:pt idx="71">
                  <c:v>0.154581</c:v>
                </c:pt>
                <c:pt idx="72">
                  <c:v>0.152</c:v>
                </c:pt>
                <c:pt idx="73">
                  <c:v>0.151871</c:v>
                </c:pt>
                <c:pt idx="74">
                  <c:v>0.147935</c:v>
                </c:pt>
                <c:pt idx="75">
                  <c:v>0.145742</c:v>
                </c:pt>
                <c:pt idx="76">
                  <c:v>0.145097</c:v>
                </c:pt>
                <c:pt idx="77">
                  <c:v>0.144968</c:v>
                </c:pt>
                <c:pt idx="78">
                  <c:v>0.143871</c:v>
                </c:pt>
                <c:pt idx="79">
                  <c:v>0.140387</c:v>
                </c:pt>
                <c:pt idx="80">
                  <c:v>0.13929</c:v>
                </c:pt>
                <c:pt idx="81">
                  <c:v>0.139226</c:v>
                </c:pt>
                <c:pt idx="82">
                  <c:v>0.136452</c:v>
                </c:pt>
                <c:pt idx="83">
                  <c:v>0.134065</c:v>
                </c:pt>
                <c:pt idx="84">
                  <c:v>0.132258</c:v>
                </c:pt>
                <c:pt idx="85">
                  <c:v>0.132065</c:v>
                </c:pt>
                <c:pt idx="86">
                  <c:v>0.131355</c:v>
                </c:pt>
                <c:pt idx="87">
                  <c:v>0.130839</c:v>
                </c:pt>
                <c:pt idx="88">
                  <c:v>0.129419</c:v>
                </c:pt>
                <c:pt idx="89">
                  <c:v>0.128387</c:v>
                </c:pt>
                <c:pt idx="90">
                  <c:v>0.127806</c:v>
                </c:pt>
                <c:pt idx="91">
                  <c:v>0.126774</c:v>
                </c:pt>
                <c:pt idx="92">
                  <c:v>0.122774</c:v>
                </c:pt>
                <c:pt idx="93">
                  <c:v>0.120323</c:v>
                </c:pt>
                <c:pt idx="94">
                  <c:v>0.099032</c:v>
                </c:pt>
                <c:pt idx="95">
                  <c:v>0.081548</c:v>
                </c:pt>
                <c:pt idx="96">
                  <c:v>0.073032</c:v>
                </c:pt>
                <c:pt idx="97">
                  <c:v>0.044387</c:v>
                </c:pt>
                <c:pt idx="98">
                  <c:v>0.037484</c:v>
                </c:pt>
                <c:pt idx="99">
                  <c:v>0.034645</c:v>
                </c:pt>
                <c:pt idx="100">
                  <c:v>0.034194</c:v>
                </c:pt>
                <c:pt idx="101">
                  <c:v>0.019677</c:v>
                </c:pt>
              </c:numCache>
            </c:numRef>
          </c:val>
        </c:ser>
        <c:ser>
          <c:idx val="1"/>
          <c:order val="1"/>
          <c:smooth val="0"/>
          <c:tx>
            <c:strRef>
              <c:f>Sheet1!$C$1</c:f>
              <c:strCache>
                <c:ptCount val="1"/>
                <c:pt idx="0">
                  <c:v>Pool 0 - Recoverpoint JVol</c:v>
                </c:pt>
              </c:strCache>
            </c:strRef>
          </c:tx>
          <c:spPr>
            <a:solidFill>
              <a:srgbClr val="339933"/>
            </a:solidFill>
            <a:ln w="28575"/>
          </c:spPr>
          <c:cat>
            <c:strRef>
              <c:f>Sheet1!$A$2:$A$103</c:f>
              <c:strCache>
                <c:ptCount val="102"/>
                <c:pt idx="0">
                  <c:v>b0e0d12</c:v>
                </c:pt>
                <c:pt idx="1">
                  <c:v>b0e0d10</c:v>
                </c:pt>
                <c:pt idx="2">
                  <c:v>b0e0d11</c:v>
                </c:pt>
                <c:pt idx="3">
                  <c:v>b0e0d14</c:v>
                </c:pt>
                <c:pt idx="4">
                  <c:v>b0e0d13</c:v>
                </c:pt>
                <c:pt idx="5">
                  <c:v>b0e0d19</c:v>
                </c:pt>
                <c:pt idx="6">
                  <c:v>b0e0d17</c:v>
                </c:pt>
                <c:pt idx="7">
                  <c:v>b0e0d18</c:v>
                </c:pt>
                <c:pt idx="8">
                  <c:v>b0e0d16</c:v>
                </c:pt>
                <c:pt idx="9">
                  <c:v>b0e0d23</c:v>
                </c:pt>
                <c:pt idx="10">
                  <c:v>b0e0d20</c:v>
                </c:pt>
                <c:pt idx="11">
                  <c:v>b0e0d21</c:v>
                </c:pt>
                <c:pt idx="12">
                  <c:v>b0e0d24</c:v>
                </c:pt>
                <c:pt idx="13">
                  <c:v>b0e0d22</c:v>
                </c:pt>
                <c:pt idx="14">
                  <c:v>b0e0d15</c:v>
                </c:pt>
                <c:pt idx="15">
                  <c:v>b0e1d0</c:v>
                </c:pt>
                <c:pt idx="16">
                  <c:v>b0e1d4</c:v>
                </c:pt>
                <c:pt idx="17">
                  <c:v>b0e1d1</c:v>
                </c:pt>
                <c:pt idx="18">
                  <c:v>b0e1d3</c:v>
                </c:pt>
                <c:pt idx="19">
                  <c:v>b0e1d2</c:v>
                </c:pt>
                <c:pt idx="20">
                  <c:v>b0e1d15</c:v>
                </c:pt>
                <c:pt idx="21">
                  <c:v>b0e1d18</c:v>
                </c:pt>
                <c:pt idx="22">
                  <c:v>b0e1d17</c:v>
                </c:pt>
                <c:pt idx="23">
                  <c:v>b0e1d19</c:v>
                </c:pt>
                <c:pt idx="24">
                  <c:v>b0e1d16</c:v>
                </c:pt>
                <c:pt idx="25">
                  <c:v>b0e1d9</c:v>
                </c:pt>
                <c:pt idx="26">
                  <c:v>b1e0d4</c:v>
                </c:pt>
                <c:pt idx="27">
                  <c:v>b1e0d3</c:v>
                </c:pt>
                <c:pt idx="28">
                  <c:v>b1e0d2</c:v>
                </c:pt>
                <c:pt idx="29">
                  <c:v>b0e1d7</c:v>
                </c:pt>
                <c:pt idx="30">
                  <c:v>b1e0d0</c:v>
                </c:pt>
                <c:pt idx="31">
                  <c:v>b1e0d1</c:v>
                </c:pt>
                <c:pt idx="32">
                  <c:v>b0e1d6</c:v>
                </c:pt>
                <c:pt idx="33">
                  <c:v>b0e1d5</c:v>
                </c:pt>
                <c:pt idx="34">
                  <c:v>b0e1d8</c:v>
                </c:pt>
                <c:pt idx="35">
                  <c:v>b0e1d21</c:v>
                </c:pt>
                <c:pt idx="36">
                  <c:v>b0e1d22</c:v>
                </c:pt>
                <c:pt idx="37">
                  <c:v>b0e1d23</c:v>
                </c:pt>
                <c:pt idx="38">
                  <c:v>b0e1d20</c:v>
                </c:pt>
                <c:pt idx="39">
                  <c:v>b0e1d24</c:v>
                </c:pt>
                <c:pt idx="40">
                  <c:v>b0e1d13</c:v>
                </c:pt>
                <c:pt idx="41">
                  <c:v>b0e1d12</c:v>
                </c:pt>
                <c:pt idx="42">
                  <c:v>b0e1d14</c:v>
                </c:pt>
                <c:pt idx="43">
                  <c:v>b0e1d11</c:v>
                </c:pt>
                <c:pt idx="44">
                  <c:v>b0e1d10</c:v>
                </c:pt>
                <c:pt idx="45">
                  <c:v>b1e0d9</c:v>
                </c:pt>
                <c:pt idx="46">
                  <c:v>b1e0d7</c:v>
                </c:pt>
                <c:pt idx="47">
                  <c:v>b1e0d11</c:v>
                </c:pt>
                <c:pt idx="48">
                  <c:v>b1e0d10</c:v>
                </c:pt>
                <c:pt idx="49">
                  <c:v>b1e0d8</c:v>
                </c:pt>
                <c:pt idx="50">
                  <c:v>b0e0d5</c:v>
                </c:pt>
                <c:pt idx="51">
                  <c:v>b0e0d7</c:v>
                </c:pt>
                <c:pt idx="52">
                  <c:v>b0e0d4</c:v>
                </c:pt>
                <c:pt idx="53">
                  <c:v>b0e0d6</c:v>
                </c:pt>
                <c:pt idx="54">
                  <c:v>b2e0d12</c:v>
                </c:pt>
                <c:pt idx="55">
                  <c:v>b2e0d11</c:v>
                </c:pt>
                <c:pt idx="56">
                  <c:v>b2e0d13</c:v>
                </c:pt>
                <c:pt idx="57">
                  <c:v>b2e0d8</c:v>
                </c:pt>
                <c:pt idx="58">
                  <c:v>b3e0d0</c:v>
                </c:pt>
                <c:pt idx="59">
                  <c:v>b2e0d10</c:v>
                </c:pt>
                <c:pt idx="60">
                  <c:v>b2e0d14</c:v>
                </c:pt>
                <c:pt idx="61">
                  <c:v>b2e0d9</c:v>
                </c:pt>
                <c:pt idx="62">
                  <c:v>b5e0d2</c:v>
                </c:pt>
                <c:pt idx="63">
                  <c:v>b3e0d9</c:v>
                </c:pt>
                <c:pt idx="64">
                  <c:v>b4e0d10</c:v>
                </c:pt>
                <c:pt idx="65">
                  <c:v>b2e0d3</c:v>
                </c:pt>
                <c:pt idx="66">
                  <c:v>b5e0d0</c:v>
                </c:pt>
                <c:pt idx="67">
                  <c:v>b3e0d11</c:v>
                </c:pt>
                <c:pt idx="68">
                  <c:v>b3e0d13</c:v>
                </c:pt>
                <c:pt idx="69">
                  <c:v>b2e0d0</c:v>
                </c:pt>
                <c:pt idx="70">
                  <c:v>b4e0d14</c:v>
                </c:pt>
                <c:pt idx="71">
                  <c:v>b2e0d7</c:v>
                </c:pt>
                <c:pt idx="72">
                  <c:v>b2e0d1</c:v>
                </c:pt>
                <c:pt idx="73">
                  <c:v>b4e0d8</c:v>
                </c:pt>
                <c:pt idx="74">
                  <c:v>b4e0d12</c:v>
                </c:pt>
                <c:pt idx="75">
                  <c:v>b2e0d6</c:v>
                </c:pt>
                <c:pt idx="76">
                  <c:v>b3e0d8</c:v>
                </c:pt>
                <c:pt idx="77">
                  <c:v>b3e0d12</c:v>
                </c:pt>
                <c:pt idx="78">
                  <c:v>b3e0d5</c:v>
                </c:pt>
                <c:pt idx="79">
                  <c:v>b2e0d2</c:v>
                </c:pt>
                <c:pt idx="80">
                  <c:v>b3e0d1</c:v>
                </c:pt>
                <c:pt idx="81">
                  <c:v>b2e0d4</c:v>
                </c:pt>
                <c:pt idx="82">
                  <c:v>b4e0d6</c:v>
                </c:pt>
                <c:pt idx="83">
                  <c:v>b2e0d5</c:v>
                </c:pt>
                <c:pt idx="84">
                  <c:v>b3e0d14</c:v>
                </c:pt>
                <c:pt idx="85">
                  <c:v>b3e0d10</c:v>
                </c:pt>
                <c:pt idx="86">
                  <c:v>b3e0d7</c:v>
                </c:pt>
                <c:pt idx="87">
                  <c:v>b5e0d1</c:v>
                </c:pt>
                <c:pt idx="88">
                  <c:v>b3e0d2</c:v>
                </c:pt>
                <c:pt idx="89">
                  <c:v>b3e0d4</c:v>
                </c:pt>
                <c:pt idx="90">
                  <c:v>b4e0d2</c:v>
                </c:pt>
                <c:pt idx="91">
                  <c:v>b3e0d3</c:v>
                </c:pt>
                <c:pt idx="92">
                  <c:v>b3e0d6</c:v>
                </c:pt>
                <c:pt idx="93">
                  <c:v>b4e0d4</c:v>
                </c:pt>
                <c:pt idx="94">
                  <c:v>b4e0d0</c:v>
                </c:pt>
                <c:pt idx="95">
                  <c:v>b4e0d11</c:v>
                </c:pt>
                <c:pt idx="96">
                  <c:v>b4e0d13</c:v>
                </c:pt>
                <c:pt idx="97">
                  <c:v>b4e0d9</c:v>
                </c:pt>
                <c:pt idx="98">
                  <c:v>b4e0d7</c:v>
                </c:pt>
                <c:pt idx="99">
                  <c:v>b4e0d3</c:v>
                </c:pt>
                <c:pt idx="100">
                  <c:v>b4e0d5</c:v>
                </c:pt>
                <c:pt idx="101">
                  <c:v>b4e0d1</c:v>
                </c:pt>
              </c:strCache>
            </c:strRef>
          </c:cat>
          <c:val>
            <c:numRef>
              <c:f>Sheet1!$C$2:$C$103</c:f>
              <c:numCache>
                <c:ptCount val="102"/>
                <c:pt idx="0">
                  <c:v/>
                </c:pt>
                <c:pt idx="1">
                  <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pt idx="39">
                  <c:v/>
                </c:pt>
                <c:pt idx="40">
                  <c:v/>
                </c:pt>
                <c:pt idx="41">
                  <c:v/>
                </c:pt>
                <c:pt idx="42">
                  <c:v/>
                </c:pt>
                <c:pt idx="43">
                  <c:v/>
                </c:pt>
                <c:pt idx="44">
                  <c:v/>
                </c:pt>
                <c:pt idx="45">
                  <c:v>5.470452</c:v>
                </c:pt>
                <c:pt idx="46">
                  <c:v>5.465032</c:v>
                </c:pt>
                <c:pt idx="47">
                  <c:v>5.413935</c:v>
                </c:pt>
                <c:pt idx="48">
                  <c:v>5.349677</c:v>
                </c:pt>
                <c:pt idx="49">
                  <c:v>5.33271</c:v>
                </c:pt>
                <c:pt idx="50">
                  <c:v/>
                </c:pt>
                <c:pt idx="51">
                  <c:v/>
                </c:pt>
                <c:pt idx="52">
                  <c:v/>
                </c:pt>
                <c:pt idx="53">
                  <c:v/>
                </c:pt>
                <c:pt idx="54">
                  <c:v/>
                </c:pt>
                <c:pt idx="55">
                  <c:v/>
                </c:pt>
                <c:pt idx="56">
                  <c:v/>
                </c:pt>
                <c:pt idx="57">
                  <c:v/>
                </c:pt>
                <c:pt idx="58">
                  <c:v/>
                </c:pt>
                <c:pt idx="59">
                  <c:v/>
                </c:pt>
                <c:pt idx="60">
                  <c:v/>
                </c:pt>
                <c:pt idx="61">
                  <c:v/>
                </c:pt>
                <c:pt idx="62">
                  <c:v/>
                </c:pt>
                <c:pt idx="63">
                  <c:v/>
                </c:pt>
                <c:pt idx="64">
                  <c:v/>
                </c:pt>
                <c:pt idx="65">
                  <c:v/>
                </c:pt>
                <c:pt idx="66">
                  <c:v/>
                </c:pt>
                <c:pt idx="67">
                  <c:v/>
                </c:pt>
                <c:pt idx="68">
                  <c:v/>
                </c:pt>
                <c:pt idx="69">
                  <c:v/>
                </c:pt>
                <c:pt idx="70">
                  <c:v/>
                </c:pt>
                <c:pt idx="71">
                  <c:v/>
                </c:pt>
                <c:pt idx="72">
                  <c:v/>
                </c:pt>
                <c:pt idx="73">
                  <c:v/>
                </c:pt>
                <c:pt idx="74">
                  <c:v/>
                </c:pt>
                <c:pt idx="75">
                  <c:v/>
                </c:pt>
                <c:pt idx="76">
                  <c:v/>
                </c:pt>
                <c:pt idx="77">
                  <c:v/>
                </c:pt>
                <c:pt idx="78">
                  <c:v/>
                </c:pt>
                <c:pt idx="79">
                  <c:v/>
                </c:pt>
                <c:pt idx="80">
                  <c:v/>
                </c:pt>
                <c:pt idx="81">
                  <c:v/>
                </c:pt>
                <c:pt idx="82">
                  <c:v/>
                </c:pt>
                <c:pt idx="83">
                  <c:v/>
                </c:pt>
                <c:pt idx="84">
                  <c:v/>
                </c:pt>
                <c:pt idx="85">
                  <c:v/>
                </c:pt>
                <c:pt idx="86">
                  <c:v/>
                </c:pt>
                <c:pt idx="87">
                  <c:v/>
                </c:pt>
                <c:pt idx="88">
                  <c:v/>
                </c:pt>
                <c:pt idx="89">
                  <c:v/>
                </c:pt>
                <c:pt idx="90">
                  <c:v/>
                </c:pt>
                <c:pt idx="91">
                  <c:v/>
                </c:pt>
                <c:pt idx="92">
                  <c:v/>
                </c:pt>
                <c:pt idx="93">
                  <c:v/>
                </c:pt>
                <c:pt idx="94">
                  <c:v/>
                </c:pt>
                <c:pt idx="95">
                  <c:v/>
                </c:pt>
                <c:pt idx="96">
                  <c:v/>
                </c:pt>
                <c:pt idx="97">
                  <c:v/>
                </c:pt>
                <c:pt idx="98">
                  <c:v/>
                </c:pt>
                <c:pt idx="99">
                  <c:v/>
                </c:pt>
                <c:pt idx="100">
                  <c:v/>
                </c:pt>
                <c:pt idx="101">
                  <c:v/>
                </c:pt>
              </c:numCache>
            </c:numRef>
          </c:val>
        </c:ser>
        <c:ser>
          <c:idx val="2"/>
          <c:order val="2"/>
          <c:smooth val="0"/>
          <c:tx>
            <c:strRef>
              <c:f>Sheet1!$D$1</c:f>
              <c:strCache>
                <c:ptCount val="1"/>
                <c:pt idx="0">
                  <c:v>FAST Cache</c:v>
                </c:pt>
              </c:strCache>
            </c:strRef>
          </c:tx>
          <c:spPr>
            <a:solidFill>
              <a:srgbClr val="ce3131"/>
            </a:solidFill>
            <a:ln w="28575"/>
          </c:spPr>
          <c:cat>
            <c:strRef>
              <c:f>Sheet1!$A$2:$A$103</c:f>
              <c:strCache>
                <c:ptCount val="102"/>
                <c:pt idx="0">
                  <c:v>b0e0d12</c:v>
                </c:pt>
                <c:pt idx="1">
                  <c:v>b0e0d10</c:v>
                </c:pt>
                <c:pt idx="2">
                  <c:v>b0e0d11</c:v>
                </c:pt>
                <c:pt idx="3">
                  <c:v>b0e0d14</c:v>
                </c:pt>
                <c:pt idx="4">
                  <c:v>b0e0d13</c:v>
                </c:pt>
                <c:pt idx="5">
                  <c:v>b0e0d19</c:v>
                </c:pt>
                <c:pt idx="6">
                  <c:v>b0e0d17</c:v>
                </c:pt>
                <c:pt idx="7">
                  <c:v>b0e0d18</c:v>
                </c:pt>
                <c:pt idx="8">
                  <c:v>b0e0d16</c:v>
                </c:pt>
                <c:pt idx="9">
                  <c:v>b0e0d23</c:v>
                </c:pt>
                <c:pt idx="10">
                  <c:v>b0e0d20</c:v>
                </c:pt>
                <c:pt idx="11">
                  <c:v>b0e0d21</c:v>
                </c:pt>
                <c:pt idx="12">
                  <c:v>b0e0d24</c:v>
                </c:pt>
                <c:pt idx="13">
                  <c:v>b0e0d22</c:v>
                </c:pt>
                <c:pt idx="14">
                  <c:v>b0e0d15</c:v>
                </c:pt>
                <c:pt idx="15">
                  <c:v>b0e1d0</c:v>
                </c:pt>
                <c:pt idx="16">
                  <c:v>b0e1d4</c:v>
                </c:pt>
                <c:pt idx="17">
                  <c:v>b0e1d1</c:v>
                </c:pt>
                <c:pt idx="18">
                  <c:v>b0e1d3</c:v>
                </c:pt>
                <c:pt idx="19">
                  <c:v>b0e1d2</c:v>
                </c:pt>
                <c:pt idx="20">
                  <c:v>b0e1d15</c:v>
                </c:pt>
                <c:pt idx="21">
                  <c:v>b0e1d18</c:v>
                </c:pt>
                <c:pt idx="22">
                  <c:v>b0e1d17</c:v>
                </c:pt>
                <c:pt idx="23">
                  <c:v>b0e1d19</c:v>
                </c:pt>
                <c:pt idx="24">
                  <c:v>b0e1d16</c:v>
                </c:pt>
                <c:pt idx="25">
                  <c:v>b0e1d9</c:v>
                </c:pt>
                <c:pt idx="26">
                  <c:v>b1e0d4</c:v>
                </c:pt>
                <c:pt idx="27">
                  <c:v>b1e0d3</c:v>
                </c:pt>
                <c:pt idx="28">
                  <c:v>b1e0d2</c:v>
                </c:pt>
                <c:pt idx="29">
                  <c:v>b0e1d7</c:v>
                </c:pt>
                <c:pt idx="30">
                  <c:v>b1e0d0</c:v>
                </c:pt>
                <c:pt idx="31">
                  <c:v>b1e0d1</c:v>
                </c:pt>
                <c:pt idx="32">
                  <c:v>b0e1d6</c:v>
                </c:pt>
                <c:pt idx="33">
                  <c:v>b0e1d5</c:v>
                </c:pt>
                <c:pt idx="34">
                  <c:v>b0e1d8</c:v>
                </c:pt>
                <c:pt idx="35">
                  <c:v>b0e1d21</c:v>
                </c:pt>
                <c:pt idx="36">
                  <c:v>b0e1d22</c:v>
                </c:pt>
                <c:pt idx="37">
                  <c:v>b0e1d23</c:v>
                </c:pt>
                <c:pt idx="38">
                  <c:v>b0e1d20</c:v>
                </c:pt>
                <c:pt idx="39">
                  <c:v>b0e1d24</c:v>
                </c:pt>
                <c:pt idx="40">
                  <c:v>b0e1d13</c:v>
                </c:pt>
                <c:pt idx="41">
                  <c:v>b0e1d12</c:v>
                </c:pt>
                <c:pt idx="42">
                  <c:v>b0e1d14</c:v>
                </c:pt>
                <c:pt idx="43">
                  <c:v>b0e1d11</c:v>
                </c:pt>
                <c:pt idx="44">
                  <c:v>b0e1d10</c:v>
                </c:pt>
                <c:pt idx="45">
                  <c:v>b1e0d9</c:v>
                </c:pt>
                <c:pt idx="46">
                  <c:v>b1e0d7</c:v>
                </c:pt>
                <c:pt idx="47">
                  <c:v>b1e0d11</c:v>
                </c:pt>
                <c:pt idx="48">
                  <c:v>b1e0d10</c:v>
                </c:pt>
                <c:pt idx="49">
                  <c:v>b1e0d8</c:v>
                </c:pt>
                <c:pt idx="50">
                  <c:v>b0e0d5</c:v>
                </c:pt>
                <c:pt idx="51">
                  <c:v>b0e0d7</c:v>
                </c:pt>
                <c:pt idx="52">
                  <c:v>b0e0d4</c:v>
                </c:pt>
                <c:pt idx="53">
                  <c:v>b0e0d6</c:v>
                </c:pt>
                <c:pt idx="54">
                  <c:v>b2e0d12</c:v>
                </c:pt>
                <c:pt idx="55">
                  <c:v>b2e0d11</c:v>
                </c:pt>
                <c:pt idx="56">
                  <c:v>b2e0d13</c:v>
                </c:pt>
                <c:pt idx="57">
                  <c:v>b2e0d8</c:v>
                </c:pt>
                <c:pt idx="58">
                  <c:v>b3e0d0</c:v>
                </c:pt>
                <c:pt idx="59">
                  <c:v>b2e0d10</c:v>
                </c:pt>
                <c:pt idx="60">
                  <c:v>b2e0d14</c:v>
                </c:pt>
                <c:pt idx="61">
                  <c:v>b2e0d9</c:v>
                </c:pt>
                <c:pt idx="62">
                  <c:v>b5e0d2</c:v>
                </c:pt>
                <c:pt idx="63">
                  <c:v>b3e0d9</c:v>
                </c:pt>
                <c:pt idx="64">
                  <c:v>b4e0d10</c:v>
                </c:pt>
                <c:pt idx="65">
                  <c:v>b2e0d3</c:v>
                </c:pt>
                <c:pt idx="66">
                  <c:v>b5e0d0</c:v>
                </c:pt>
                <c:pt idx="67">
                  <c:v>b3e0d11</c:v>
                </c:pt>
                <c:pt idx="68">
                  <c:v>b3e0d13</c:v>
                </c:pt>
                <c:pt idx="69">
                  <c:v>b2e0d0</c:v>
                </c:pt>
                <c:pt idx="70">
                  <c:v>b4e0d14</c:v>
                </c:pt>
                <c:pt idx="71">
                  <c:v>b2e0d7</c:v>
                </c:pt>
                <c:pt idx="72">
                  <c:v>b2e0d1</c:v>
                </c:pt>
                <c:pt idx="73">
                  <c:v>b4e0d8</c:v>
                </c:pt>
                <c:pt idx="74">
                  <c:v>b4e0d12</c:v>
                </c:pt>
                <c:pt idx="75">
                  <c:v>b2e0d6</c:v>
                </c:pt>
                <c:pt idx="76">
                  <c:v>b3e0d8</c:v>
                </c:pt>
                <c:pt idx="77">
                  <c:v>b3e0d12</c:v>
                </c:pt>
                <c:pt idx="78">
                  <c:v>b3e0d5</c:v>
                </c:pt>
                <c:pt idx="79">
                  <c:v>b2e0d2</c:v>
                </c:pt>
                <c:pt idx="80">
                  <c:v>b3e0d1</c:v>
                </c:pt>
                <c:pt idx="81">
                  <c:v>b2e0d4</c:v>
                </c:pt>
                <c:pt idx="82">
                  <c:v>b4e0d6</c:v>
                </c:pt>
                <c:pt idx="83">
                  <c:v>b2e0d5</c:v>
                </c:pt>
                <c:pt idx="84">
                  <c:v>b3e0d14</c:v>
                </c:pt>
                <c:pt idx="85">
                  <c:v>b3e0d10</c:v>
                </c:pt>
                <c:pt idx="86">
                  <c:v>b3e0d7</c:v>
                </c:pt>
                <c:pt idx="87">
                  <c:v>b5e0d1</c:v>
                </c:pt>
                <c:pt idx="88">
                  <c:v>b3e0d2</c:v>
                </c:pt>
                <c:pt idx="89">
                  <c:v>b3e0d4</c:v>
                </c:pt>
                <c:pt idx="90">
                  <c:v>b4e0d2</c:v>
                </c:pt>
                <c:pt idx="91">
                  <c:v>b3e0d3</c:v>
                </c:pt>
                <c:pt idx="92">
                  <c:v>b3e0d6</c:v>
                </c:pt>
                <c:pt idx="93">
                  <c:v>b4e0d4</c:v>
                </c:pt>
                <c:pt idx="94">
                  <c:v>b4e0d0</c:v>
                </c:pt>
                <c:pt idx="95">
                  <c:v>b4e0d11</c:v>
                </c:pt>
                <c:pt idx="96">
                  <c:v>b4e0d13</c:v>
                </c:pt>
                <c:pt idx="97">
                  <c:v>b4e0d9</c:v>
                </c:pt>
                <c:pt idx="98">
                  <c:v>b4e0d7</c:v>
                </c:pt>
                <c:pt idx="99">
                  <c:v>b4e0d3</c:v>
                </c:pt>
                <c:pt idx="100">
                  <c:v>b4e0d5</c:v>
                </c:pt>
                <c:pt idx="101">
                  <c:v>b4e0d1</c:v>
                </c:pt>
              </c:strCache>
            </c:strRef>
          </c:cat>
          <c:val>
            <c:numRef>
              <c:f>Sheet1!$D$2:$D$103</c:f>
              <c:numCache>
                <c:ptCount val="102"/>
                <c:pt idx="0">
                  <c:v/>
                </c:pt>
                <c:pt idx="1">
                  <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pt idx="39">
                  <c:v/>
                </c:pt>
                <c:pt idx="40">
                  <c:v/>
                </c:pt>
                <c:pt idx="41">
                  <c:v/>
                </c:pt>
                <c:pt idx="42">
                  <c:v/>
                </c:pt>
                <c:pt idx="43">
                  <c:v/>
                </c:pt>
                <c:pt idx="44">
                  <c:v/>
                </c:pt>
                <c:pt idx="45">
                  <c:v/>
                </c:pt>
                <c:pt idx="46">
                  <c:v/>
                </c:pt>
                <c:pt idx="47">
                  <c:v/>
                </c:pt>
                <c:pt idx="48">
                  <c:v/>
                </c:pt>
                <c:pt idx="49">
                  <c:v/>
                </c:pt>
                <c:pt idx="50">
                  <c:v>3.645871</c:v>
                </c:pt>
                <c:pt idx="51">
                  <c:v>3.636581</c:v>
                </c:pt>
                <c:pt idx="52">
                  <c:v>2.611935</c:v>
                </c:pt>
                <c:pt idx="53">
                  <c:v>2.596645</c:v>
                </c:pt>
                <c:pt idx="54">
                  <c:v/>
                </c:pt>
                <c:pt idx="55">
                  <c:v/>
                </c:pt>
                <c:pt idx="56">
                  <c:v/>
                </c:pt>
                <c:pt idx="57">
                  <c:v/>
                </c:pt>
                <c:pt idx="58">
                  <c:v/>
                </c:pt>
                <c:pt idx="59">
                  <c:v/>
                </c:pt>
                <c:pt idx="60">
                  <c:v/>
                </c:pt>
                <c:pt idx="61">
                  <c:v/>
                </c:pt>
                <c:pt idx="62">
                  <c:v/>
                </c:pt>
                <c:pt idx="63">
                  <c:v/>
                </c:pt>
                <c:pt idx="64">
                  <c:v/>
                </c:pt>
                <c:pt idx="65">
                  <c:v/>
                </c:pt>
                <c:pt idx="66">
                  <c:v/>
                </c:pt>
                <c:pt idx="67">
                  <c:v/>
                </c:pt>
                <c:pt idx="68">
                  <c:v/>
                </c:pt>
                <c:pt idx="69">
                  <c:v/>
                </c:pt>
                <c:pt idx="70">
                  <c:v/>
                </c:pt>
                <c:pt idx="71">
                  <c:v/>
                </c:pt>
                <c:pt idx="72">
                  <c:v/>
                </c:pt>
                <c:pt idx="73">
                  <c:v/>
                </c:pt>
                <c:pt idx="74">
                  <c:v/>
                </c:pt>
                <c:pt idx="75">
                  <c:v/>
                </c:pt>
                <c:pt idx="76">
                  <c:v/>
                </c:pt>
                <c:pt idx="77">
                  <c:v/>
                </c:pt>
                <c:pt idx="78">
                  <c:v/>
                </c:pt>
                <c:pt idx="79">
                  <c:v/>
                </c:pt>
                <c:pt idx="80">
                  <c:v/>
                </c:pt>
                <c:pt idx="81">
                  <c:v/>
                </c:pt>
                <c:pt idx="82">
                  <c:v/>
                </c:pt>
                <c:pt idx="83">
                  <c:v/>
                </c:pt>
                <c:pt idx="84">
                  <c:v/>
                </c:pt>
                <c:pt idx="85">
                  <c:v/>
                </c:pt>
                <c:pt idx="86">
                  <c:v/>
                </c:pt>
                <c:pt idx="87">
                  <c:v/>
                </c:pt>
                <c:pt idx="88">
                  <c:v/>
                </c:pt>
                <c:pt idx="89">
                  <c:v/>
                </c:pt>
                <c:pt idx="90">
                  <c:v/>
                </c:pt>
                <c:pt idx="91">
                  <c:v/>
                </c:pt>
                <c:pt idx="92">
                  <c:v/>
                </c:pt>
                <c:pt idx="93">
                  <c:v/>
                </c:pt>
                <c:pt idx="94">
                  <c:v/>
                </c:pt>
                <c:pt idx="95">
                  <c:v/>
                </c:pt>
                <c:pt idx="96">
                  <c:v/>
                </c:pt>
                <c:pt idx="97">
                  <c:v/>
                </c:pt>
                <c:pt idx="98">
                  <c:v/>
                </c:pt>
                <c:pt idx="99">
                  <c:v/>
                </c:pt>
                <c:pt idx="100">
                  <c:v/>
                </c:pt>
                <c:pt idx="101">
                  <c:v/>
                </c:pt>
              </c:numCache>
            </c:numRef>
          </c:val>
        </c:ser>
        <c:axId val="81357680"/>
        <c:axId val="81357681"/>
        <c:gapWidth val="23"/>
        <c:overlap val="100"/>
      </c:barChart>
      <c:catAx>
        <c:axId val="81357680"/>
        <c:scaling>
          <c:orientation val="minMax"/>
        </c:scaling>
        <c:delete val="0"/>
        <c:axPos val="b"/>
        <c:title>
          <c:tx>
            <c:rich>
              <a:bodyPr rot="0" vert="horz"/>
              <a:lstStyle/>
              <a:p>
                <a:pPr>
                  <a:defRPr/>
                </a:pPr>
                <a:r>
                  <a:rPr lang="en-US"/>
                  <a:t>Disk</a:t>
                </a:r>
              </a:p>
            </c:rich>
          </c:tx>
          <c:layout/>
          <c:overlay val="0"/>
        </c:title>
        <c:tickLblPos val="nextTo"/>
        <c:txPr>
          <a:bodyPr rot="0" vert="horz"/>
          <a:lstStyle/>
          <a:p>
            <a:pPr>
              <a:defRPr/>
            </a:pPr>
            <a:endParaRPr lang="en-US"/>
          </a:p>
        </c:txPr>
        <c:crossAx val="81357681"/>
        <c:crosses val="autoZero"/>
      </c:catAx>
      <c:valAx>
        <c:axId val="81357681"/>
        <c:scaling>
          <c:orientation val="minMax"/>
          <c:max val="100"/>
          <c:min val="0"/>
        </c:scaling>
        <c:delete val="0"/>
        <c:axPos val="l"/>
        <c:title>
          <c:tx>
            <c:rich>
              <a:bodyPr rot="-5400000" vert="horz"/>
              <a:lstStyle/>
              <a:p>
                <a:pPr>
                  <a:defRPr/>
                </a:pPr>
                <a:r>
                  <a:rPr lang="en-US"/>
                  <a:t>Utilization (%) - avg</a:t>
                </a:r>
              </a:p>
            </c:rich>
          </c:tx>
          <c:layout/>
          <c:overlay val="0"/>
        </c:title>
        <c:numFmt formatCode="#,##0" sourceLinked="0"/>
        <c:majorTickMark val="cross"/>
        <c:minorTickMark val="cross"/>
        <c:tickLblPos val="nextTo"/>
        <c:crossAx val="81357680"/>
        <c:crosses val="autoZero"/>
        <c:crossBetween val="between"/>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barChart>
        <c:barDir val="col"/>
        <c:grouping val="stacked"/>
        <c:varyColors val="0"/>
        <c:ser>
          <c:idx val="0"/>
          <c:order val="0"/>
          <c:smooth val="0"/>
          <c:tx>
            <c:strRef>
              <c:f>Sheet1!$B$1</c:f>
              <c:strCache>
                <c:ptCount val="1"/>
                <c:pt idx="0">
                  <c:v>10K 900</c:v>
                </c:pt>
              </c:strCache>
            </c:strRef>
          </c:tx>
          <c:spPr>
            <a:solidFill>
              <a:srgbClr val="2c95dd"/>
            </a:solidFill>
            <a:ln w="28575"/>
          </c:spPr>
          <c:cat>
            <c:strRef>
              <c:f>Sheet1!$A$2:$A$2</c:f>
              <c:strCache>
                <c:ptCount val="1"/>
                <c:pt idx="0">
                  <c:v>247</c:v>
                </c:pt>
              </c:strCache>
            </c:strRef>
          </c:cat>
          <c:val>
            <c:numRef>
              <c:f>Sheet1!$B$2:$B$2</c:f>
              <c:numCache>
                <c:ptCount val="1"/>
                <c:pt idx="0">
                  <c:v>81.22</c:v>
                </c:pt>
              </c:numCache>
            </c:numRef>
          </c:val>
        </c:ser>
        <c:ser>
          <c:idx val="1"/>
          <c:order val="1"/>
          <c:marker>
            <c:symbol val="none"/>
          </c:marker>
          <c:yVal>
            <c:numLit>
              <c:formatCode>General</c:formatCode>
              <c:ptCount val="1"/>
              <c:pt idx="0">
                <c:v>1</c:v>
              </c:pt>
            </c:numLit>
          </c:yVal>
          <c:smooth val="0"/>
        </c:ser>
        <c:axId val="81357682"/>
        <c:axId val="81357683"/>
        <c:gapWidth val="23"/>
        <c:overlap val="100"/>
      </c:barChart>
      <c:catAx>
        <c:axId val="81357682"/>
        <c:scaling>
          <c:orientation val="minMax"/>
        </c:scaling>
        <c:delete val="0"/>
        <c:axPos val="b"/>
        <c:title>
          <c:tx>
            <c:rich>
              <a:bodyPr rot="0" vert="horz"/>
              <a:lstStyle/>
              <a:p>
                <a:pPr>
                  <a:defRPr/>
                </a:pPr>
                <a:r>
                  <a:rPr lang="en-US"/>
                  <a:t>Private Raid Group</a:t>
                </a:r>
              </a:p>
            </c:rich>
          </c:tx>
          <c:layout/>
          <c:overlay val="0"/>
        </c:title>
        <c:tickLblPos val="nextTo"/>
        <c:txPr>
          <a:bodyPr rot="0" vert="horz"/>
          <a:lstStyle/>
          <a:p>
            <a:pPr>
              <a:defRPr/>
            </a:pPr>
            <a:endParaRPr lang="en-US"/>
          </a:p>
        </c:txPr>
        <c:crossAx val="81357683"/>
        <c:crosses val="autoZero"/>
      </c:catAx>
      <c:valAx>
        <c:axId val="81357683"/>
        <c:scaling>
          <c:orientation val="minMax"/>
        </c:scaling>
        <c:delete val="0"/>
        <c:axPos val="l"/>
        <c:title>
          <c:tx>
            <c:rich>
              <a:bodyPr rot="-5400000" vert="horz"/>
              <a:lstStyle/>
              <a:p>
                <a:pPr>
                  <a:defRPr/>
                </a:pPr>
                <a:r>
                  <a:rPr lang="en-US"/>
                  <a:t>Avg IOPS</a:t>
                </a:r>
              </a:p>
            </c:rich>
          </c:tx>
          <c:layout/>
          <c:overlay val="0"/>
        </c:title>
        <c:numFmt formatCode="#,##0" sourceLinked="0"/>
        <c:majorTickMark val="cross"/>
        <c:minorTickMark val="cross"/>
        <c:tickLblPos val="nextTo"/>
        <c:crossAx val="81357682"/>
        <c:crosses val="autoZero"/>
        <c:crossBetween val="between"/>
      </c:valAx>
      <c:spPr>
        <a:noFill/>
      </c:spPr>
    </c:plotArea>
    <c:legend>
      <c:legendPos val="t"/>
      <c:legendEntry>
        <c:idx val="1"/>
        <c:delete val="1"/>
      </c:legendEntry>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Raid Group 247</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194.6</c:v>
                </c:pt>
                <c:pt idx="1">
                  <c:v>219.95</c:v>
                </c:pt>
                <c:pt idx="2">
                  <c:v>160.0</c:v>
                </c:pt>
                <c:pt idx="3">
                  <c:v>115.12</c:v>
                </c:pt>
                <c:pt idx="4">
                  <c:v>73.35</c:v>
                </c:pt>
                <c:pt idx="5">
                  <c:v>71.03</c:v>
                </c:pt>
                <c:pt idx="6">
                  <c:v>103.11</c:v>
                </c:pt>
                <c:pt idx="7">
                  <c:v>62.25</c:v>
                </c:pt>
                <c:pt idx="8">
                  <c:v>92.42</c:v>
                </c:pt>
                <c:pt idx="9">
                  <c:v>36.81</c:v>
                </c:pt>
                <c:pt idx="10">
                  <c:v>47.08</c:v>
                </c:pt>
                <c:pt idx="11">
                  <c:v>33.35</c:v>
                </c:pt>
                <c:pt idx="12">
                  <c:v>28.19</c:v>
                </c:pt>
                <c:pt idx="13">
                  <c:v>74.93</c:v>
                </c:pt>
                <c:pt idx="14">
                  <c:v>58.75</c:v>
                </c:pt>
                <c:pt idx="15">
                  <c:v>79.29</c:v>
                </c:pt>
                <c:pt idx="16">
                  <c:v>72.83</c:v>
                </c:pt>
                <c:pt idx="17">
                  <c:v>30.8</c:v>
                </c:pt>
                <c:pt idx="18">
                  <c:v>127.65</c:v>
                </c:pt>
                <c:pt idx="19">
                  <c:v>69.88</c:v>
                </c:pt>
                <c:pt idx="20">
                  <c:v>71.32</c:v>
                </c:pt>
                <c:pt idx="21">
                  <c:v>34.55</c:v>
                </c:pt>
                <c:pt idx="22">
                  <c:v>69.49</c:v>
                </c:pt>
                <c:pt idx="23">
                  <c:v>54.96</c:v>
                </c:pt>
                <c:pt idx="24">
                  <c:v>81.26</c:v>
                </c:pt>
                <c:pt idx="25">
                  <c:v>84.54</c:v>
                </c:pt>
                <c:pt idx="26">
                  <c:v>89.11</c:v>
                </c:pt>
                <c:pt idx="27">
                  <c:v>119.64</c:v>
                </c:pt>
                <c:pt idx="28">
                  <c:v>120.72</c:v>
                </c:pt>
                <c:pt idx="29">
                  <c:v>58.48</c:v>
                </c:pt>
                <c:pt idx="30">
                  <c:v>80.99</c:v>
                </c:pt>
                <c:pt idx="31">
                  <c:v>97.86</c:v>
                </c:pt>
                <c:pt idx="32">
                  <c:v>94.44</c:v>
                </c:pt>
                <c:pt idx="33">
                  <c:v>88.01</c:v>
                </c:pt>
                <c:pt idx="34">
                  <c:v>155.1</c:v>
                </c:pt>
                <c:pt idx="35">
                  <c:v>88.69</c:v>
                </c:pt>
                <c:pt idx="36">
                  <c:v>53.43</c:v>
                </c:pt>
                <c:pt idx="37">
                  <c:v>45.57</c:v>
                </c:pt>
                <c:pt idx="38">
                  <c:v>83.8</c:v>
                </c:pt>
                <c:pt idx="39">
                  <c:v>135.02</c:v>
                </c:pt>
                <c:pt idx="40">
                  <c:v>113.04</c:v>
                </c:pt>
                <c:pt idx="41">
                  <c:v>52.63</c:v>
                </c:pt>
                <c:pt idx="42">
                  <c:v>73.74</c:v>
                </c:pt>
                <c:pt idx="43">
                  <c:v>137.59</c:v>
                </c:pt>
                <c:pt idx="44">
                  <c:v>103.87</c:v>
                </c:pt>
                <c:pt idx="45">
                  <c:v>73.27</c:v>
                </c:pt>
                <c:pt idx="46">
                  <c:v>96.86</c:v>
                </c:pt>
                <c:pt idx="47">
                  <c:v>57.08</c:v>
                </c:pt>
                <c:pt idx="48">
                  <c:v>119.44</c:v>
                </c:pt>
                <c:pt idx="49">
                  <c:v>88.04</c:v>
                </c:pt>
                <c:pt idx="50">
                  <c:v>61.66</c:v>
                </c:pt>
                <c:pt idx="51">
                  <c:v>98.24</c:v>
                </c:pt>
                <c:pt idx="52">
                  <c:v>95.75</c:v>
                </c:pt>
                <c:pt idx="53">
                  <c:v>33.21</c:v>
                </c:pt>
                <c:pt idx="54">
                  <c:v>83.74</c:v>
                </c:pt>
                <c:pt idx="55">
                  <c:v>64.29</c:v>
                </c:pt>
                <c:pt idx="56">
                  <c:v>39.7</c:v>
                </c:pt>
                <c:pt idx="57">
                  <c:v>99.88</c:v>
                </c:pt>
                <c:pt idx="58">
                  <c:v>66.56</c:v>
                </c:pt>
                <c:pt idx="59">
                  <c:v>68.58</c:v>
                </c:pt>
                <c:pt idx="60">
                  <c:v>89.85</c:v>
                </c:pt>
                <c:pt idx="61">
                  <c:v>53.75</c:v>
                </c:pt>
                <c:pt idx="62">
                  <c:v>35.91</c:v>
                </c:pt>
                <c:pt idx="63">
                  <c:v>83.39</c:v>
                </c:pt>
                <c:pt idx="64">
                  <c:v>74.19</c:v>
                </c:pt>
                <c:pt idx="65">
                  <c:v>97.69</c:v>
                </c:pt>
                <c:pt idx="66">
                  <c:v>102.36</c:v>
                </c:pt>
                <c:pt idx="67">
                  <c:v>49.18</c:v>
                </c:pt>
                <c:pt idx="68">
                  <c:v>26.69</c:v>
                </c:pt>
                <c:pt idx="69">
                  <c:v>50.76</c:v>
                </c:pt>
                <c:pt idx="70">
                  <c:v>70.8</c:v>
                </c:pt>
                <c:pt idx="71">
                  <c:v>57.84</c:v>
                </c:pt>
                <c:pt idx="72">
                  <c:v>114.37</c:v>
                </c:pt>
                <c:pt idx="73">
                  <c:v>56.9</c:v>
                </c:pt>
                <c:pt idx="74">
                  <c:v>65.86</c:v>
                </c:pt>
                <c:pt idx="75">
                  <c:v>85.68</c:v>
                </c:pt>
                <c:pt idx="76">
                  <c:v>107.57</c:v>
                </c:pt>
                <c:pt idx="77">
                  <c:v>52.74</c:v>
                </c:pt>
                <c:pt idx="78">
                  <c:v>85.63</c:v>
                </c:pt>
                <c:pt idx="79">
                  <c:v>117.01</c:v>
                </c:pt>
                <c:pt idx="80">
                  <c:v>141.01</c:v>
                </c:pt>
                <c:pt idx="81">
                  <c:v>101.7</c:v>
                </c:pt>
                <c:pt idx="82">
                  <c:v>121.86</c:v>
                </c:pt>
                <c:pt idx="83">
                  <c:v>66.31</c:v>
                </c:pt>
                <c:pt idx="84">
                  <c:v>50.67</c:v>
                </c:pt>
                <c:pt idx="85">
                  <c:v>44.02</c:v>
                </c:pt>
                <c:pt idx="86">
                  <c:v>63.33</c:v>
                </c:pt>
                <c:pt idx="87">
                  <c:v>53.98</c:v>
                </c:pt>
                <c:pt idx="88">
                  <c:v>76.7</c:v>
                </c:pt>
                <c:pt idx="89">
                  <c:v>84.97</c:v>
                </c:pt>
                <c:pt idx="90">
                  <c:v>72.86</c:v>
                </c:pt>
                <c:pt idx="91">
                  <c:v>91.27</c:v>
                </c:pt>
                <c:pt idx="92">
                  <c:v>286.36</c:v>
                </c:pt>
                <c:pt idx="93">
                  <c:v>215.26</c:v>
                </c:pt>
                <c:pt idx="94">
                  <c:v>45.35</c:v>
                </c:pt>
                <c:pt idx="95">
                  <c:v>42.16</c:v>
                </c:pt>
                <c:pt idx="96">
                  <c:v>67.75</c:v>
                </c:pt>
                <c:pt idx="97">
                  <c:v>100.39</c:v>
                </c:pt>
                <c:pt idx="98">
                  <c:v>95.23</c:v>
                </c:pt>
                <c:pt idx="99">
                  <c:v>89.97</c:v>
                </c:pt>
                <c:pt idx="100">
                  <c:v>80.14</c:v>
                </c:pt>
                <c:pt idx="101">
                  <c:v>84.31</c:v>
                </c:pt>
                <c:pt idx="102">
                  <c:v>51.1</c:v>
                </c:pt>
                <c:pt idx="103">
                  <c:v>84.9</c:v>
                </c:pt>
                <c:pt idx="104">
                  <c:v>101.19</c:v>
                </c:pt>
                <c:pt idx="105">
                  <c:v>113.54</c:v>
                </c:pt>
                <c:pt idx="106">
                  <c:v>189.11</c:v>
                </c:pt>
                <c:pt idx="107">
                  <c:v>157.85</c:v>
                </c:pt>
                <c:pt idx="108">
                  <c:v>91.57</c:v>
                </c:pt>
                <c:pt idx="109">
                  <c:v>116.58</c:v>
                </c:pt>
                <c:pt idx="110">
                  <c:v>73.6</c:v>
                </c:pt>
                <c:pt idx="111">
                  <c:v>143.54</c:v>
                </c:pt>
                <c:pt idx="112">
                  <c:v>112.09</c:v>
                </c:pt>
                <c:pt idx="113">
                  <c:v>108.9</c:v>
                </c:pt>
                <c:pt idx="114">
                  <c:v>151.42</c:v>
                </c:pt>
                <c:pt idx="115">
                  <c:v>100.12</c:v>
                </c:pt>
                <c:pt idx="116">
                  <c:v>133.54</c:v>
                </c:pt>
                <c:pt idx="117">
                  <c:v>113.18</c:v>
                </c:pt>
                <c:pt idx="118">
                  <c:v>96.36</c:v>
                </c:pt>
                <c:pt idx="119">
                  <c:v>41.5</c:v>
                </c:pt>
                <c:pt idx="120">
                  <c:v>39.89</c:v>
                </c:pt>
                <c:pt idx="121">
                  <c:v>119.38</c:v>
                </c:pt>
                <c:pt idx="122">
                  <c:v>91.85</c:v>
                </c:pt>
                <c:pt idx="123">
                  <c:v>68.89</c:v>
                </c:pt>
                <c:pt idx="124">
                  <c:v>44.64</c:v>
                </c:pt>
                <c:pt idx="125">
                  <c:v>40.22</c:v>
                </c:pt>
                <c:pt idx="126">
                  <c:v>42.11</c:v>
                </c:pt>
                <c:pt idx="127">
                  <c:v>35.79</c:v>
                </c:pt>
                <c:pt idx="128">
                  <c:v>36.76</c:v>
                </c:pt>
                <c:pt idx="129">
                  <c:v>75.07</c:v>
                </c:pt>
                <c:pt idx="130">
                  <c:v>143.66</c:v>
                </c:pt>
                <c:pt idx="131">
                  <c:v>45.41</c:v>
                </c:pt>
                <c:pt idx="132">
                  <c:v>40.91</c:v>
                </c:pt>
                <c:pt idx="133">
                  <c:v>41.31</c:v>
                </c:pt>
                <c:pt idx="134">
                  <c:v>33.88</c:v>
                </c:pt>
                <c:pt idx="135">
                  <c:v>51.5</c:v>
                </c:pt>
                <c:pt idx="136">
                  <c:v>39.51</c:v>
                </c:pt>
                <c:pt idx="137">
                  <c:v>41.22</c:v>
                </c:pt>
                <c:pt idx="138">
                  <c:v>47.64</c:v>
                </c:pt>
                <c:pt idx="139">
                  <c:v>49.36</c:v>
                </c:pt>
                <c:pt idx="140">
                  <c:v>52.12</c:v>
                </c:pt>
                <c:pt idx="141">
                  <c:v>40.36</c:v>
                </c:pt>
                <c:pt idx="142">
                  <c:v>52.99</c:v>
                </c:pt>
                <c:pt idx="143">
                  <c:v>35.74</c:v>
                </c:pt>
                <c:pt idx="144">
                  <c:v>96.12</c:v>
                </c:pt>
                <c:pt idx="145">
                  <c:v>82.95</c:v>
                </c:pt>
                <c:pt idx="146">
                  <c:v>66.83</c:v>
                </c:pt>
                <c:pt idx="147">
                  <c:v>40.24</c:v>
                </c:pt>
                <c:pt idx="148">
                  <c:v>43.55</c:v>
                </c:pt>
                <c:pt idx="149">
                  <c:v>49.17</c:v>
                </c:pt>
                <c:pt idx="150">
                  <c:v>62.31</c:v>
                </c:pt>
                <c:pt idx="151">
                  <c:v>56.53</c:v>
                </c:pt>
                <c:pt idx="152">
                  <c:v>48.7</c:v>
                </c:pt>
                <c:pt idx="153">
                  <c:v>60.19</c:v>
                </c:pt>
                <c:pt idx="154">
                  <c:v>53.02</c:v>
                </c:pt>
              </c:numCache>
            </c:numRef>
          </c:yVal>
        </c:ser>
        <c:ser>
          <c:idx val="1"/>
          <c:order val="1"/>
          <c:marker>
            <c:symbol val="none"/>
          </c:marker>
          <c:yVal>
            <c:numLit>
              <c:formatCode>General</c:formatCode>
              <c:ptCount val="1"/>
              <c:pt idx="0">
                <c:v>1</c:v>
              </c:pt>
            </c:numLit>
          </c:yVal>
          <c:smooth val="0"/>
        </c:ser>
        <c:axId val="81357684"/>
        <c:axId val="81357685"/>
      </c:scatterChart>
      <c:valAx>
        <c:axId val="81357684"/>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85"/>
        <c:crosses val="autoZero"/>
      </c:valAx>
      <c:valAx>
        <c:axId val="81357685"/>
        <c:scaling>
          <c:orientation val="minMax"/>
        </c:scaling>
        <c:delete val="0"/>
        <c:axPos val="l"/>
        <c:title>
          <c:tx>
            <c:rich>
              <a:bodyPr rot="-5400000" vert="horz"/>
              <a:lstStyle/>
              <a:p>
                <a:pPr>
                  <a:defRPr/>
                </a:pPr>
                <a:r>
                  <a:rPr lang="en-US"/>
                  <a:t>IOPS</a:t>
                </a:r>
              </a:p>
            </c:rich>
          </c:tx>
          <c:layout/>
          <c:overlay val="0"/>
        </c:title>
        <c:numFmt formatCode="#,##0" sourceLinked="0"/>
        <c:majorTickMark val="cross"/>
        <c:minorTickMark val="cross"/>
        <c:tickLblPos val="nextTo"/>
        <c:crossAx val="81357684"/>
        <c:crosses val="autoZero"/>
        <c:crossBetween val="midCat"/>
      </c:valAx>
      <c:spPr>
        <a:noFill/>
      </c:spPr>
    </c:plotArea>
    <c:legend>
      <c:legendPos val="t"/>
      <c:legendEntry>
        <c:idx val="1"/>
        <c:delete val="1"/>
      </c:legendEntry>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barChart>
        <c:barDir val="col"/>
        <c:grouping val="stacked"/>
        <c:varyColors val="0"/>
        <c:ser>
          <c:idx val="0"/>
          <c:order val="0"/>
          <c:smooth val="0"/>
          <c:tx>
            <c:strRef>
              <c:f>Sheet1!$B$1</c:f>
              <c:strCache>
                <c:ptCount val="1"/>
                <c:pt idx="0">
                  <c:v>FLASH 200</c:v>
                </c:pt>
              </c:strCache>
            </c:strRef>
          </c:tx>
          <c:spPr>
            <a:solidFill>
              <a:srgbClr val="2c95dd"/>
            </a:solidFill>
            <a:ln w="28575"/>
          </c:spPr>
          <c:cat>
            <c:strRef>
              <c:f>Sheet1!$A$2:$A$16</c:f>
              <c:strCache>
                <c:ptCount val="15"/>
                <c:pt idx="0">
                  <c:v>238</c:v>
                </c:pt>
                <c:pt idx="1">
                  <c:v>246</c:v>
                </c:pt>
                <c:pt idx="2">
                  <c:v>244</c:v>
                </c:pt>
                <c:pt idx="3">
                  <c:v>245</c:v>
                </c:pt>
                <c:pt idx="4">
                  <c:v>243</c:v>
                </c:pt>
                <c:pt idx="5">
                  <c:v>240</c:v>
                </c:pt>
                <c:pt idx="6">
                  <c:v>239</c:v>
                </c:pt>
                <c:pt idx="7">
                  <c:v>241</c:v>
                </c:pt>
                <c:pt idx="8">
                  <c:v>242</c:v>
                </c:pt>
                <c:pt idx="9">
                  <c:v>236</c:v>
                </c:pt>
                <c:pt idx="10">
                  <c:v>235</c:v>
                </c:pt>
                <c:pt idx="11">
                  <c:v>232</c:v>
                </c:pt>
                <c:pt idx="12">
                  <c:v>234</c:v>
                </c:pt>
                <c:pt idx="13">
                  <c:v>237</c:v>
                </c:pt>
                <c:pt idx="14">
                  <c:v>233</c:v>
                </c:pt>
              </c:strCache>
            </c:strRef>
          </c:cat>
          <c:val>
            <c:numRef>
              <c:f>Sheet1!$B$2:$B$16</c:f>
              <c:numCache>
                <c:ptCount val="15"/>
                <c:pt idx="0">
                  <c:v>2213.06</c:v>
                </c:pt>
                <c:pt idx="1">
                  <c:v/>
                </c:pt>
                <c:pt idx="2">
                  <c:v/>
                </c:pt>
                <c:pt idx="3">
                  <c:v/>
                </c:pt>
                <c:pt idx="4">
                  <c:v/>
                </c:pt>
                <c:pt idx="5">
                  <c:v/>
                </c:pt>
                <c:pt idx="6">
                  <c:v/>
                </c:pt>
                <c:pt idx="7">
                  <c:v/>
                </c:pt>
                <c:pt idx="8">
                  <c:v/>
                </c:pt>
                <c:pt idx="9">
                  <c:v/>
                </c:pt>
                <c:pt idx="10">
                  <c:v/>
                </c:pt>
                <c:pt idx="11">
                  <c:v/>
                </c:pt>
                <c:pt idx="12">
                  <c:v/>
                </c:pt>
                <c:pt idx="13">
                  <c:v/>
                </c:pt>
                <c:pt idx="14">
                  <c:v/>
                </c:pt>
              </c:numCache>
            </c:numRef>
          </c:val>
        </c:ser>
        <c:ser>
          <c:idx val="1"/>
          <c:order val="1"/>
          <c:smooth val="0"/>
          <c:tx>
            <c:strRef>
              <c:f>Sheet1!$C$1</c:f>
              <c:strCache>
                <c:ptCount val="1"/>
                <c:pt idx="0">
                  <c:v>10K 900</c:v>
                </c:pt>
              </c:strCache>
            </c:strRef>
          </c:tx>
          <c:spPr>
            <a:solidFill>
              <a:srgbClr val="339933"/>
            </a:solidFill>
            <a:ln w="28575"/>
          </c:spPr>
          <c:cat>
            <c:strRef>
              <c:f>Sheet1!$A$2:$A$16</c:f>
              <c:strCache>
                <c:ptCount val="15"/>
                <c:pt idx="0">
                  <c:v>238</c:v>
                </c:pt>
                <c:pt idx="1">
                  <c:v>246</c:v>
                </c:pt>
                <c:pt idx="2">
                  <c:v>244</c:v>
                </c:pt>
                <c:pt idx="3">
                  <c:v>245</c:v>
                </c:pt>
                <c:pt idx="4">
                  <c:v>243</c:v>
                </c:pt>
                <c:pt idx="5">
                  <c:v>240</c:v>
                </c:pt>
                <c:pt idx="6">
                  <c:v>239</c:v>
                </c:pt>
                <c:pt idx="7">
                  <c:v>241</c:v>
                </c:pt>
                <c:pt idx="8">
                  <c:v>242</c:v>
                </c:pt>
                <c:pt idx="9">
                  <c:v>236</c:v>
                </c:pt>
                <c:pt idx="10">
                  <c:v>235</c:v>
                </c:pt>
                <c:pt idx="11">
                  <c:v>232</c:v>
                </c:pt>
                <c:pt idx="12">
                  <c:v>234</c:v>
                </c:pt>
                <c:pt idx="13">
                  <c:v>237</c:v>
                </c:pt>
                <c:pt idx="14">
                  <c:v>233</c:v>
                </c:pt>
              </c:strCache>
            </c:strRef>
          </c:cat>
          <c:val>
            <c:numRef>
              <c:f>Sheet1!$C$2:$C$16</c:f>
              <c:numCache>
                <c:ptCount val="15"/>
                <c:pt idx="0">
                  <c:v/>
                </c:pt>
                <c:pt idx="1">
                  <c:v>166.64</c:v>
                </c:pt>
                <c:pt idx="2">
                  <c:v>160.84</c:v>
                </c:pt>
                <c:pt idx="3">
                  <c:v>158.57</c:v>
                </c:pt>
                <c:pt idx="4">
                  <c:v>139.91</c:v>
                </c:pt>
                <c:pt idx="5">
                  <c:v>136.34</c:v>
                </c:pt>
                <c:pt idx="6">
                  <c:v>120.20</c:v>
                </c:pt>
                <c:pt idx="7">
                  <c:v>109.93</c:v>
                </c:pt>
                <c:pt idx="8">
                  <c:v>109.68</c:v>
                </c:pt>
                <c:pt idx="9">
                  <c:v/>
                </c:pt>
                <c:pt idx="10">
                  <c:v/>
                </c:pt>
                <c:pt idx="11">
                  <c:v/>
                </c:pt>
                <c:pt idx="12">
                  <c:v/>
                </c:pt>
                <c:pt idx="13">
                  <c:v/>
                </c:pt>
                <c:pt idx="14">
                  <c:v/>
                </c:pt>
              </c:numCache>
            </c:numRef>
          </c:val>
        </c:ser>
        <c:ser>
          <c:idx val="2"/>
          <c:order val="2"/>
          <c:smooth val="0"/>
          <c:tx>
            <c:strRef>
              <c:f>Sheet1!$D$1</c:f>
              <c:strCache>
                <c:ptCount val="1"/>
                <c:pt idx="0">
                  <c:v>7K 3000</c:v>
                </c:pt>
              </c:strCache>
            </c:strRef>
          </c:tx>
          <c:spPr>
            <a:solidFill>
              <a:srgbClr val="ce3131"/>
            </a:solidFill>
            <a:ln w="28575"/>
          </c:spPr>
          <c:cat>
            <c:strRef>
              <c:f>Sheet1!$A$2:$A$16</c:f>
              <c:strCache>
                <c:ptCount val="15"/>
                <c:pt idx="0">
                  <c:v>238</c:v>
                </c:pt>
                <c:pt idx="1">
                  <c:v>246</c:v>
                </c:pt>
                <c:pt idx="2">
                  <c:v>244</c:v>
                </c:pt>
                <c:pt idx="3">
                  <c:v>245</c:v>
                </c:pt>
                <c:pt idx="4">
                  <c:v>243</c:v>
                </c:pt>
                <c:pt idx="5">
                  <c:v>240</c:v>
                </c:pt>
                <c:pt idx="6">
                  <c:v>239</c:v>
                </c:pt>
                <c:pt idx="7">
                  <c:v>241</c:v>
                </c:pt>
                <c:pt idx="8">
                  <c:v>242</c:v>
                </c:pt>
                <c:pt idx="9">
                  <c:v>236</c:v>
                </c:pt>
                <c:pt idx="10">
                  <c:v>235</c:v>
                </c:pt>
                <c:pt idx="11">
                  <c:v>232</c:v>
                </c:pt>
                <c:pt idx="12">
                  <c:v>234</c:v>
                </c:pt>
                <c:pt idx="13">
                  <c:v>237</c:v>
                </c:pt>
                <c:pt idx="14">
                  <c:v>233</c:v>
                </c:pt>
              </c:strCache>
            </c:strRef>
          </c:cat>
          <c:val>
            <c:numRef>
              <c:f>Sheet1!$D$2:$D$16</c:f>
              <c:numCache>
                <c:ptCount val="15"/>
                <c:pt idx="0">
                  <c:v/>
                </c:pt>
                <c:pt idx="1">
                  <c:v/>
                </c:pt>
                <c:pt idx="2">
                  <c:v/>
                </c:pt>
                <c:pt idx="3">
                  <c:v/>
                </c:pt>
                <c:pt idx="4">
                  <c:v/>
                </c:pt>
                <c:pt idx="5">
                  <c:v/>
                </c:pt>
                <c:pt idx="6">
                  <c:v/>
                </c:pt>
                <c:pt idx="7">
                  <c:v/>
                </c:pt>
                <c:pt idx="8">
                  <c:v/>
                </c:pt>
                <c:pt idx="9">
                  <c:v>5.90</c:v>
                </c:pt>
                <c:pt idx="10">
                  <c:v>3.01</c:v>
                </c:pt>
                <c:pt idx="11">
                  <c:v>2.68</c:v>
                </c:pt>
                <c:pt idx="12">
                  <c:v>1.88</c:v>
                </c:pt>
                <c:pt idx="13">
                  <c:v>1.87</c:v>
                </c:pt>
                <c:pt idx="14">
                  <c:v>1.07</c:v>
                </c:pt>
              </c:numCache>
            </c:numRef>
          </c:val>
        </c:ser>
        <c:axId val="81357686"/>
        <c:axId val="81357687"/>
        <c:gapWidth val="23"/>
        <c:overlap val="100"/>
      </c:barChart>
      <c:catAx>
        <c:axId val="81357686"/>
        <c:scaling>
          <c:orientation val="minMax"/>
        </c:scaling>
        <c:delete val="0"/>
        <c:axPos val="b"/>
        <c:title>
          <c:tx>
            <c:rich>
              <a:bodyPr rot="0" vert="horz"/>
              <a:lstStyle/>
              <a:p>
                <a:pPr>
                  <a:defRPr/>
                </a:pPr>
                <a:r>
                  <a:rPr lang="en-US"/>
                  <a:t>Private Raid Group</a:t>
                </a:r>
              </a:p>
            </c:rich>
          </c:tx>
          <c:layout/>
          <c:overlay val="0"/>
        </c:title>
        <c:tickLblPos val="nextTo"/>
        <c:txPr>
          <a:bodyPr rot="0" vert="horz"/>
          <a:lstStyle/>
          <a:p>
            <a:pPr>
              <a:defRPr/>
            </a:pPr>
            <a:endParaRPr lang="en-US"/>
          </a:p>
        </c:txPr>
        <c:crossAx val="81357687"/>
        <c:crosses val="autoZero"/>
      </c:catAx>
      <c:valAx>
        <c:axId val="81357687"/>
        <c:scaling>
          <c:orientation val="minMax"/>
        </c:scaling>
        <c:delete val="0"/>
        <c:axPos val="l"/>
        <c:title>
          <c:tx>
            <c:rich>
              <a:bodyPr rot="-5400000" vert="horz"/>
              <a:lstStyle/>
              <a:p>
                <a:pPr>
                  <a:defRPr/>
                </a:pPr>
                <a:r>
                  <a:rPr lang="en-US"/>
                  <a:t>Avg IOPS</a:t>
                </a:r>
              </a:p>
            </c:rich>
          </c:tx>
          <c:layout/>
          <c:overlay val="0"/>
        </c:title>
        <c:numFmt formatCode="#,##0" sourceLinked="0"/>
        <c:majorTickMark val="cross"/>
        <c:minorTickMark val="cross"/>
        <c:tickLblPos val="nextTo"/>
        <c:crossAx val="81357686"/>
        <c:crosses val="autoZero"/>
        <c:crossBetween val="between"/>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Raid Group 232</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1.16</c:v>
                </c:pt>
                <c:pt idx="1">
                  <c:v>0.56</c:v>
                </c:pt>
                <c:pt idx="2">
                  <c:v>0.11</c:v>
                </c:pt>
                <c:pt idx="3">
                  <c:v>1.01</c:v>
                </c:pt>
                <c:pt idx="4">
                  <c:v>1.27</c:v>
                </c:pt>
                <c:pt idx="5">
                  <c:v>0.7</c:v>
                </c:pt>
                <c:pt idx="6">
                  <c:v>0.89</c:v>
                </c:pt>
                <c:pt idx="7">
                  <c:v>0.01</c:v>
                </c:pt>
                <c:pt idx="8">
                  <c:v>0.09</c:v>
                </c:pt>
                <c:pt idx="9">
                  <c:v>0.04</c:v>
                </c:pt>
                <c:pt idx="10">
                  <c:v>0.23</c:v>
                </c:pt>
                <c:pt idx="11">
                  <c:v>0.0</c:v>
                </c:pt>
                <c:pt idx="12">
                  <c:v>0.06</c:v>
                </c:pt>
                <c:pt idx="13">
                  <c:v>0.02</c:v>
                </c:pt>
                <c:pt idx="14">
                  <c:v>3.62</c:v>
                </c:pt>
                <c:pt idx="15">
                  <c:v>0.05</c:v>
                </c:pt>
                <c:pt idx="16">
                  <c:v>0.01</c:v>
                </c:pt>
                <c:pt idx="17">
                  <c:v>0.03</c:v>
                </c:pt>
                <c:pt idx="18">
                  <c:v>1.75</c:v>
                </c:pt>
                <c:pt idx="19">
                  <c:v>0.38</c:v>
                </c:pt>
                <c:pt idx="20">
                  <c:v>0.14</c:v>
                </c:pt>
                <c:pt idx="21">
                  <c:v>0.04</c:v>
                </c:pt>
                <c:pt idx="22">
                  <c:v>0.19</c:v>
                </c:pt>
                <c:pt idx="23">
                  <c:v>0.01</c:v>
                </c:pt>
                <c:pt idx="24">
                  <c:v>2.1</c:v>
                </c:pt>
                <c:pt idx="25">
                  <c:v>3.16</c:v>
                </c:pt>
                <c:pt idx="26">
                  <c:v>3.17</c:v>
                </c:pt>
                <c:pt idx="27">
                  <c:v>3.88</c:v>
                </c:pt>
                <c:pt idx="28">
                  <c:v>1.57</c:v>
                </c:pt>
                <c:pt idx="29">
                  <c:v>0.94</c:v>
                </c:pt>
                <c:pt idx="30">
                  <c:v>1.65</c:v>
                </c:pt>
                <c:pt idx="31">
                  <c:v>1.7</c:v>
                </c:pt>
                <c:pt idx="32">
                  <c:v>1.39</c:v>
                </c:pt>
                <c:pt idx="33">
                  <c:v>0.44</c:v>
                </c:pt>
                <c:pt idx="34">
                  <c:v>1.02</c:v>
                </c:pt>
                <c:pt idx="35">
                  <c:v>0.14</c:v>
                </c:pt>
                <c:pt idx="36">
                  <c:v>0.17</c:v>
                </c:pt>
                <c:pt idx="37">
                  <c:v>0.11</c:v>
                </c:pt>
                <c:pt idx="38">
                  <c:v>0.43</c:v>
                </c:pt>
                <c:pt idx="39">
                  <c:v>2.92</c:v>
                </c:pt>
                <c:pt idx="40">
                  <c:v>1.38</c:v>
                </c:pt>
                <c:pt idx="41">
                  <c:v>1.03</c:v>
                </c:pt>
                <c:pt idx="42">
                  <c:v>1.3</c:v>
                </c:pt>
                <c:pt idx="43">
                  <c:v>2.21</c:v>
                </c:pt>
                <c:pt idx="44">
                  <c:v>1.74</c:v>
                </c:pt>
                <c:pt idx="45">
                  <c:v>1.11</c:v>
                </c:pt>
                <c:pt idx="46">
                  <c:v>0.3</c:v>
                </c:pt>
                <c:pt idx="47">
                  <c:v>0.1</c:v>
                </c:pt>
                <c:pt idx="48">
                  <c:v>0.46</c:v>
                </c:pt>
                <c:pt idx="49">
                  <c:v>0.49</c:v>
                </c:pt>
                <c:pt idx="50">
                  <c:v>0.18</c:v>
                </c:pt>
                <c:pt idx="51">
                  <c:v>0.2</c:v>
                </c:pt>
                <c:pt idx="52">
                  <c:v>0.49</c:v>
                </c:pt>
                <c:pt idx="53">
                  <c:v>0.06</c:v>
                </c:pt>
                <c:pt idx="54">
                  <c:v>0.34</c:v>
                </c:pt>
                <c:pt idx="55">
                  <c:v>0.29</c:v>
                </c:pt>
                <c:pt idx="56">
                  <c:v>0.07</c:v>
                </c:pt>
                <c:pt idx="57">
                  <c:v>0.32</c:v>
                </c:pt>
                <c:pt idx="58">
                  <c:v>0.16</c:v>
                </c:pt>
                <c:pt idx="59">
                  <c:v>0.4</c:v>
                </c:pt>
                <c:pt idx="60">
                  <c:v>15.57</c:v>
                </c:pt>
                <c:pt idx="61">
                  <c:v>0.09</c:v>
                </c:pt>
                <c:pt idx="62">
                  <c:v>0.23</c:v>
                </c:pt>
                <c:pt idx="63">
                  <c:v>0.41</c:v>
                </c:pt>
                <c:pt idx="64">
                  <c:v>0.56</c:v>
                </c:pt>
                <c:pt idx="65">
                  <c:v>0.45</c:v>
                </c:pt>
                <c:pt idx="66">
                  <c:v>0.29</c:v>
                </c:pt>
                <c:pt idx="67">
                  <c:v>0.2</c:v>
                </c:pt>
                <c:pt idx="68">
                  <c:v>0.16</c:v>
                </c:pt>
                <c:pt idx="69">
                  <c:v>0.15</c:v>
                </c:pt>
                <c:pt idx="70">
                  <c:v>0.64</c:v>
                </c:pt>
                <c:pt idx="71">
                  <c:v>0.41</c:v>
                </c:pt>
                <c:pt idx="72">
                  <c:v>2.29</c:v>
                </c:pt>
                <c:pt idx="73">
                  <c:v>5.24</c:v>
                </c:pt>
                <c:pt idx="74">
                  <c:v>1.19</c:v>
                </c:pt>
                <c:pt idx="75">
                  <c:v>1.23</c:v>
                </c:pt>
                <c:pt idx="76">
                  <c:v>0.44</c:v>
                </c:pt>
                <c:pt idx="77">
                  <c:v>0.93</c:v>
                </c:pt>
                <c:pt idx="78">
                  <c:v>2.04</c:v>
                </c:pt>
                <c:pt idx="79">
                  <c:v>17.91</c:v>
                </c:pt>
                <c:pt idx="80">
                  <c:v>1.88</c:v>
                </c:pt>
                <c:pt idx="81">
                  <c:v>38.12</c:v>
                </c:pt>
                <c:pt idx="82">
                  <c:v>1.0</c:v>
                </c:pt>
                <c:pt idx="83">
                  <c:v>0.23</c:v>
                </c:pt>
                <c:pt idx="84">
                  <c:v>1.73</c:v>
                </c:pt>
                <c:pt idx="85">
                  <c:v>0.38</c:v>
                </c:pt>
                <c:pt idx="86">
                  <c:v>24.59</c:v>
                </c:pt>
                <c:pt idx="87">
                  <c:v>0.22</c:v>
                </c:pt>
                <c:pt idx="88">
                  <c:v>0.26</c:v>
                </c:pt>
                <c:pt idx="89">
                  <c:v>0.14</c:v>
                </c:pt>
                <c:pt idx="90">
                  <c:v>0.48</c:v>
                </c:pt>
                <c:pt idx="91">
                  <c:v>0.6</c:v>
                </c:pt>
                <c:pt idx="92">
                  <c:v>111.21</c:v>
                </c:pt>
                <c:pt idx="93">
                  <c:v>8.12</c:v>
                </c:pt>
                <c:pt idx="94">
                  <c:v>0.12</c:v>
                </c:pt>
                <c:pt idx="95">
                  <c:v>0.97</c:v>
                </c:pt>
                <c:pt idx="96">
                  <c:v>0.69</c:v>
                </c:pt>
                <c:pt idx="97">
                  <c:v>0.33</c:v>
                </c:pt>
                <c:pt idx="98">
                  <c:v>3.92</c:v>
                </c:pt>
                <c:pt idx="99">
                  <c:v>4.9</c:v>
                </c:pt>
                <c:pt idx="100">
                  <c:v>6.22</c:v>
                </c:pt>
                <c:pt idx="101">
                  <c:v>2.06</c:v>
                </c:pt>
                <c:pt idx="102">
                  <c:v>2.47</c:v>
                </c:pt>
                <c:pt idx="103">
                  <c:v>2.15</c:v>
                </c:pt>
                <c:pt idx="104">
                  <c:v>0.36</c:v>
                </c:pt>
                <c:pt idx="105">
                  <c:v>0.46</c:v>
                </c:pt>
                <c:pt idx="106">
                  <c:v>6.17</c:v>
                </c:pt>
                <c:pt idx="107">
                  <c:v>0.92</c:v>
                </c:pt>
                <c:pt idx="108">
                  <c:v>1.33</c:v>
                </c:pt>
                <c:pt idx="109">
                  <c:v>2.72</c:v>
                </c:pt>
                <c:pt idx="110">
                  <c:v>0.67</c:v>
                </c:pt>
                <c:pt idx="111">
                  <c:v>0.81</c:v>
                </c:pt>
                <c:pt idx="112">
                  <c:v>0.68</c:v>
                </c:pt>
                <c:pt idx="113">
                  <c:v>0.38</c:v>
                </c:pt>
                <c:pt idx="114">
                  <c:v>0.62</c:v>
                </c:pt>
                <c:pt idx="115">
                  <c:v>0.38</c:v>
                </c:pt>
                <c:pt idx="116">
                  <c:v>0.43</c:v>
                </c:pt>
                <c:pt idx="117">
                  <c:v>0.18</c:v>
                </c:pt>
                <c:pt idx="118">
                  <c:v>0.56</c:v>
                </c:pt>
                <c:pt idx="119">
                  <c:v>0.74</c:v>
                </c:pt>
                <c:pt idx="120">
                  <c:v>0.95</c:v>
                </c:pt>
                <c:pt idx="121">
                  <c:v>18.22</c:v>
                </c:pt>
                <c:pt idx="122">
                  <c:v>4.29</c:v>
                </c:pt>
                <c:pt idx="123">
                  <c:v>1.75</c:v>
                </c:pt>
                <c:pt idx="124">
                  <c:v>0.33</c:v>
                </c:pt>
                <c:pt idx="125">
                  <c:v>0.42</c:v>
                </c:pt>
                <c:pt idx="126">
                  <c:v>0.28</c:v>
                </c:pt>
                <c:pt idx="127">
                  <c:v>0.27</c:v>
                </c:pt>
                <c:pt idx="128">
                  <c:v>0.14</c:v>
                </c:pt>
                <c:pt idx="129">
                  <c:v>0.54</c:v>
                </c:pt>
                <c:pt idx="130">
                  <c:v>0.36</c:v>
                </c:pt>
                <c:pt idx="131">
                  <c:v>0.24</c:v>
                </c:pt>
                <c:pt idx="132">
                  <c:v>0.39</c:v>
                </c:pt>
                <c:pt idx="133">
                  <c:v>0.21</c:v>
                </c:pt>
                <c:pt idx="134">
                  <c:v>0.44</c:v>
                </c:pt>
                <c:pt idx="135">
                  <c:v>0.16</c:v>
                </c:pt>
                <c:pt idx="136">
                  <c:v>0.2</c:v>
                </c:pt>
                <c:pt idx="137">
                  <c:v>0.32</c:v>
                </c:pt>
                <c:pt idx="138">
                  <c:v>0.23</c:v>
                </c:pt>
                <c:pt idx="139">
                  <c:v>0.18</c:v>
                </c:pt>
                <c:pt idx="140">
                  <c:v>0.39</c:v>
                </c:pt>
                <c:pt idx="141">
                  <c:v>0.15</c:v>
                </c:pt>
                <c:pt idx="142">
                  <c:v>0.18</c:v>
                </c:pt>
                <c:pt idx="143">
                  <c:v>0.26</c:v>
                </c:pt>
                <c:pt idx="144">
                  <c:v>1.3</c:v>
                </c:pt>
                <c:pt idx="145">
                  <c:v>0.88</c:v>
                </c:pt>
                <c:pt idx="146">
                  <c:v>0.51</c:v>
                </c:pt>
                <c:pt idx="147">
                  <c:v>0.34</c:v>
                </c:pt>
                <c:pt idx="148">
                  <c:v>0.32</c:v>
                </c:pt>
                <c:pt idx="149">
                  <c:v>0.29</c:v>
                </c:pt>
                <c:pt idx="150">
                  <c:v>4.64</c:v>
                </c:pt>
                <c:pt idx="151">
                  <c:v>9.0</c:v>
                </c:pt>
                <c:pt idx="152">
                  <c:v>6.08</c:v>
                </c:pt>
                <c:pt idx="153">
                  <c:v>16.18</c:v>
                </c:pt>
                <c:pt idx="154">
                  <c:v>14.92</c:v>
                </c:pt>
              </c:numCache>
            </c:numRef>
          </c:yVal>
        </c:ser>
        <c:ser>
          <c:idx val="1"/>
          <c:order val="1"/>
          <c:smooth val="0"/>
          <c:tx>
            <c:strRef>
              <c:f>Sheet1!$C$1</c:f>
              <c:strCache>
                <c:ptCount val="1"/>
                <c:pt idx="0">
                  <c:v>Raid Group 233</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0.78</c:v>
                </c:pt>
                <c:pt idx="1">
                  <c:v>0.15</c:v>
                </c:pt>
                <c:pt idx="2">
                  <c:v>0.03</c:v>
                </c:pt>
                <c:pt idx="3">
                  <c:v>0.91</c:v>
                </c:pt>
                <c:pt idx="4">
                  <c:v>0.64</c:v>
                </c:pt>
                <c:pt idx="5">
                  <c:v>0.47</c:v>
                </c:pt>
                <c:pt idx="6">
                  <c:v>0.5</c:v>
                </c:pt>
                <c:pt idx="7">
                  <c:v>0.0</c:v>
                </c:pt>
                <c:pt idx="8">
                  <c:v>0.03</c:v>
                </c:pt>
                <c:pt idx="9">
                  <c:v>0.05</c:v>
                </c:pt>
                <c:pt idx="10">
                  <c:v>0.19</c:v>
                </c:pt>
                <c:pt idx="11">
                  <c:v>0.07</c:v>
                </c:pt>
                <c:pt idx="12">
                  <c:v>0.71</c:v>
                </c:pt>
                <c:pt idx="13">
                  <c:v>0.0</c:v>
                </c:pt>
                <c:pt idx="14">
                  <c:v>0.13</c:v>
                </c:pt>
                <c:pt idx="15">
                  <c:v>1.64</c:v>
                </c:pt>
                <c:pt idx="16">
                  <c:v>0.0</c:v>
                </c:pt>
                <c:pt idx="17">
                  <c:v>0.1</c:v>
                </c:pt>
                <c:pt idx="18">
                  <c:v>1.08</c:v>
                </c:pt>
                <c:pt idx="19">
                  <c:v>0.03</c:v>
                </c:pt>
                <c:pt idx="20">
                  <c:v>0.01</c:v>
                </c:pt>
                <c:pt idx="21">
                  <c:v>0.5</c:v>
                </c:pt>
                <c:pt idx="22">
                  <c:v>0.09</c:v>
                </c:pt>
                <c:pt idx="23">
                  <c:v>0.14</c:v>
                </c:pt>
                <c:pt idx="24">
                  <c:v>0.96</c:v>
                </c:pt>
                <c:pt idx="25">
                  <c:v>1.98</c:v>
                </c:pt>
                <c:pt idx="26">
                  <c:v>1.38</c:v>
                </c:pt>
                <c:pt idx="27">
                  <c:v>2.36</c:v>
                </c:pt>
                <c:pt idx="28">
                  <c:v>0.55</c:v>
                </c:pt>
                <c:pt idx="29">
                  <c:v>0.27</c:v>
                </c:pt>
                <c:pt idx="30">
                  <c:v>0.7</c:v>
                </c:pt>
                <c:pt idx="31">
                  <c:v>0.68</c:v>
                </c:pt>
                <c:pt idx="32">
                  <c:v>0.6</c:v>
                </c:pt>
                <c:pt idx="33">
                  <c:v>0.12</c:v>
                </c:pt>
                <c:pt idx="34">
                  <c:v>0.38</c:v>
                </c:pt>
                <c:pt idx="35">
                  <c:v>0.13</c:v>
                </c:pt>
                <c:pt idx="36">
                  <c:v>0.06</c:v>
                </c:pt>
                <c:pt idx="37">
                  <c:v>0.1</c:v>
                </c:pt>
                <c:pt idx="38">
                  <c:v>0.05</c:v>
                </c:pt>
                <c:pt idx="39">
                  <c:v>1.86</c:v>
                </c:pt>
                <c:pt idx="40">
                  <c:v>0.08</c:v>
                </c:pt>
                <c:pt idx="41">
                  <c:v>0.16</c:v>
                </c:pt>
                <c:pt idx="42">
                  <c:v>0.12</c:v>
                </c:pt>
                <c:pt idx="43">
                  <c:v>0.39</c:v>
                </c:pt>
                <c:pt idx="44">
                  <c:v>0.37</c:v>
                </c:pt>
                <c:pt idx="45">
                  <c:v>0.1</c:v>
                </c:pt>
                <c:pt idx="46">
                  <c:v>0.12</c:v>
                </c:pt>
                <c:pt idx="47">
                  <c:v>0.14</c:v>
                </c:pt>
                <c:pt idx="48">
                  <c:v>0.19</c:v>
                </c:pt>
                <c:pt idx="49">
                  <c:v>0.34</c:v>
                </c:pt>
                <c:pt idx="50">
                  <c:v>0.07</c:v>
                </c:pt>
                <c:pt idx="51">
                  <c:v>0.15</c:v>
                </c:pt>
                <c:pt idx="52">
                  <c:v>0.32</c:v>
                </c:pt>
                <c:pt idx="53">
                  <c:v>0.12</c:v>
                </c:pt>
                <c:pt idx="54">
                  <c:v>0.26</c:v>
                </c:pt>
                <c:pt idx="55">
                  <c:v>0.37</c:v>
                </c:pt>
                <c:pt idx="56">
                  <c:v>0.09</c:v>
                </c:pt>
                <c:pt idx="57">
                  <c:v>0.1</c:v>
                </c:pt>
                <c:pt idx="58">
                  <c:v>0.06</c:v>
                </c:pt>
                <c:pt idx="59">
                  <c:v>0.39</c:v>
                </c:pt>
                <c:pt idx="60">
                  <c:v>0.04</c:v>
                </c:pt>
                <c:pt idx="61">
                  <c:v>0.15</c:v>
                </c:pt>
                <c:pt idx="62">
                  <c:v>0.28</c:v>
                </c:pt>
                <c:pt idx="63">
                  <c:v>0.97</c:v>
                </c:pt>
                <c:pt idx="64">
                  <c:v>0.68</c:v>
                </c:pt>
                <c:pt idx="65">
                  <c:v>0.7</c:v>
                </c:pt>
                <c:pt idx="66">
                  <c:v>0.66</c:v>
                </c:pt>
                <c:pt idx="67">
                  <c:v>0.45</c:v>
                </c:pt>
                <c:pt idx="68">
                  <c:v>0.18</c:v>
                </c:pt>
                <c:pt idx="69">
                  <c:v>0.27</c:v>
                </c:pt>
                <c:pt idx="70">
                  <c:v>0.44</c:v>
                </c:pt>
                <c:pt idx="71">
                  <c:v>1.44</c:v>
                </c:pt>
                <c:pt idx="72">
                  <c:v>1.43</c:v>
                </c:pt>
                <c:pt idx="73">
                  <c:v>2.81</c:v>
                </c:pt>
                <c:pt idx="74">
                  <c:v>0.96</c:v>
                </c:pt>
                <c:pt idx="75">
                  <c:v>1.16</c:v>
                </c:pt>
                <c:pt idx="76">
                  <c:v>1.9</c:v>
                </c:pt>
                <c:pt idx="77">
                  <c:v>0.81</c:v>
                </c:pt>
                <c:pt idx="78">
                  <c:v>0.4</c:v>
                </c:pt>
                <c:pt idx="79">
                  <c:v>0.38</c:v>
                </c:pt>
                <c:pt idx="80">
                  <c:v>0.16</c:v>
                </c:pt>
                <c:pt idx="81">
                  <c:v>3.75</c:v>
                </c:pt>
                <c:pt idx="82">
                  <c:v>0.18</c:v>
                </c:pt>
                <c:pt idx="83">
                  <c:v>0.18</c:v>
                </c:pt>
                <c:pt idx="84">
                  <c:v>0.46</c:v>
                </c:pt>
                <c:pt idx="85">
                  <c:v>0.2</c:v>
                </c:pt>
                <c:pt idx="86">
                  <c:v>25.63</c:v>
                </c:pt>
                <c:pt idx="87">
                  <c:v>0.37</c:v>
                </c:pt>
                <c:pt idx="88">
                  <c:v>0.11</c:v>
                </c:pt>
                <c:pt idx="89">
                  <c:v>0.4</c:v>
                </c:pt>
                <c:pt idx="90">
                  <c:v>1.44</c:v>
                </c:pt>
                <c:pt idx="91">
                  <c:v>0.4</c:v>
                </c:pt>
                <c:pt idx="92">
                  <c:v>0.61</c:v>
                </c:pt>
                <c:pt idx="93">
                  <c:v>3.81</c:v>
                </c:pt>
                <c:pt idx="94">
                  <c:v>0.08</c:v>
                </c:pt>
                <c:pt idx="95">
                  <c:v>0.25</c:v>
                </c:pt>
                <c:pt idx="96">
                  <c:v>0.18</c:v>
                </c:pt>
                <c:pt idx="97">
                  <c:v>0.27</c:v>
                </c:pt>
                <c:pt idx="98">
                  <c:v>0.14</c:v>
                </c:pt>
                <c:pt idx="99">
                  <c:v>0.22</c:v>
                </c:pt>
                <c:pt idx="100">
                  <c:v>0.13</c:v>
                </c:pt>
                <c:pt idx="101">
                  <c:v>0.18</c:v>
                </c:pt>
                <c:pt idx="102">
                  <c:v>0.19</c:v>
                </c:pt>
                <c:pt idx="103">
                  <c:v>0.31</c:v>
                </c:pt>
                <c:pt idx="104">
                  <c:v>0.26</c:v>
                </c:pt>
                <c:pt idx="105">
                  <c:v>0.26</c:v>
                </c:pt>
                <c:pt idx="106">
                  <c:v>0.43</c:v>
                </c:pt>
                <c:pt idx="107">
                  <c:v>0.84</c:v>
                </c:pt>
                <c:pt idx="108">
                  <c:v>0.38</c:v>
                </c:pt>
                <c:pt idx="109">
                  <c:v>0.44</c:v>
                </c:pt>
                <c:pt idx="110">
                  <c:v>0.43</c:v>
                </c:pt>
                <c:pt idx="111">
                  <c:v>0.67</c:v>
                </c:pt>
                <c:pt idx="112">
                  <c:v>0.54</c:v>
                </c:pt>
                <c:pt idx="113">
                  <c:v>0.49</c:v>
                </c:pt>
                <c:pt idx="114">
                  <c:v>0.55</c:v>
                </c:pt>
                <c:pt idx="115">
                  <c:v>0.31</c:v>
                </c:pt>
                <c:pt idx="116">
                  <c:v>0.55</c:v>
                </c:pt>
                <c:pt idx="117">
                  <c:v>0.45</c:v>
                </c:pt>
                <c:pt idx="118">
                  <c:v>0.5</c:v>
                </c:pt>
                <c:pt idx="119">
                  <c:v>1.75</c:v>
                </c:pt>
                <c:pt idx="120">
                  <c:v>1.78</c:v>
                </c:pt>
                <c:pt idx="121">
                  <c:v>0.45</c:v>
                </c:pt>
                <c:pt idx="122">
                  <c:v>0.38</c:v>
                </c:pt>
                <c:pt idx="123">
                  <c:v>0.67</c:v>
                </c:pt>
                <c:pt idx="124">
                  <c:v>1.36</c:v>
                </c:pt>
                <c:pt idx="125">
                  <c:v>0.92</c:v>
                </c:pt>
                <c:pt idx="126">
                  <c:v>0.78</c:v>
                </c:pt>
                <c:pt idx="127">
                  <c:v>1.09</c:v>
                </c:pt>
                <c:pt idx="128">
                  <c:v>0.75</c:v>
                </c:pt>
                <c:pt idx="129">
                  <c:v>1.39</c:v>
                </c:pt>
                <c:pt idx="130">
                  <c:v>2.49</c:v>
                </c:pt>
                <c:pt idx="131">
                  <c:v>0.45</c:v>
                </c:pt>
                <c:pt idx="132">
                  <c:v>1.27</c:v>
                </c:pt>
                <c:pt idx="133">
                  <c:v>1.48</c:v>
                </c:pt>
                <c:pt idx="134">
                  <c:v>1.38</c:v>
                </c:pt>
                <c:pt idx="135">
                  <c:v>1.48</c:v>
                </c:pt>
                <c:pt idx="136">
                  <c:v>0.66</c:v>
                </c:pt>
                <c:pt idx="137">
                  <c:v>1.25</c:v>
                </c:pt>
                <c:pt idx="138">
                  <c:v>1.4</c:v>
                </c:pt>
                <c:pt idx="139">
                  <c:v>0.88</c:v>
                </c:pt>
                <c:pt idx="140">
                  <c:v>1.54</c:v>
                </c:pt>
                <c:pt idx="141">
                  <c:v>2.06</c:v>
                </c:pt>
                <c:pt idx="142">
                  <c:v>1.62</c:v>
                </c:pt>
                <c:pt idx="143">
                  <c:v>1.23</c:v>
                </c:pt>
                <c:pt idx="144">
                  <c:v>0.94</c:v>
                </c:pt>
                <c:pt idx="145">
                  <c:v>3.3</c:v>
                </c:pt>
                <c:pt idx="146">
                  <c:v>2.35</c:v>
                </c:pt>
                <c:pt idx="147">
                  <c:v>3.1</c:v>
                </c:pt>
                <c:pt idx="148">
                  <c:v>1.66</c:v>
                </c:pt>
                <c:pt idx="149">
                  <c:v>4.31</c:v>
                </c:pt>
                <c:pt idx="150">
                  <c:v>2.61</c:v>
                </c:pt>
                <c:pt idx="151">
                  <c:v>2.62</c:v>
                </c:pt>
                <c:pt idx="152">
                  <c:v>3.89</c:v>
                </c:pt>
                <c:pt idx="153">
                  <c:v>2.96</c:v>
                </c:pt>
                <c:pt idx="154">
                  <c:v>20.58</c:v>
                </c:pt>
              </c:numCache>
            </c:numRef>
          </c:yVal>
        </c:ser>
        <c:ser>
          <c:idx val="2"/>
          <c:order val="2"/>
          <c:smooth val="0"/>
          <c:tx>
            <c:strRef>
              <c:f>Sheet1!$D$1</c:f>
              <c:strCache>
                <c:ptCount val="1"/>
                <c:pt idx="0">
                  <c:v>Raid Group 234</c:v>
                </c:pt>
              </c:strCache>
            </c:strRef>
          </c:tx>
          <c:marker>
            <c:symbol val="none"/>
          </c:marker>
          <c:spPr>
            <a:ln>
              <a:solidFill>
                <a:srgbClr val="ce3131"/>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4.44</c:v>
                </c:pt>
                <c:pt idx="1">
                  <c:v>4.48</c:v>
                </c:pt>
                <c:pt idx="2">
                  <c:v>2.1</c:v>
                </c:pt>
                <c:pt idx="3">
                  <c:v>1.63</c:v>
                </c:pt>
                <c:pt idx="4">
                  <c:v>2.72</c:v>
                </c:pt>
                <c:pt idx="5">
                  <c:v>2.17</c:v>
                </c:pt>
                <c:pt idx="6">
                  <c:v>1.91</c:v>
                </c:pt>
                <c:pt idx="7">
                  <c:v>1.21</c:v>
                </c:pt>
                <c:pt idx="8">
                  <c:v>0.79</c:v>
                </c:pt>
                <c:pt idx="9">
                  <c:v>0.73</c:v>
                </c:pt>
                <c:pt idx="10">
                  <c:v>1.23</c:v>
                </c:pt>
                <c:pt idx="11">
                  <c:v>0.55</c:v>
                </c:pt>
                <c:pt idx="12">
                  <c:v>0.9</c:v>
                </c:pt>
                <c:pt idx="13">
                  <c:v>1.4</c:v>
                </c:pt>
                <c:pt idx="14">
                  <c:v>2.4</c:v>
                </c:pt>
                <c:pt idx="15">
                  <c:v>1.31</c:v>
                </c:pt>
                <c:pt idx="16">
                  <c:v>1.23</c:v>
                </c:pt>
                <c:pt idx="17">
                  <c:v>1.25</c:v>
                </c:pt>
                <c:pt idx="18">
                  <c:v>2.73</c:v>
                </c:pt>
                <c:pt idx="19">
                  <c:v>0.86</c:v>
                </c:pt>
                <c:pt idx="20">
                  <c:v>1.33</c:v>
                </c:pt>
                <c:pt idx="21">
                  <c:v>1.4</c:v>
                </c:pt>
                <c:pt idx="22">
                  <c:v>1.97</c:v>
                </c:pt>
                <c:pt idx="23">
                  <c:v>0.88</c:v>
                </c:pt>
                <c:pt idx="24">
                  <c:v>3.63</c:v>
                </c:pt>
                <c:pt idx="25">
                  <c:v>7.46</c:v>
                </c:pt>
                <c:pt idx="26">
                  <c:v>4.42</c:v>
                </c:pt>
                <c:pt idx="27">
                  <c:v>6.1</c:v>
                </c:pt>
                <c:pt idx="28">
                  <c:v>2.57</c:v>
                </c:pt>
                <c:pt idx="29">
                  <c:v>1.96</c:v>
                </c:pt>
                <c:pt idx="30">
                  <c:v>3.46</c:v>
                </c:pt>
                <c:pt idx="31">
                  <c:v>3.84</c:v>
                </c:pt>
                <c:pt idx="32">
                  <c:v>2.6</c:v>
                </c:pt>
                <c:pt idx="33">
                  <c:v>2.29</c:v>
                </c:pt>
                <c:pt idx="34">
                  <c:v>3.75</c:v>
                </c:pt>
                <c:pt idx="35">
                  <c:v>0.91</c:v>
                </c:pt>
                <c:pt idx="36">
                  <c:v>0.8</c:v>
                </c:pt>
                <c:pt idx="37">
                  <c:v>0.98</c:v>
                </c:pt>
                <c:pt idx="38">
                  <c:v>1.03</c:v>
                </c:pt>
                <c:pt idx="39">
                  <c:v>4.94</c:v>
                </c:pt>
                <c:pt idx="40">
                  <c:v>0.93</c:v>
                </c:pt>
                <c:pt idx="41">
                  <c:v>1.12</c:v>
                </c:pt>
                <c:pt idx="42">
                  <c:v>1.12</c:v>
                </c:pt>
                <c:pt idx="43">
                  <c:v>1.71</c:v>
                </c:pt>
                <c:pt idx="44">
                  <c:v>2.35</c:v>
                </c:pt>
                <c:pt idx="45">
                  <c:v>0.75</c:v>
                </c:pt>
                <c:pt idx="46">
                  <c:v>0.59</c:v>
                </c:pt>
                <c:pt idx="47">
                  <c:v>0.7</c:v>
                </c:pt>
                <c:pt idx="48">
                  <c:v>1.02</c:v>
                </c:pt>
                <c:pt idx="49">
                  <c:v>1.53</c:v>
                </c:pt>
                <c:pt idx="50">
                  <c:v>0.68</c:v>
                </c:pt>
                <c:pt idx="51">
                  <c:v>0.6</c:v>
                </c:pt>
                <c:pt idx="52">
                  <c:v>0.92</c:v>
                </c:pt>
                <c:pt idx="53">
                  <c:v>0.7</c:v>
                </c:pt>
                <c:pt idx="54">
                  <c:v>1.43</c:v>
                </c:pt>
                <c:pt idx="55">
                  <c:v>1.2</c:v>
                </c:pt>
                <c:pt idx="56">
                  <c:v>0.41</c:v>
                </c:pt>
                <c:pt idx="57">
                  <c:v>0.99</c:v>
                </c:pt>
                <c:pt idx="58">
                  <c:v>1.19</c:v>
                </c:pt>
                <c:pt idx="59">
                  <c:v>1.43</c:v>
                </c:pt>
                <c:pt idx="60">
                  <c:v>24.96</c:v>
                </c:pt>
                <c:pt idx="61">
                  <c:v>0.66</c:v>
                </c:pt>
                <c:pt idx="62">
                  <c:v>1.14</c:v>
                </c:pt>
                <c:pt idx="63">
                  <c:v>1.41</c:v>
                </c:pt>
                <c:pt idx="64">
                  <c:v>0.54</c:v>
                </c:pt>
                <c:pt idx="65">
                  <c:v>0.99</c:v>
                </c:pt>
                <c:pt idx="66">
                  <c:v>0.8</c:v>
                </c:pt>
                <c:pt idx="67">
                  <c:v>0.54</c:v>
                </c:pt>
                <c:pt idx="68">
                  <c:v>0.38</c:v>
                </c:pt>
                <c:pt idx="69">
                  <c:v>0.32</c:v>
                </c:pt>
                <c:pt idx="70">
                  <c:v>0.73</c:v>
                </c:pt>
                <c:pt idx="71">
                  <c:v>0.52</c:v>
                </c:pt>
                <c:pt idx="72">
                  <c:v>0.72</c:v>
                </c:pt>
                <c:pt idx="73">
                  <c:v>2.57</c:v>
                </c:pt>
                <c:pt idx="74">
                  <c:v>1.85</c:v>
                </c:pt>
                <c:pt idx="75">
                  <c:v>0.97</c:v>
                </c:pt>
                <c:pt idx="76">
                  <c:v>0.67</c:v>
                </c:pt>
                <c:pt idx="77">
                  <c:v>0.55</c:v>
                </c:pt>
                <c:pt idx="78">
                  <c:v>0.58</c:v>
                </c:pt>
                <c:pt idx="79">
                  <c:v>0.5</c:v>
                </c:pt>
                <c:pt idx="80">
                  <c:v>0.76</c:v>
                </c:pt>
                <c:pt idx="81">
                  <c:v>0.64</c:v>
                </c:pt>
                <c:pt idx="82">
                  <c:v>0.68</c:v>
                </c:pt>
                <c:pt idx="83">
                  <c:v>0.36</c:v>
                </c:pt>
                <c:pt idx="84">
                  <c:v>2.77</c:v>
                </c:pt>
                <c:pt idx="85">
                  <c:v>2.26</c:v>
                </c:pt>
                <c:pt idx="86">
                  <c:v>0.73</c:v>
                </c:pt>
                <c:pt idx="87">
                  <c:v>0.29</c:v>
                </c:pt>
                <c:pt idx="88">
                  <c:v>0.75</c:v>
                </c:pt>
                <c:pt idx="89">
                  <c:v>0.59</c:v>
                </c:pt>
                <c:pt idx="90">
                  <c:v>0.78</c:v>
                </c:pt>
                <c:pt idx="91">
                  <c:v>0.55</c:v>
                </c:pt>
                <c:pt idx="92">
                  <c:v>1.02</c:v>
                </c:pt>
                <c:pt idx="93">
                  <c:v>0.9</c:v>
                </c:pt>
                <c:pt idx="94">
                  <c:v>0.49</c:v>
                </c:pt>
                <c:pt idx="95">
                  <c:v>0.61</c:v>
                </c:pt>
                <c:pt idx="96">
                  <c:v>0.55</c:v>
                </c:pt>
                <c:pt idx="97">
                  <c:v>0.85</c:v>
                </c:pt>
                <c:pt idx="98">
                  <c:v>0.89</c:v>
                </c:pt>
                <c:pt idx="99">
                  <c:v>0.32</c:v>
                </c:pt>
                <c:pt idx="100">
                  <c:v>0.36</c:v>
                </c:pt>
                <c:pt idx="101">
                  <c:v>0.8</c:v>
                </c:pt>
                <c:pt idx="102">
                  <c:v>0.37</c:v>
                </c:pt>
                <c:pt idx="103">
                  <c:v>0.53</c:v>
                </c:pt>
                <c:pt idx="104">
                  <c:v>0.4</c:v>
                </c:pt>
                <c:pt idx="105">
                  <c:v>0.62</c:v>
                </c:pt>
                <c:pt idx="106">
                  <c:v>1.01</c:v>
                </c:pt>
                <c:pt idx="107">
                  <c:v>0.64</c:v>
                </c:pt>
                <c:pt idx="108">
                  <c:v>0.42</c:v>
                </c:pt>
                <c:pt idx="109">
                  <c:v>0.8</c:v>
                </c:pt>
                <c:pt idx="110">
                  <c:v>1.41</c:v>
                </c:pt>
                <c:pt idx="111">
                  <c:v>1.14</c:v>
                </c:pt>
                <c:pt idx="112">
                  <c:v>0.57</c:v>
                </c:pt>
                <c:pt idx="113">
                  <c:v>0.39</c:v>
                </c:pt>
                <c:pt idx="114">
                  <c:v>0.6</c:v>
                </c:pt>
                <c:pt idx="115">
                  <c:v>0.37</c:v>
                </c:pt>
                <c:pt idx="116">
                  <c:v>1.33</c:v>
                </c:pt>
                <c:pt idx="117">
                  <c:v>0.39</c:v>
                </c:pt>
                <c:pt idx="118">
                  <c:v>0.71</c:v>
                </c:pt>
                <c:pt idx="119">
                  <c:v>3.14</c:v>
                </c:pt>
                <c:pt idx="120">
                  <c:v>2.38</c:v>
                </c:pt>
                <c:pt idx="121">
                  <c:v>2.4</c:v>
                </c:pt>
                <c:pt idx="122">
                  <c:v>1.99</c:v>
                </c:pt>
                <c:pt idx="123">
                  <c:v>1.27</c:v>
                </c:pt>
                <c:pt idx="124">
                  <c:v>0.63</c:v>
                </c:pt>
                <c:pt idx="125">
                  <c:v>0.69</c:v>
                </c:pt>
                <c:pt idx="126">
                  <c:v>0.34</c:v>
                </c:pt>
                <c:pt idx="127">
                  <c:v>0.36</c:v>
                </c:pt>
                <c:pt idx="128">
                  <c:v>0.61</c:v>
                </c:pt>
                <c:pt idx="129">
                  <c:v>0.55</c:v>
                </c:pt>
                <c:pt idx="130">
                  <c:v>0.44</c:v>
                </c:pt>
                <c:pt idx="131">
                  <c:v>0.69</c:v>
                </c:pt>
                <c:pt idx="132">
                  <c:v>0.7</c:v>
                </c:pt>
                <c:pt idx="133">
                  <c:v>0.35</c:v>
                </c:pt>
                <c:pt idx="134">
                  <c:v>0.72</c:v>
                </c:pt>
                <c:pt idx="135">
                  <c:v>0.35</c:v>
                </c:pt>
                <c:pt idx="136">
                  <c:v>0.29</c:v>
                </c:pt>
                <c:pt idx="137">
                  <c:v>0.5</c:v>
                </c:pt>
                <c:pt idx="138">
                  <c:v>0.58</c:v>
                </c:pt>
                <c:pt idx="139">
                  <c:v>0.28</c:v>
                </c:pt>
                <c:pt idx="140">
                  <c:v>0.67</c:v>
                </c:pt>
                <c:pt idx="141">
                  <c:v>0.33</c:v>
                </c:pt>
                <c:pt idx="142">
                  <c:v>0.33</c:v>
                </c:pt>
                <c:pt idx="143">
                  <c:v>0.37</c:v>
                </c:pt>
                <c:pt idx="144">
                  <c:v>0.41</c:v>
                </c:pt>
                <c:pt idx="145">
                  <c:v>0.81</c:v>
                </c:pt>
                <c:pt idx="146">
                  <c:v>0.39</c:v>
                </c:pt>
                <c:pt idx="147">
                  <c:v>0.3</c:v>
                </c:pt>
                <c:pt idx="148">
                  <c:v>0.38</c:v>
                </c:pt>
                <c:pt idx="149">
                  <c:v>0.36</c:v>
                </c:pt>
                <c:pt idx="150">
                  <c:v>0.31</c:v>
                </c:pt>
                <c:pt idx="151">
                  <c:v>26.46</c:v>
                </c:pt>
                <c:pt idx="152">
                  <c:v>7.12</c:v>
                </c:pt>
                <c:pt idx="153">
                  <c:v>12.47</c:v>
                </c:pt>
                <c:pt idx="154">
                  <c:v>36.02</c:v>
                </c:pt>
              </c:numCache>
            </c:numRef>
          </c:yVal>
        </c:ser>
        <c:ser>
          <c:idx val="3"/>
          <c:order val="3"/>
          <c:smooth val="0"/>
          <c:tx>
            <c:strRef>
              <c:f>Sheet1!$E$1</c:f>
              <c:strCache>
                <c:ptCount val="1"/>
                <c:pt idx="0">
                  <c:v>Raid Group 235</c:v>
                </c:pt>
              </c:strCache>
            </c:strRef>
          </c:tx>
          <c:marker>
            <c:symbol val="none"/>
          </c:marker>
          <c:spPr>
            <a:ln>
              <a:solidFill>
                <a:srgbClr val="babcbe"/>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ptCount val="155"/>
                <c:pt idx="0">
                  <c:v>2.69</c:v>
                </c:pt>
                <c:pt idx="1">
                  <c:v>0.89</c:v>
                </c:pt>
                <c:pt idx="2">
                  <c:v>0.27</c:v>
                </c:pt>
                <c:pt idx="3">
                  <c:v>0.55</c:v>
                </c:pt>
                <c:pt idx="4">
                  <c:v>0.84</c:v>
                </c:pt>
                <c:pt idx="5">
                  <c:v>0.56</c:v>
                </c:pt>
                <c:pt idx="6">
                  <c:v>60.41</c:v>
                </c:pt>
                <c:pt idx="7">
                  <c:v>0.07</c:v>
                </c:pt>
                <c:pt idx="8">
                  <c:v>0.13</c:v>
                </c:pt>
                <c:pt idx="9">
                  <c:v>0.08</c:v>
                </c:pt>
                <c:pt idx="10">
                  <c:v>0.26</c:v>
                </c:pt>
                <c:pt idx="11">
                  <c:v>0.12</c:v>
                </c:pt>
                <c:pt idx="12">
                  <c:v>0.74</c:v>
                </c:pt>
                <c:pt idx="13">
                  <c:v>0.12</c:v>
                </c:pt>
                <c:pt idx="14">
                  <c:v>0.96</c:v>
                </c:pt>
                <c:pt idx="15">
                  <c:v>0.13</c:v>
                </c:pt>
                <c:pt idx="16">
                  <c:v>0.1</c:v>
                </c:pt>
                <c:pt idx="17">
                  <c:v>0.06</c:v>
                </c:pt>
                <c:pt idx="18">
                  <c:v>1.71</c:v>
                </c:pt>
                <c:pt idx="19">
                  <c:v>0.39</c:v>
                </c:pt>
                <c:pt idx="20">
                  <c:v>4.16</c:v>
                </c:pt>
                <c:pt idx="21">
                  <c:v>1.01</c:v>
                </c:pt>
                <c:pt idx="22">
                  <c:v>0.39</c:v>
                </c:pt>
                <c:pt idx="23">
                  <c:v>13.64</c:v>
                </c:pt>
                <c:pt idx="24">
                  <c:v>2.66</c:v>
                </c:pt>
                <c:pt idx="25">
                  <c:v>5.38</c:v>
                </c:pt>
                <c:pt idx="26">
                  <c:v>5.6</c:v>
                </c:pt>
                <c:pt idx="27">
                  <c:v>5.57</c:v>
                </c:pt>
                <c:pt idx="28">
                  <c:v>2.14</c:v>
                </c:pt>
                <c:pt idx="29">
                  <c:v>0.78</c:v>
                </c:pt>
                <c:pt idx="30">
                  <c:v>1.8</c:v>
                </c:pt>
                <c:pt idx="31">
                  <c:v>2.28</c:v>
                </c:pt>
                <c:pt idx="32">
                  <c:v>1.08</c:v>
                </c:pt>
                <c:pt idx="33">
                  <c:v>0.96</c:v>
                </c:pt>
                <c:pt idx="34">
                  <c:v>2.66</c:v>
                </c:pt>
                <c:pt idx="35">
                  <c:v>0.17</c:v>
                </c:pt>
                <c:pt idx="36">
                  <c:v>0.39</c:v>
                </c:pt>
                <c:pt idx="37">
                  <c:v>0.17</c:v>
                </c:pt>
                <c:pt idx="38">
                  <c:v>0.36</c:v>
                </c:pt>
                <c:pt idx="39">
                  <c:v>3.4</c:v>
                </c:pt>
                <c:pt idx="40">
                  <c:v>0.27</c:v>
                </c:pt>
                <c:pt idx="41">
                  <c:v>0.17</c:v>
                </c:pt>
                <c:pt idx="42">
                  <c:v>0.21</c:v>
                </c:pt>
                <c:pt idx="43">
                  <c:v>0.97</c:v>
                </c:pt>
                <c:pt idx="44">
                  <c:v>0.85</c:v>
                </c:pt>
                <c:pt idx="45">
                  <c:v>0.33</c:v>
                </c:pt>
                <c:pt idx="46">
                  <c:v>0.11</c:v>
                </c:pt>
                <c:pt idx="47">
                  <c:v>0.46</c:v>
                </c:pt>
                <c:pt idx="48">
                  <c:v>1.01</c:v>
                </c:pt>
                <c:pt idx="49">
                  <c:v>1.58</c:v>
                </c:pt>
                <c:pt idx="50">
                  <c:v>0.18</c:v>
                </c:pt>
                <c:pt idx="51">
                  <c:v>0.35</c:v>
                </c:pt>
                <c:pt idx="52">
                  <c:v>0.65</c:v>
                </c:pt>
                <c:pt idx="53">
                  <c:v>0.12</c:v>
                </c:pt>
                <c:pt idx="54">
                  <c:v>1.09</c:v>
                </c:pt>
                <c:pt idx="55">
                  <c:v>0.79</c:v>
                </c:pt>
                <c:pt idx="56">
                  <c:v>0.03</c:v>
                </c:pt>
                <c:pt idx="57">
                  <c:v>0.22</c:v>
                </c:pt>
                <c:pt idx="58">
                  <c:v>0.37</c:v>
                </c:pt>
                <c:pt idx="59">
                  <c:v>0.98</c:v>
                </c:pt>
                <c:pt idx="60">
                  <c:v>86.39</c:v>
                </c:pt>
                <c:pt idx="61">
                  <c:v>0.2</c:v>
                </c:pt>
                <c:pt idx="62">
                  <c:v>1.21</c:v>
                </c:pt>
                <c:pt idx="63">
                  <c:v>1.54</c:v>
                </c:pt>
                <c:pt idx="64">
                  <c:v>0.15</c:v>
                </c:pt>
                <c:pt idx="65">
                  <c:v>0.36</c:v>
                </c:pt>
                <c:pt idx="66">
                  <c:v>0.38</c:v>
                </c:pt>
                <c:pt idx="67">
                  <c:v>0.37</c:v>
                </c:pt>
                <c:pt idx="68">
                  <c:v>0.08</c:v>
                </c:pt>
                <c:pt idx="69">
                  <c:v>0.12</c:v>
                </c:pt>
                <c:pt idx="70">
                  <c:v>0.31</c:v>
                </c:pt>
                <c:pt idx="71">
                  <c:v>0.93</c:v>
                </c:pt>
                <c:pt idx="72">
                  <c:v>0.74</c:v>
                </c:pt>
                <c:pt idx="73">
                  <c:v>28.71</c:v>
                </c:pt>
                <c:pt idx="74">
                  <c:v>3.19</c:v>
                </c:pt>
                <c:pt idx="75">
                  <c:v>1.31</c:v>
                </c:pt>
                <c:pt idx="76">
                  <c:v>0.76</c:v>
                </c:pt>
                <c:pt idx="77">
                  <c:v>0.72</c:v>
                </c:pt>
                <c:pt idx="78">
                  <c:v>0.9</c:v>
                </c:pt>
                <c:pt idx="79">
                  <c:v>3.51</c:v>
                </c:pt>
                <c:pt idx="80">
                  <c:v>0.83</c:v>
                </c:pt>
                <c:pt idx="81">
                  <c:v>17.96</c:v>
                </c:pt>
                <c:pt idx="82">
                  <c:v>0.9</c:v>
                </c:pt>
                <c:pt idx="83">
                  <c:v>0.41</c:v>
                </c:pt>
                <c:pt idx="84">
                  <c:v>12.93</c:v>
                </c:pt>
                <c:pt idx="85">
                  <c:v>3.49</c:v>
                </c:pt>
                <c:pt idx="86">
                  <c:v>21.83</c:v>
                </c:pt>
                <c:pt idx="87">
                  <c:v>0.28</c:v>
                </c:pt>
                <c:pt idx="88">
                  <c:v>0.52</c:v>
                </c:pt>
                <c:pt idx="89">
                  <c:v>0.35</c:v>
                </c:pt>
                <c:pt idx="90">
                  <c:v>0.52</c:v>
                </c:pt>
                <c:pt idx="91">
                  <c:v>0.34</c:v>
                </c:pt>
                <c:pt idx="92">
                  <c:v>2.52</c:v>
                </c:pt>
                <c:pt idx="93">
                  <c:v>10.6</c:v>
                </c:pt>
                <c:pt idx="94">
                  <c:v>0.18</c:v>
                </c:pt>
                <c:pt idx="95">
                  <c:v>0.18</c:v>
                </c:pt>
                <c:pt idx="96">
                  <c:v>0.76</c:v>
                </c:pt>
                <c:pt idx="97">
                  <c:v>0.23</c:v>
                </c:pt>
                <c:pt idx="98">
                  <c:v>3.09</c:v>
                </c:pt>
                <c:pt idx="99">
                  <c:v>0.54</c:v>
                </c:pt>
                <c:pt idx="100">
                  <c:v>0.64</c:v>
                </c:pt>
                <c:pt idx="101">
                  <c:v>0.99</c:v>
                </c:pt>
                <c:pt idx="102">
                  <c:v>0.35</c:v>
                </c:pt>
                <c:pt idx="103">
                  <c:v>0.27</c:v>
                </c:pt>
                <c:pt idx="104">
                  <c:v>0.26</c:v>
                </c:pt>
                <c:pt idx="105">
                  <c:v>0.38</c:v>
                </c:pt>
                <c:pt idx="106">
                  <c:v>2.65</c:v>
                </c:pt>
                <c:pt idx="107">
                  <c:v>1.14</c:v>
                </c:pt>
                <c:pt idx="108">
                  <c:v>0.78</c:v>
                </c:pt>
                <c:pt idx="109">
                  <c:v>0.35</c:v>
                </c:pt>
                <c:pt idx="110">
                  <c:v>0.69</c:v>
                </c:pt>
                <c:pt idx="111">
                  <c:v>1.21</c:v>
                </c:pt>
                <c:pt idx="112">
                  <c:v>0.71</c:v>
                </c:pt>
                <c:pt idx="113">
                  <c:v>0.34</c:v>
                </c:pt>
                <c:pt idx="114">
                  <c:v>0.64</c:v>
                </c:pt>
                <c:pt idx="115">
                  <c:v>0.42</c:v>
                </c:pt>
                <c:pt idx="116">
                  <c:v>0.47</c:v>
                </c:pt>
                <c:pt idx="117">
                  <c:v>0.7</c:v>
                </c:pt>
                <c:pt idx="118">
                  <c:v>0.43</c:v>
                </c:pt>
                <c:pt idx="119">
                  <c:v>3.74</c:v>
                </c:pt>
                <c:pt idx="120">
                  <c:v>3.09</c:v>
                </c:pt>
                <c:pt idx="121">
                  <c:v>8.51</c:v>
                </c:pt>
                <c:pt idx="122">
                  <c:v>0.67</c:v>
                </c:pt>
                <c:pt idx="123">
                  <c:v>0.7</c:v>
                </c:pt>
                <c:pt idx="124">
                  <c:v>0.78</c:v>
                </c:pt>
                <c:pt idx="125">
                  <c:v>0.49</c:v>
                </c:pt>
                <c:pt idx="126">
                  <c:v>0.49</c:v>
                </c:pt>
                <c:pt idx="127">
                  <c:v>0.35</c:v>
                </c:pt>
                <c:pt idx="128">
                  <c:v>0.43</c:v>
                </c:pt>
                <c:pt idx="129">
                  <c:v>0.39</c:v>
                </c:pt>
                <c:pt idx="130">
                  <c:v>0.35</c:v>
                </c:pt>
                <c:pt idx="131">
                  <c:v>0.61</c:v>
                </c:pt>
                <c:pt idx="132">
                  <c:v>1.81</c:v>
                </c:pt>
                <c:pt idx="133">
                  <c:v>1.39</c:v>
                </c:pt>
                <c:pt idx="134">
                  <c:v>0.21</c:v>
                </c:pt>
                <c:pt idx="135">
                  <c:v>0.45</c:v>
                </c:pt>
                <c:pt idx="136">
                  <c:v>0.21</c:v>
                </c:pt>
                <c:pt idx="137">
                  <c:v>0.29</c:v>
                </c:pt>
                <c:pt idx="138">
                  <c:v>0.67</c:v>
                </c:pt>
                <c:pt idx="139">
                  <c:v>0.15</c:v>
                </c:pt>
                <c:pt idx="140">
                  <c:v>0.47</c:v>
                </c:pt>
                <c:pt idx="141">
                  <c:v>0.32</c:v>
                </c:pt>
                <c:pt idx="142">
                  <c:v>0.2</c:v>
                </c:pt>
                <c:pt idx="143">
                  <c:v>0.3</c:v>
                </c:pt>
                <c:pt idx="144">
                  <c:v>1.59</c:v>
                </c:pt>
                <c:pt idx="145">
                  <c:v>0.61</c:v>
                </c:pt>
                <c:pt idx="146">
                  <c:v>0.2</c:v>
                </c:pt>
                <c:pt idx="147">
                  <c:v>0.5</c:v>
                </c:pt>
                <c:pt idx="148">
                  <c:v>0.28</c:v>
                </c:pt>
                <c:pt idx="149">
                  <c:v>0.38</c:v>
                </c:pt>
                <c:pt idx="150">
                  <c:v>6.09</c:v>
                </c:pt>
                <c:pt idx="151">
                  <c:v>6.64</c:v>
                </c:pt>
                <c:pt idx="152">
                  <c:v>20.5</c:v>
                </c:pt>
                <c:pt idx="153">
                  <c:v>23.4</c:v>
                </c:pt>
                <c:pt idx="154">
                  <c:v>19.83</c:v>
                </c:pt>
              </c:numCache>
            </c:numRef>
          </c:yVal>
        </c:ser>
        <c:ser>
          <c:idx val="4"/>
          <c:order val="4"/>
          <c:smooth val="0"/>
          <c:tx>
            <c:strRef>
              <c:f>Sheet1!$F$1</c:f>
              <c:strCache>
                <c:ptCount val="1"/>
                <c:pt idx="0">
                  <c:v>Raid Group 236</c:v>
                </c:pt>
              </c:strCache>
            </c:strRef>
          </c:tx>
          <c:marker>
            <c:symbol val="none"/>
          </c:marker>
          <c:spPr>
            <a:ln>
              <a:solidFill>
                <a:srgbClr val="93c5ff"/>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Sheet1!$F$2:$F$156</c:f>
              <c:numCache>
                <c:ptCount val="155"/>
                <c:pt idx="0">
                  <c:v>1.81</c:v>
                </c:pt>
                <c:pt idx="1">
                  <c:v>1.36</c:v>
                </c:pt>
                <c:pt idx="2">
                  <c:v>0.31</c:v>
                </c:pt>
                <c:pt idx="3">
                  <c:v>1.82</c:v>
                </c:pt>
                <c:pt idx="4">
                  <c:v>0.86</c:v>
                </c:pt>
                <c:pt idx="5">
                  <c:v>1.99</c:v>
                </c:pt>
                <c:pt idx="6">
                  <c:v>23.81</c:v>
                </c:pt>
                <c:pt idx="7">
                  <c:v>0.66</c:v>
                </c:pt>
                <c:pt idx="8">
                  <c:v>0.71</c:v>
                </c:pt>
                <c:pt idx="9">
                  <c:v>0.63</c:v>
                </c:pt>
                <c:pt idx="10">
                  <c:v>0.32</c:v>
                </c:pt>
                <c:pt idx="11">
                  <c:v>0.03</c:v>
                </c:pt>
                <c:pt idx="12">
                  <c:v>0.57</c:v>
                </c:pt>
                <c:pt idx="13">
                  <c:v>0.18</c:v>
                </c:pt>
                <c:pt idx="14">
                  <c:v>2.66</c:v>
                </c:pt>
                <c:pt idx="15">
                  <c:v>0.14</c:v>
                </c:pt>
                <c:pt idx="16">
                  <c:v>0.21</c:v>
                </c:pt>
                <c:pt idx="17">
                  <c:v>0.1</c:v>
                </c:pt>
                <c:pt idx="18">
                  <c:v>1.31</c:v>
                </c:pt>
                <c:pt idx="19">
                  <c:v>0.19</c:v>
                </c:pt>
                <c:pt idx="20">
                  <c:v>0.21</c:v>
                </c:pt>
                <c:pt idx="21">
                  <c:v>0.12</c:v>
                </c:pt>
                <c:pt idx="22">
                  <c:v>0.47</c:v>
                </c:pt>
                <c:pt idx="23">
                  <c:v>0.05</c:v>
                </c:pt>
                <c:pt idx="24">
                  <c:v>2.46</c:v>
                </c:pt>
                <c:pt idx="25">
                  <c:v>9.93</c:v>
                </c:pt>
                <c:pt idx="26">
                  <c:v>8.37</c:v>
                </c:pt>
                <c:pt idx="27">
                  <c:v>9.67</c:v>
                </c:pt>
                <c:pt idx="28">
                  <c:v>2.05</c:v>
                </c:pt>
                <c:pt idx="29">
                  <c:v>1.35</c:v>
                </c:pt>
                <c:pt idx="30">
                  <c:v>3.29</c:v>
                </c:pt>
                <c:pt idx="31">
                  <c:v>2.94</c:v>
                </c:pt>
                <c:pt idx="32">
                  <c:v>1.42</c:v>
                </c:pt>
                <c:pt idx="33">
                  <c:v>1.47</c:v>
                </c:pt>
                <c:pt idx="34">
                  <c:v>4.41</c:v>
                </c:pt>
                <c:pt idx="35">
                  <c:v>0.27</c:v>
                </c:pt>
                <c:pt idx="36">
                  <c:v>0.42</c:v>
                </c:pt>
                <c:pt idx="37">
                  <c:v>0.51</c:v>
                </c:pt>
                <c:pt idx="38">
                  <c:v>0.31</c:v>
                </c:pt>
                <c:pt idx="39">
                  <c:v>5.11</c:v>
                </c:pt>
                <c:pt idx="40">
                  <c:v>0.4</c:v>
                </c:pt>
                <c:pt idx="41">
                  <c:v>0.3</c:v>
                </c:pt>
                <c:pt idx="42">
                  <c:v>0.22</c:v>
                </c:pt>
                <c:pt idx="43">
                  <c:v>20.16</c:v>
                </c:pt>
                <c:pt idx="44">
                  <c:v>6.39</c:v>
                </c:pt>
                <c:pt idx="45">
                  <c:v>0.34</c:v>
                </c:pt>
                <c:pt idx="46">
                  <c:v>0.23</c:v>
                </c:pt>
                <c:pt idx="47">
                  <c:v>0.83</c:v>
                </c:pt>
                <c:pt idx="48">
                  <c:v>0.68</c:v>
                </c:pt>
                <c:pt idx="49">
                  <c:v>1.5</c:v>
                </c:pt>
                <c:pt idx="50">
                  <c:v>0.4</c:v>
                </c:pt>
                <c:pt idx="51">
                  <c:v>0.32</c:v>
                </c:pt>
                <c:pt idx="52">
                  <c:v>0.6</c:v>
                </c:pt>
                <c:pt idx="53">
                  <c:v>0.36</c:v>
                </c:pt>
                <c:pt idx="54">
                  <c:v>0.94</c:v>
                </c:pt>
                <c:pt idx="55">
                  <c:v>0.57</c:v>
                </c:pt>
                <c:pt idx="56">
                  <c:v>0.09</c:v>
                </c:pt>
                <c:pt idx="57">
                  <c:v>0.53</c:v>
                </c:pt>
                <c:pt idx="58">
                  <c:v>0.61</c:v>
                </c:pt>
                <c:pt idx="59">
                  <c:v>0.96</c:v>
                </c:pt>
                <c:pt idx="60">
                  <c:v>22.92</c:v>
                </c:pt>
                <c:pt idx="61">
                  <c:v>0.28</c:v>
                </c:pt>
                <c:pt idx="62">
                  <c:v>0.87</c:v>
                </c:pt>
                <c:pt idx="63">
                  <c:v>0.91</c:v>
                </c:pt>
                <c:pt idx="64">
                  <c:v>0.27</c:v>
                </c:pt>
                <c:pt idx="65">
                  <c:v>0.63</c:v>
                </c:pt>
                <c:pt idx="66">
                  <c:v>0.72</c:v>
                </c:pt>
                <c:pt idx="67">
                  <c:v>0.31</c:v>
                </c:pt>
                <c:pt idx="68">
                  <c:v>0.2</c:v>
                </c:pt>
                <c:pt idx="69">
                  <c:v>0.29</c:v>
                </c:pt>
                <c:pt idx="70">
                  <c:v>0.78</c:v>
                </c:pt>
                <c:pt idx="71">
                  <c:v>0.33</c:v>
                </c:pt>
                <c:pt idx="72">
                  <c:v>1.08</c:v>
                </c:pt>
                <c:pt idx="73">
                  <c:v>4.82</c:v>
                </c:pt>
                <c:pt idx="74">
                  <c:v>5.74</c:v>
                </c:pt>
                <c:pt idx="75">
                  <c:v>4.07</c:v>
                </c:pt>
                <c:pt idx="76">
                  <c:v>1.49</c:v>
                </c:pt>
                <c:pt idx="77">
                  <c:v>1.05</c:v>
                </c:pt>
                <c:pt idx="78">
                  <c:v>0.95</c:v>
                </c:pt>
                <c:pt idx="79">
                  <c:v>1.83</c:v>
                </c:pt>
                <c:pt idx="80">
                  <c:v>1.88</c:v>
                </c:pt>
                <c:pt idx="81">
                  <c:v>9.22</c:v>
                </c:pt>
                <c:pt idx="82">
                  <c:v>0.81</c:v>
                </c:pt>
                <c:pt idx="83">
                  <c:v>0.5</c:v>
                </c:pt>
                <c:pt idx="84">
                  <c:v>2.56</c:v>
                </c:pt>
                <c:pt idx="85">
                  <c:v>0.52</c:v>
                </c:pt>
                <c:pt idx="86">
                  <c:v>15.02</c:v>
                </c:pt>
                <c:pt idx="87">
                  <c:v>0.57</c:v>
                </c:pt>
                <c:pt idx="88">
                  <c:v>0.67</c:v>
                </c:pt>
                <c:pt idx="89">
                  <c:v>0.62</c:v>
                </c:pt>
                <c:pt idx="90">
                  <c:v>1.21</c:v>
                </c:pt>
                <c:pt idx="91">
                  <c:v>1.63</c:v>
                </c:pt>
                <c:pt idx="92">
                  <c:v>101.69</c:v>
                </c:pt>
                <c:pt idx="93">
                  <c:v>22.38</c:v>
                </c:pt>
                <c:pt idx="94">
                  <c:v>0.87</c:v>
                </c:pt>
                <c:pt idx="95">
                  <c:v>0.47</c:v>
                </c:pt>
                <c:pt idx="96">
                  <c:v>1.64</c:v>
                </c:pt>
                <c:pt idx="97">
                  <c:v>0.93</c:v>
                </c:pt>
                <c:pt idx="98">
                  <c:v>1.8</c:v>
                </c:pt>
                <c:pt idx="99">
                  <c:v>0.58</c:v>
                </c:pt>
                <c:pt idx="100">
                  <c:v>0.51</c:v>
                </c:pt>
                <c:pt idx="101">
                  <c:v>0.6</c:v>
                </c:pt>
                <c:pt idx="102">
                  <c:v>0.38</c:v>
                </c:pt>
                <c:pt idx="103">
                  <c:v>0.51</c:v>
                </c:pt>
                <c:pt idx="104">
                  <c:v>0.54</c:v>
                </c:pt>
                <c:pt idx="105">
                  <c:v>0.95</c:v>
                </c:pt>
                <c:pt idx="106">
                  <c:v>4.8</c:v>
                </c:pt>
                <c:pt idx="107">
                  <c:v>1.59</c:v>
                </c:pt>
                <c:pt idx="108">
                  <c:v>0.75</c:v>
                </c:pt>
                <c:pt idx="109">
                  <c:v>0.95</c:v>
                </c:pt>
                <c:pt idx="110">
                  <c:v>0.6</c:v>
                </c:pt>
                <c:pt idx="111">
                  <c:v>1.24</c:v>
                </c:pt>
                <c:pt idx="112">
                  <c:v>1.26</c:v>
                </c:pt>
                <c:pt idx="113">
                  <c:v>0.62</c:v>
                </c:pt>
                <c:pt idx="114">
                  <c:v>0.78</c:v>
                </c:pt>
                <c:pt idx="115">
                  <c:v>0.41</c:v>
                </c:pt>
                <c:pt idx="116">
                  <c:v>0.63</c:v>
                </c:pt>
                <c:pt idx="117">
                  <c:v>23.95</c:v>
                </c:pt>
                <c:pt idx="118">
                  <c:v>2.58</c:v>
                </c:pt>
                <c:pt idx="119">
                  <c:v>4.08</c:v>
                </c:pt>
                <c:pt idx="120">
                  <c:v>3.52</c:v>
                </c:pt>
                <c:pt idx="121">
                  <c:v>7.11</c:v>
                </c:pt>
                <c:pt idx="122">
                  <c:v>0.67</c:v>
                </c:pt>
                <c:pt idx="123">
                  <c:v>1.25</c:v>
                </c:pt>
                <c:pt idx="124">
                  <c:v>1.42</c:v>
                </c:pt>
                <c:pt idx="125">
                  <c:v>1.14</c:v>
                </c:pt>
                <c:pt idx="126">
                  <c:v>0.75</c:v>
                </c:pt>
                <c:pt idx="127">
                  <c:v>1.1</c:v>
                </c:pt>
                <c:pt idx="128">
                  <c:v>1.01</c:v>
                </c:pt>
                <c:pt idx="129">
                  <c:v>3.32</c:v>
                </c:pt>
                <c:pt idx="130">
                  <c:v>3.72</c:v>
                </c:pt>
                <c:pt idx="131">
                  <c:v>1.44</c:v>
                </c:pt>
                <c:pt idx="132">
                  <c:v>3.31</c:v>
                </c:pt>
                <c:pt idx="133">
                  <c:v>2.74</c:v>
                </c:pt>
                <c:pt idx="134">
                  <c:v>2.31</c:v>
                </c:pt>
                <c:pt idx="135">
                  <c:v>2.41</c:v>
                </c:pt>
                <c:pt idx="136">
                  <c:v>0.49</c:v>
                </c:pt>
                <c:pt idx="137">
                  <c:v>2.65</c:v>
                </c:pt>
                <c:pt idx="138">
                  <c:v>1.6</c:v>
                </c:pt>
                <c:pt idx="139">
                  <c:v>0.51</c:v>
                </c:pt>
                <c:pt idx="140">
                  <c:v>1.61</c:v>
                </c:pt>
                <c:pt idx="141">
                  <c:v>5.36</c:v>
                </c:pt>
                <c:pt idx="142">
                  <c:v>9.72</c:v>
                </c:pt>
                <c:pt idx="143">
                  <c:v>4.63</c:v>
                </c:pt>
                <c:pt idx="144">
                  <c:v>1.87</c:v>
                </c:pt>
                <c:pt idx="145">
                  <c:v>27.09</c:v>
                </c:pt>
                <c:pt idx="146">
                  <c:v>25.83</c:v>
                </c:pt>
                <c:pt idx="147">
                  <c:v>18.56</c:v>
                </c:pt>
                <c:pt idx="148">
                  <c:v>22.37</c:v>
                </c:pt>
                <c:pt idx="149">
                  <c:v>30.2</c:v>
                </c:pt>
                <c:pt idx="150">
                  <c:v>52.02</c:v>
                </c:pt>
                <c:pt idx="151">
                  <c:v>82.7</c:v>
                </c:pt>
                <c:pt idx="152">
                  <c:v>49.76</c:v>
                </c:pt>
                <c:pt idx="153">
                  <c:v>87.91</c:v>
                </c:pt>
                <c:pt idx="154">
                  <c:v>59.21</c:v>
                </c:pt>
              </c:numCache>
            </c:numRef>
          </c:yVal>
        </c:ser>
        <c:ser>
          <c:idx val="5"/>
          <c:order val="5"/>
          <c:smooth val="0"/>
          <c:tx>
            <c:strRef>
              <c:f>Sheet1!$G$1</c:f>
              <c:strCache>
                <c:ptCount val="1"/>
                <c:pt idx="0">
                  <c:v>Raid Group 237</c:v>
                </c:pt>
              </c:strCache>
            </c:strRef>
          </c:tx>
          <c:marker>
            <c:symbol val="none"/>
          </c:marker>
          <c:spPr>
            <a:ln>
              <a:solidFill>
                <a:srgbClr val="007d6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Sheet1!$G$2:$G$156</c:f>
              <c:numCache>
                <c:ptCount val="155"/>
                <c:pt idx="0">
                  <c:v>2.82</c:v>
                </c:pt>
                <c:pt idx="1">
                  <c:v>0.6</c:v>
                </c:pt>
                <c:pt idx="2">
                  <c:v>0.47</c:v>
                </c:pt>
                <c:pt idx="3">
                  <c:v>0.72</c:v>
                </c:pt>
                <c:pt idx="4">
                  <c:v>1.18</c:v>
                </c:pt>
                <c:pt idx="5">
                  <c:v>1.08</c:v>
                </c:pt>
                <c:pt idx="6">
                  <c:v>1.14</c:v>
                </c:pt>
                <c:pt idx="7">
                  <c:v>0.08</c:v>
                </c:pt>
                <c:pt idx="8">
                  <c:v>0.19</c:v>
                </c:pt>
                <c:pt idx="9">
                  <c:v>0.17</c:v>
                </c:pt>
                <c:pt idx="10">
                  <c:v>0.25</c:v>
                </c:pt>
                <c:pt idx="11">
                  <c:v>0.2</c:v>
                </c:pt>
                <c:pt idx="12">
                  <c:v>0.32</c:v>
                </c:pt>
                <c:pt idx="13">
                  <c:v>0.17</c:v>
                </c:pt>
                <c:pt idx="14">
                  <c:v>4.23</c:v>
                </c:pt>
                <c:pt idx="15">
                  <c:v>0.29</c:v>
                </c:pt>
                <c:pt idx="16">
                  <c:v>0.31</c:v>
                </c:pt>
                <c:pt idx="17">
                  <c:v>0.2</c:v>
                </c:pt>
                <c:pt idx="18">
                  <c:v>5.99</c:v>
                </c:pt>
                <c:pt idx="19">
                  <c:v>1.79</c:v>
                </c:pt>
                <c:pt idx="20">
                  <c:v>0.1</c:v>
                </c:pt>
                <c:pt idx="21">
                  <c:v>0.12</c:v>
                </c:pt>
                <c:pt idx="22">
                  <c:v>0.66</c:v>
                </c:pt>
                <c:pt idx="23">
                  <c:v>0.29</c:v>
                </c:pt>
                <c:pt idx="24">
                  <c:v>1.94</c:v>
                </c:pt>
                <c:pt idx="25">
                  <c:v>8.87</c:v>
                </c:pt>
                <c:pt idx="26">
                  <c:v>8.74</c:v>
                </c:pt>
                <c:pt idx="27">
                  <c:v>10.98</c:v>
                </c:pt>
                <c:pt idx="28">
                  <c:v>3.77</c:v>
                </c:pt>
                <c:pt idx="29">
                  <c:v>2.23</c:v>
                </c:pt>
                <c:pt idx="30">
                  <c:v>3.17</c:v>
                </c:pt>
                <c:pt idx="31">
                  <c:v>3.99</c:v>
                </c:pt>
                <c:pt idx="32">
                  <c:v>2.38</c:v>
                </c:pt>
                <c:pt idx="33">
                  <c:v>1.82</c:v>
                </c:pt>
                <c:pt idx="34">
                  <c:v>4.48</c:v>
                </c:pt>
                <c:pt idx="35">
                  <c:v>0.54</c:v>
                </c:pt>
                <c:pt idx="36">
                  <c:v>0.53</c:v>
                </c:pt>
                <c:pt idx="37">
                  <c:v>0.15</c:v>
                </c:pt>
                <c:pt idx="38">
                  <c:v>0.45</c:v>
                </c:pt>
                <c:pt idx="39">
                  <c:v>6.99</c:v>
                </c:pt>
                <c:pt idx="40">
                  <c:v>0.56</c:v>
                </c:pt>
                <c:pt idx="41">
                  <c:v>0.5</c:v>
                </c:pt>
                <c:pt idx="42">
                  <c:v>0.27</c:v>
                </c:pt>
                <c:pt idx="43">
                  <c:v>1.74</c:v>
                </c:pt>
                <c:pt idx="44">
                  <c:v>1.74</c:v>
                </c:pt>
                <c:pt idx="45">
                  <c:v>0.58</c:v>
                </c:pt>
                <c:pt idx="46">
                  <c:v>0.68</c:v>
                </c:pt>
                <c:pt idx="47">
                  <c:v>0.39</c:v>
                </c:pt>
                <c:pt idx="48">
                  <c:v>2.01</c:v>
                </c:pt>
                <c:pt idx="49">
                  <c:v>1.69</c:v>
                </c:pt>
                <c:pt idx="50">
                  <c:v>1.44</c:v>
                </c:pt>
                <c:pt idx="51">
                  <c:v>0.61</c:v>
                </c:pt>
                <c:pt idx="52">
                  <c:v>1.15</c:v>
                </c:pt>
                <c:pt idx="53">
                  <c:v>0.54</c:v>
                </c:pt>
                <c:pt idx="54">
                  <c:v>1.5</c:v>
                </c:pt>
                <c:pt idx="55">
                  <c:v>1.26</c:v>
                </c:pt>
                <c:pt idx="56">
                  <c:v>0.28</c:v>
                </c:pt>
                <c:pt idx="57">
                  <c:v>0.76</c:v>
                </c:pt>
                <c:pt idx="58">
                  <c:v>1.28</c:v>
                </c:pt>
                <c:pt idx="59">
                  <c:v>1.99</c:v>
                </c:pt>
                <c:pt idx="60">
                  <c:v>0.44</c:v>
                </c:pt>
                <c:pt idx="61">
                  <c:v>0.36</c:v>
                </c:pt>
                <c:pt idx="62">
                  <c:v>1.98</c:v>
                </c:pt>
                <c:pt idx="63">
                  <c:v>1.14</c:v>
                </c:pt>
                <c:pt idx="64">
                  <c:v>0.69</c:v>
                </c:pt>
                <c:pt idx="65">
                  <c:v>1.06</c:v>
                </c:pt>
                <c:pt idx="66">
                  <c:v>1.2</c:v>
                </c:pt>
                <c:pt idx="67">
                  <c:v>0.53</c:v>
                </c:pt>
                <c:pt idx="68">
                  <c:v>0.65</c:v>
                </c:pt>
                <c:pt idx="69">
                  <c:v>0.57</c:v>
                </c:pt>
                <c:pt idx="70">
                  <c:v>1.16</c:v>
                </c:pt>
                <c:pt idx="71">
                  <c:v>0.93</c:v>
                </c:pt>
                <c:pt idx="72">
                  <c:v>1.47</c:v>
                </c:pt>
                <c:pt idx="73">
                  <c:v>2.63</c:v>
                </c:pt>
                <c:pt idx="74">
                  <c:v>5.23</c:v>
                </c:pt>
                <c:pt idx="75">
                  <c:v>2.62</c:v>
                </c:pt>
                <c:pt idx="76">
                  <c:v>1.76</c:v>
                </c:pt>
                <c:pt idx="77">
                  <c:v>1.43</c:v>
                </c:pt>
                <c:pt idx="78">
                  <c:v>1.32</c:v>
                </c:pt>
                <c:pt idx="79">
                  <c:v>1.12</c:v>
                </c:pt>
                <c:pt idx="80">
                  <c:v>1.29</c:v>
                </c:pt>
                <c:pt idx="81">
                  <c:v>19.06</c:v>
                </c:pt>
                <c:pt idx="82">
                  <c:v>0.9</c:v>
                </c:pt>
                <c:pt idx="83">
                  <c:v>0.54</c:v>
                </c:pt>
                <c:pt idx="84">
                  <c:v>3.91</c:v>
                </c:pt>
                <c:pt idx="85">
                  <c:v>1.7</c:v>
                </c:pt>
                <c:pt idx="86">
                  <c:v>2.35</c:v>
                </c:pt>
                <c:pt idx="87">
                  <c:v>0.55</c:v>
                </c:pt>
                <c:pt idx="88">
                  <c:v>0.66</c:v>
                </c:pt>
                <c:pt idx="89">
                  <c:v>0.8</c:v>
                </c:pt>
                <c:pt idx="90">
                  <c:v>2.08</c:v>
                </c:pt>
                <c:pt idx="91">
                  <c:v>1.31</c:v>
                </c:pt>
                <c:pt idx="92">
                  <c:v>26.28</c:v>
                </c:pt>
                <c:pt idx="93">
                  <c:v>7.18</c:v>
                </c:pt>
                <c:pt idx="94">
                  <c:v>0.39</c:v>
                </c:pt>
                <c:pt idx="95">
                  <c:v>0.94</c:v>
                </c:pt>
                <c:pt idx="96">
                  <c:v>1.18</c:v>
                </c:pt>
                <c:pt idx="97">
                  <c:v>1.03</c:v>
                </c:pt>
                <c:pt idx="98">
                  <c:v>3.06</c:v>
                </c:pt>
                <c:pt idx="99">
                  <c:v>0.89</c:v>
                </c:pt>
                <c:pt idx="100">
                  <c:v>0.45</c:v>
                </c:pt>
                <c:pt idx="101">
                  <c:v>0.78</c:v>
                </c:pt>
                <c:pt idx="102">
                  <c:v>1.18</c:v>
                </c:pt>
                <c:pt idx="103">
                  <c:v>0.92</c:v>
                </c:pt>
                <c:pt idx="104">
                  <c:v>0.71</c:v>
                </c:pt>
                <c:pt idx="105">
                  <c:v>0.71</c:v>
                </c:pt>
                <c:pt idx="106">
                  <c:v>4.98</c:v>
                </c:pt>
                <c:pt idx="107">
                  <c:v>2.08</c:v>
                </c:pt>
                <c:pt idx="108">
                  <c:v>1.32</c:v>
                </c:pt>
                <c:pt idx="109">
                  <c:v>0.99</c:v>
                </c:pt>
                <c:pt idx="110">
                  <c:v>1.09</c:v>
                </c:pt>
                <c:pt idx="111">
                  <c:v>1.17</c:v>
                </c:pt>
                <c:pt idx="112">
                  <c:v>1.32</c:v>
                </c:pt>
                <c:pt idx="113">
                  <c:v>1.08</c:v>
                </c:pt>
                <c:pt idx="114">
                  <c:v>1.03</c:v>
                </c:pt>
                <c:pt idx="115">
                  <c:v>1.62</c:v>
                </c:pt>
                <c:pt idx="116">
                  <c:v>1.02</c:v>
                </c:pt>
                <c:pt idx="117">
                  <c:v>0.45</c:v>
                </c:pt>
                <c:pt idx="118">
                  <c:v>1.04</c:v>
                </c:pt>
                <c:pt idx="119">
                  <c:v>6.31</c:v>
                </c:pt>
                <c:pt idx="120">
                  <c:v>5.75</c:v>
                </c:pt>
                <c:pt idx="121">
                  <c:v>9.37</c:v>
                </c:pt>
                <c:pt idx="122">
                  <c:v>4.71</c:v>
                </c:pt>
                <c:pt idx="123">
                  <c:v>2.83</c:v>
                </c:pt>
                <c:pt idx="124">
                  <c:v>1.13</c:v>
                </c:pt>
                <c:pt idx="125">
                  <c:v>1.2</c:v>
                </c:pt>
                <c:pt idx="126">
                  <c:v>0.83</c:v>
                </c:pt>
                <c:pt idx="127">
                  <c:v>1.02</c:v>
                </c:pt>
                <c:pt idx="128">
                  <c:v>0.89</c:v>
                </c:pt>
                <c:pt idx="129">
                  <c:v>1.27</c:v>
                </c:pt>
                <c:pt idx="130">
                  <c:v>0.84</c:v>
                </c:pt>
                <c:pt idx="131">
                  <c:v>1.24</c:v>
                </c:pt>
                <c:pt idx="132">
                  <c:v>1.2</c:v>
                </c:pt>
                <c:pt idx="133">
                  <c:v>0.9</c:v>
                </c:pt>
                <c:pt idx="134">
                  <c:v>0.52</c:v>
                </c:pt>
                <c:pt idx="135">
                  <c:v>0.52</c:v>
                </c:pt>
                <c:pt idx="136">
                  <c:v>0.6</c:v>
                </c:pt>
                <c:pt idx="137">
                  <c:v>0.86</c:v>
                </c:pt>
                <c:pt idx="138">
                  <c:v>0.79</c:v>
                </c:pt>
                <c:pt idx="139">
                  <c:v>0.56</c:v>
                </c:pt>
                <c:pt idx="140">
                  <c:v>1.28</c:v>
                </c:pt>
                <c:pt idx="141">
                  <c:v>0.72</c:v>
                </c:pt>
                <c:pt idx="142">
                  <c:v>0.44</c:v>
                </c:pt>
                <c:pt idx="143">
                  <c:v>0.59</c:v>
                </c:pt>
                <c:pt idx="144">
                  <c:v>1.43</c:v>
                </c:pt>
                <c:pt idx="145">
                  <c:v>1.33</c:v>
                </c:pt>
                <c:pt idx="146">
                  <c:v>0.74</c:v>
                </c:pt>
                <c:pt idx="147">
                  <c:v>0.79</c:v>
                </c:pt>
                <c:pt idx="148">
                  <c:v>0.54</c:v>
                </c:pt>
                <c:pt idx="149">
                  <c:v>0.8</c:v>
                </c:pt>
                <c:pt idx="150">
                  <c:v>0.66</c:v>
                </c:pt>
                <c:pt idx="151">
                  <c:v>0.57</c:v>
                </c:pt>
                <c:pt idx="152">
                  <c:v>0.83</c:v>
                </c:pt>
                <c:pt idx="153">
                  <c:v>0.92</c:v>
                </c:pt>
                <c:pt idx="154">
                  <c:v>1.19</c:v>
                </c:pt>
              </c:numCache>
            </c:numRef>
          </c:yVal>
        </c:ser>
        <c:ser>
          <c:idx val="6"/>
          <c:order val="6"/>
          <c:smooth val="0"/>
          <c:tx>
            <c:strRef>
              <c:f>Sheet1!$H$1</c:f>
              <c:strCache>
                <c:ptCount val="1"/>
                <c:pt idx="0">
                  <c:v>Raid Group 238</c:v>
                </c:pt>
              </c:strCache>
            </c:strRef>
          </c:tx>
          <c:marker>
            <c:symbol val="none"/>
          </c:marker>
          <c:spPr>
            <a:ln>
              <a:solidFill>
                <a:srgbClr val="44aa99"/>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Sheet1!$H$2:$H$156</c:f>
              <c:numCache>
                <c:ptCount val="155"/>
                <c:pt idx="0">
                  <c:v>1930.28</c:v>
                </c:pt>
                <c:pt idx="1">
                  <c:v>2422.09</c:v>
                </c:pt>
                <c:pt idx="2">
                  <c:v>3036.73</c:v>
                </c:pt>
                <c:pt idx="3">
                  <c:v>2223.87</c:v>
                </c:pt>
                <c:pt idx="4">
                  <c:v>2124.16</c:v>
                </c:pt>
                <c:pt idx="5">
                  <c:v>1805.99</c:v>
                </c:pt>
                <c:pt idx="6">
                  <c:v>2685.44</c:v>
                </c:pt>
                <c:pt idx="7">
                  <c:v>1593.83</c:v>
                </c:pt>
                <c:pt idx="8">
                  <c:v>1438.05</c:v>
                </c:pt>
                <c:pt idx="9">
                  <c:v>888.61</c:v>
                </c:pt>
                <c:pt idx="10">
                  <c:v>830.69</c:v>
                </c:pt>
                <c:pt idx="11">
                  <c:v>726.4</c:v>
                </c:pt>
                <c:pt idx="12">
                  <c:v>448.83</c:v>
                </c:pt>
                <c:pt idx="13">
                  <c:v>1050.38</c:v>
                </c:pt>
                <c:pt idx="14">
                  <c:v>1696.28</c:v>
                </c:pt>
                <c:pt idx="15">
                  <c:v>1290.45</c:v>
                </c:pt>
                <c:pt idx="16">
                  <c:v>2354.3</c:v>
                </c:pt>
                <c:pt idx="17">
                  <c:v>1039.13</c:v>
                </c:pt>
                <c:pt idx="18">
                  <c:v>3340.49</c:v>
                </c:pt>
                <c:pt idx="19">
                  <c:v>1630.09</c:v>
                </c:pt>
                <c:pt idx="20">
                  <c:v>1706.05</c:v>
                </c:pt>
                <c:pt idx="21">
                  <c:v>536.36</c:v>
                </c:pt>
                <c:pt idx="22">
                  <c:v>2667.06</c:v>
                </c:pt>
                <c:pt idx="23">
                  <c:v>957.53</c:v>
                </c:pt>
                <c:pt idx="24">
                  <c:v>1628.97</c:v>
                </c:pt>
                <c:pt idx="25">
                  <c:v>1148.56</c:v>
                </c:pt>
                <c:pt idx="26">
                  <c:v>1363.33</c:v>
                </c:pt>
                <c:pt idx="27">
                  <c:v>2434.06</c:v>
                </c:pt>
                <c:pt idx="28">
                  <c:v>2680.7</c:v>
                </c:pt>
                <c:pt idx="29">
                  <c:v>758.83</c:v>
                </c:pt>
                <c:pt idx="30">
                  <c:v>1208.55</c:v>
                </c:pt>
                <c:pt idx="31">
                  <c:v>2219.23</c:v>
                </c:pt>
                <c:pt idx="32">
                  <c:v>2188.67</c:v>
                </c:pt>
                <c:pt idx="33">
                  <c:v>2122.46</c:v>
                </c:pt>
                <c:pt idx="34">
                  <c:v>3222.66</c:v>
                </c:pt>
                <c:pt idx="35">
                  <c:v>2200.55</c:v>
                </c:pt>
                <c:pt idx="36">
                  <c:v>1543.67</c:v>
                </c:pt>
                <c:pt idx="37">
                  <c:v>566.37</c:v>
                </c:pt>
                <c:pt idx="38">
                  <c:v>1161.35</c:v>
                </c:pt>
                <c:pt idx="39">
                  <c:v>2844.75</c:v>
                </c:pt>
                <c:pt idx="40">
                  <c:v>2455.7</c:v>
                </c:pt>
                <c:pt idx="41">
                  <c:v>1174.83</c:v>
                </c:pt>
                <c:pt idx="42">
                  <c:v>1192.3</c:v>
                </c:pt>
                <c:pt idx="43">
                  <c:v>2004.17</c:v>
                </c:pt>
                <c:pt idx="44">
                  <c:v>3690.08</c:v>
                </c:pt>
                <c:pt idx="45">
                  <c:v>1732.13</c:v>
                </c:pt>
                <c:pt idx="46">
                  <c:v>1489.26</c:v>
                </c:pt>
                <c:pt idx="47">
                  <c:v>1743.02</c:v>
                </c:pt>
                <c:pt idx="48">
                  <c:v>2405.68</c:v>
                </c:pt>
                <c:pt idx="49">
                  <c:v>2321.71</c:v>
                </c:pt>
                <c:pt idx="50">
                  <c:v>1255.62</c:v>
                </c:pt>
                <c:pt idx="51">
                  <c:v>1916.39</c:v>
                </c:pt>
                <c:pt idx="52">
                  <c:v>2672.97</c:v>
                </c:pt>
                <c:pt idx="53">
                  <c:v>937.23</c:v>
                </c:pt>
                <c:pt idx="54">
                  <c:v>1859.14</c:v>
                </c:pt>
                <c:pt idx="55">
                  <c:v>2849.24</c:v>
                </c:pt>
                <c:pt idx="56">
                  <c:v>1549.86</c:v>
                </c:pt>
                <c:pt idx="57">
                  <c:v>1573.78</c:v>
                </c:pt>
                <c:pt idx="58">
                  <c:v>2170.82</c:v>
                </c:pt>
                <c:pt idx="59">
                  <c:v>2191.93</c:v>
                </c:pt>
                <c:pt idx="60">
                  <c:v>1900.14</c:v>
                </c:pt>
                <c:pt idx="61">
                  <c:v>1907.56</c:v>
                </c:pt>
                <c:pt idx="62">
                  <c:v>844.67</c:v>
                </c:pt>
                <c:pt idx="63">
                  <c:v>1630.05</c:v>
                </c:pt>
                <c:pt idx="64">
                  <c:v>2182.59</c:v>
                </c:pt>
                <c:pt idx="65">
                  <c:v>2903.2</c:v>
                </c:pt>
                <c:pt idx="66">
                  <c:v>2599.0</c:v>
                </c:pt>
                <c:pt idx="67">
                  <c:v>1365.74</c:v>
                </c:pt>
                <c:pt idx="68">
                  <c:v>753.67</c:v>
                </c:pt>
                <c:pt idx="69">
                  <c:v>1270.86</c:v>
                </c:pt>
                <c:pt idx="70">
                  <c:v>3402.18</c:v>
                </c:pt>
                <c:pt idx="71">
                  <c:v>2347.02</c:v>
                </c:pt>
                <c:pt idx="72">
                  <c:v>2793.17</c:v>
                </c:pt>
                <c:pt idx="73">
                  <c:v>1376.48</c:v>
                </c:pt>
                <c:pt idx="74">
                  <c:v>2421.65</c:v>
                </c:pt>
                <c:pt idx="75">
                  <c:v>3062.03</c:v>
                </c:pt>
                <c:pt idx="76">
                  <c:v>3521.21</c:v>
                </c:pt>
                <c:pt idx="77">
                  <c:v>1203.72</c:v>
                </c:pt>
                <c:pt idx="78">
                  <c:v>1264.82</c:v>
                </c:pt>
                <c:pt idx="79">
                  <c:v>3242.66</c:v>
                </c:pt>
                <c:pt idx="80">
                  <c:v>3563.31</c:v>
                </c:pt>
                <c:pt idx="81">
                  <c:v>3188.05</c:v>
                </c:pt>
                <c:pt idx="82">
                  <c:v>2446.93</c:v>
                </c:pt>
                <c:pt idx="83">
                  <c:v>2254.27</c:v>
                </c:pt>
                <c:pt idx="84">
                  <c:v>2485.39</c:v>
                </c:pt>
                <c:pt idx="85">
                  <c:v>1643.58</c:v>
                </c:pt>
                <c:pt idx="86">
                  <c:v>2580.43</c:v>
                </c:pt>
                <c:pt idx="87">
                  <c:v>2581.66</c:v>
                </c:pt>
                <c:pt idx="88">
                  <c:v>2978.75</c:v>
                </c:pt>
                <c:pt idx="89">
                  <c:v>2623.85</c:v>
                </c:pt>
                <c:pt idx="90">
                  <c:v>4387.27</c:v>
                </c:pt>
                <c:pt idx="91">
                  <c:v>2698.19</c:v>
                </c:pt>
                <c:pt idx="92">
                  <c:v>3105.43</c:v>
                </c:pt>
                <c:pt idx="93">
                  <c:v>2072.8</c:v>
                </c:pt>
                <c:pt idx="94">
                  <c:v>1259.97</c:v>
                </c:pt>
                <c:pt idx="95">
                  <c:v>1817.99</c:v>
                </c:pt>
                <c:pt idx="96">
                  <c:v>2785.44</c:v>
                </c:pt>
                <c:pt idx="97">
                  <c:v>3120.42</c:v>
                </c:pt>
                <c:pt idx="98">
                  <c:v>3441.34</c:v>
                </c:pt>
                <c:pt idx="99">
                  <c:v>3729.13</c:v>
                </c:pt>
                <c:pt idx="100">
                  <c:v>3805.61</c:v>
                </c:pt>
                <c:pt idx="101">
                  <c:v>3415.05</c:v>
                </c:pt>
                <c:pt idx="102">
                  <c:v>2002.52</c:v>
                </c:pt>
                <c:pt idx="103">
                  <c:v>2802.41</c:v>
                </c:pt>
                <c:pt idx="104">
                  <c:v>3531.19</c:v>
                </c:pt>
                <c:pt idx="105">
                  <c:v>4343.11</c:v>
                </c:pt>
                <c:pt idx="106">
                  <c:v>5188.19</c:v>
                </c:pt>
                <c:pt idx="107">
                  <c:v>5961.81</c:v>
                </c:pt>
                <c:pt idx="108">
                  <c:v>3336.73</c:v>
                </c:pt>
                <c:pt idx="109">
                  <c:v>4282.02</c:v>
                </c:pt>
                <c:pt idx="110">
                  <c:v>3446.58</c:v>
                </c:pt>
                <c:pt idx="111">
                  <c:v>4356.34</c:v>
                </c:pt>
                <c:pt idx="112">
                  <c:v>4870.88</c:v>
                </c:pt>
                <c:pt idx="113">
                  <c:v>3884.18</c:v>
                </c:pt>
                <c:pt idx="114">
                  <c:v>5228.63</c:v>
                </c:pt>
                <c:pt idx="115">
                  <c:v>4499.62</c:v>
                </c:pt>
                <c:pt idx="116">
                  <c:v>4988.85</c:v>
                </c:pt>
                <c:pt idx="117">
                  <c:v>5032.0</c:v>
                </c:pt>
                <c:pt idx="118">
                  <c:v>3503.69</c:v>
                </c:pt>
                <c:pt idx="119">
                  <c:v>963.29</c:v>
                </c:pt>
                <c:pt idx="120">
                  <c:v>572.57</c:v>
                </c:pt>
                <c:pt idx="121">
                  <c:v>2654.32</c:v>
                </c:pt>
                <c:pt idx="122">
                  <c:v>3045.23</c:v>
                </c:pt>
                <c:pt idx="123">
                  <c:v>2773.21</c:v>
                </c:pt>
                <c:pt idx="124">
                  <c:v>2236.34</c:v>
                </c:pt>
                <c:pt idx="125">
                  <c:v>1354.48</c:v>
                </c:pt>
                <c:pt idx="126">
                  <c:v>2782.83</c:v>
                </c:pt>
                <c:pt idx="127">
                  <c:v>1673.27</c:v>
                </c:pt>
                <c:pt idx="128">
                  <c:v>538.28</c:v>
                </c:pt>
                <c:pt idx="129">
                  <c:v>883.75</c:v>
                </c:pt>
                <c:pt idx="130">
                  <c:v>1967.1</c:v>
                </c:pt>
                <c:pt idx="131">
                  <c:v>454.19</c:v>
                </c:pt>
                <c:pt idx="132">
                  <c:v>656.17</c:v>
                </c:pt>
                <c:pt idx="133">
                  <c:v>561.75</c:v>
                </c:pt>
                <c:pt idx="134">
                  <c:v>472.61</c:v>
                </c:pt>
                <c:pt idx="135">
                  <c:v>856.68</c:v>
                </c:pt>
                <c:pt idx="136">
                  <c:v>671.1</c:v>
                </c:pt>
                <c:pt idx="137">
                  <c:v>745.02</c:v>
                </c:pt>
                <c:pt idx="138">
                  <c:v>924.6</c:v>
                </c:pt>
                <c:pt idx="139">
                  <c:v>1161.15</c:v>
                </c:pt>
                <c:pt idx="140">
                  <c:v>1052.0</c:v>
                </c:pt>
                <c:pt idx="141">
                  <c:v>1428.13</c:v>
                </c:pt>
                <c:pt idx="142">
                  <c:v>1564.23</c:v>
                </c:pt>
                <c:pt idx="143">
                  <c:v>785.5</c:v>
                </c:pt>
                <c:pt idx="144">
                  <c:v>1112.35</c:v>
                </c:pt>
                <c:pt idx="145">
                  <c:v>3129.51</c:v>
                </c:pt>
                <c:pt idx="146">
                  <c:v>2719.53</c:v>
                </c:pt>
                <c:pt idx="147">
                  <c:v>2219.1</c:v>
                </c:pt>
                <c:pt idx="148">
                  <c:v>2449.32</c:v>
                </c:pt>
                <c:pt idx="149">
                  <c:v>2853.11</c:v>
                </c:pt>
                <c:pt idx="150">
                  <c:v>2035.4</c:v>
                </c:pt>
                <c:pt idx="151">
                  <c:v>2589.18</c:v>
                </c:pt>
                <c:pt idx="152">
                  <c:v>2011.85</c:v>
                </c:pt>
                <c:pt idx="153">
                  <c:v>2725.84</c:v>
                </c:pt>
                <c:pt idx="154">
                  <c:v>2263.21</c:v>
                </c:pt>
              </c:numCache>
            </c:numRef>
          </c:yVal>
        </c:ser>
        <c:ser>
          <c:idx val="7"/>
          <c:order val="7"/>
          <c:smooth val="0"/>
          <c:tx>
            <c:strRef>
              <c:f>Sheet1!$I$1</c:f>
              <c:strCache>
                <c:ptCount val="1"/>
                <c:pt idx="0">
                  <c:v>Raid Group 239</c:v>
                </c:pt>
              </c:strCache>
            </c:strRef>
          </c:tx>
          <c:marker>
            <c:symbol val="none"/>
          </c:marker>
          <c:spPr>
            <a:ln>
              <a:solidFill>
                <a:srgbClr val="754c24"/>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Sheet1!$I$2:$I$156</c:f>
              <c:numCache>
                <c:ptCount val="155"/>
                <c:pt idx="0">
                  <c:v>267.2</c:v>
                </c:pt>
                <c:pt idx="1">
                  <c:v>176.59</c:v>
                </c:pt>
                <c:pt idx="2">
                  <c:v>108.97</c:v>
                </c:pt>
                <c:pt idx="3">
                  <c:v>56.93</c:v>
                </c:pt>
                <c:pt idx="4">
                  <c:v>54.7</c:v>
                </c:pt>
                <c:pt idx="5">
                  <c:v>50.18</c:v>
                </c:pt>
                <c:pt idx="6">
                  <c:v>81.87</c:v>
                </c:pt>
                <c:pt idx="7">
                  <c:v>34.77</c:v>
                </c:pt>
                <c:pt idx="8">
                  <c:v>138.99</c:v>
                </c:pt>
                <c:pt idx="9">
                  <c:v>25.69</c:v>
                </c:pt>
                <c:pt idx="10">
                  <c:v>27.93</c:v>
                </c:pt>
                <c:pt idx="11">
                  <c:v>19.93</c:v>
                </c:pt>
                <c:pt idx="12">
                  <c:v>20.58</c:v>
                </c:pt>
                <c:pt idx="13">
                  <c:v>36.03</c:v>
                </c:pt>
                <c:pt idx="14">
                  <c:v>108.05</c:v>
                </c:pt>
                <c:pt idx="15">
                  <c:v>28.38</c:v>
                </c:pt>
                <c:pt idx="16">
                  <c:v>27.75</c:v>
                </c:pt>
                <c:pt idx="17">
                  <c:v>34.34</c:v>
                </c:pt>
                <c:pt idx="18">
                  <c:v>155.02</c:v>
                </c:pt>
                <c:pt idx="19">
                  <c:v>66.91</c:v>
                </c:pt>
                <c:pt idx="20">
                  <c:v>62.75</c:v>
                </c:pt>
                <c:pt idx="21">
                  <c:v>32.32</c:v>
                </c:pt>
                <c:pt idx="22">
                  <c:v>75.1</c:v>
                </c:pt>
                <c:pt idx="23">
                  <c:v>43.45</c:v>
                </c:pt>
                <c:pt idx="24">
                  <c:v>93.11</c:v>
                </c:pt>
                <c:pt idx="25">
                  <c:v>123.16</c:v>
                </c:pt>
                <c:pt idx="26">
                  <c:v>59.78</c:v>
                </c:pt>
                <c:pt idx="27">
                  <c:v>106.49</c:v>
                </c:pt>
                <c:pt idx="28">
                  <c:v>73.45</c:v>
                </c:pt>
                <c:pt idx="29">
                  <c:v>48.11</c:v>
                </c:pt>
                <c:pt idx="30">
                  <c:v>59.6</c:v>
                </c:pt>
                <c:pt idx="31">
                  <c:v>68.83</c:v>
                </c:pt>
                <c:pt idx="32">
                  <c:v>41.75</c:v>
                </c:pt>
                <c:pt idx="33">
                  <c:v>51.11</c:v>
                </c:pt>
                <c:pt idx="34">
                  <c:v>103.01</c:v>
                </c:pt>
                <c:pt idx="35">
                  <c:v>37.38</c:v>
                </c:pt>
                <c:pt idx="36">
                  <c:v>27.11</c:v>
                </c:pt>
                <c:pt idx="37">
                  <c:v>33.08</c:v>
                </c:pt>
                <c:pt idx="38">
                  <c:v>30.7</c:v>
                </c:pt>
                <c:pt idx="39">
                  <c:v>169.15</c:v>
                </c:pt>
                <c:pt idx="40">
                  <c:v>68.13</c:v>
                </c:pt>
                <c:pt idx="41">
                  <c:v>41.72</c:v>
                </c:pt>
                <c:pt idx="42">
                  <c:v>47.82</c:v>
                </c:pt>
                <c:pt idx="43">
                  <c:v>72.46</c:v>
                </c:pt>
                <c:pt idx="44">
                  <c:v>99.36</c:v>
                </c:pt>
                <c:pt idx="45">
                  <c:v>69.37</c:v>
                </c:pt>
                <c:pt idx="46">
                  <c:v>55.56</c:v>
                </c:pt>
                <c:pt idx="47">
                  <c:v>48.5</c:v>
                </c:pt>
                <c:pt idx="48">
                  <c:v>143.06</c:v>
                </c:pt>
                <c:pt idx="49">
                  <c:v>102.15</c:v>
                </c:pt>
                <c:pt idx="50">
                  <c:v>78.56</c:v>
                </c:pt>
                <c:pt idx="51">
                  <c:v>40.59</c:v>
                </c:pt>
                <c:pt idx="52">
                  <c:v>55.37</c:v>
                </c:pt>
                <c:pt idx="53">
                  <c:v>42.54</c:v>
                </c:pt>
                <c:pt idx="54">
                  <c:v>115.37</c:v>
                </c:pt>
                <c:pt idx="55">
                  <c:v>122.56</c:v>
                </c:pt>
                <c:pt idx="56">
                  <c:v>37.31</c:v>
                </c:pt>
                <c:pt idx="57">
                  <c:v>52.89</c:v>
                </c:pt>
                <c:pt idx="58">
                  <c:v>150.28</c:v>
                </c:pt>
                <c:pt idx="59">
                  <c:v>356.8</c:v>
                </c:pt>
                <c:pt idx="60">
                  <c:v>62.39</c:v>
                </c:pt>
                <c:pt idx="61">
                  <c:v>42.51</c:v>
                </c:pt>
                <c:pt idx="62">
                  <c:v>132.32</c:v>
                </c:pt>
                <c:pt idx="63">
                  <c:v>181.0</c:v>
                </c:pt>
                <c:pt idx="64">
                  <c:v>85.36</c:v>
                </c:pt>
                <c:pt idx="65">
                  <c:v>85.98</c:v>
                </c:pt>
                <c:pt idx="66">
                  <c:v>335.18</c:v>
                </c:pt>
                <c:pt idx="67">
                  <c:v>116.11</c:v>
                </c:pt>
                <c:pt idx="68">
                  <c:v>80.1</c:v>
                </c:pt>
                <c:pt idx="69">
                  <c:v>121.9</c:v>
                </c:pt>
                <c:pt idx="70">
                  <c:v>86.32</c:v>
                </c:pt>
                <c:pt idx="71">
                  <c:v>71.7</c:v>
                </c:pt>
                <c:pt idx="72">
                  <c:v>166.5</c:v>
                </c:pt>
                <c:pt idx="73">
                  <c:v>182.48</c:v>
                </c:pt>
                <c:pt idx="74">
                  <c:v>332.86</c:v>
                </c:pt>
                <c:pt idx="75">
                  <c:v>277.02</c:v>
                </c:pt>
                <c:pt idx="76">
                  <c:v>215.75</c:v>
                </c:pt>
                <c:pt idx="77">
                  <c:v>99.27</c:v>
                </c:pt>
                <c:pt idx="78">
                  <c:v>78.26</c:v>
                </c:pt>
                <c:pt idx="79">
                  <c:v>130.54</c:v>
                </c:pt>
                <c:pt idx="80">
                  <c:v>161.53</c:v>
                </c:pt>
                <c:pt idx="81">
                  <c:v>276.79</c:v>
                </c:pt>
                <c:pt idx="82">
                  <c:v>109.57</c:v>
                </c:pt>
                <c:pt idx="83">
                  <c:v>43.26</c:v>
                </c:pt>
                <c:pt idx="84">
                  <c:v>77.15</c:v>
                </c:pt>
                <c:pt idx="85">
                  <c:v>65.44</c:v>
                </c:pt>
                <c:pt idx="86">
                  <c:v>123.25</c:v>
                </c:pt>
                <c:pt idx="87">
                  <c:v>122.7</c:v>
                </c:pt>
                <c:pt idx="88">
                  <c:v>73.62</c:v>
                </c:pt>
                <c:pt idx="89">
                  <c:v>86.66</c:v>
                </c:pt>
                <c:pt idx="90">
                  <c:v>261.87</c:v>
                </c:pt>
                <c:pt idx="91">
                  <c:v>260.87</c:v>
                </c:pt>
                <c:pt idx="92">
                  <c:v>295.28</c:v>
                </c:pt>
                <c:pt idx="93">
                  <c:v>183.06</c:v>
                </c:pt>
                <c:pt idx="94">
                  <c:v>66.49</c:v>
                </c:pt>
                <c:pt idx="95">
                  <c:v>121.9</c:v>
                </c:pt>
                <c:pt idx="96">
                  <c:v>196.12</c:v>
                </c:pt>
                <c:pt idx="97">
                  <c:v>259.76</c:v>
                </c:pt>
                <c:pt idx="98">
                  <c:v>283.05</c:v>
                </c:pt>
                <c:pt idx="99">
                  <c:v>274.18</c:v>
                </c:pt>
                <c:pt idx="100">
                  <c:v>242.36</c:v>
                </c:pt>
                <c:pt idx="101">
                  <c:v>210.63</c:v>
                </c:pt>
                <c:pt idx="102">
                  <c:v>141.46</c:v>
                </c:pt>
                <c:pt idx="103">
                  <c:v>157.47</c:v>
                </c:pt>
                <c:pt idx="104">
                  <c:v>189.28</c:v>
                </c:pt>
                <c:pt idx="105">
                  <c:v>173.83</c:v>
                </c:pt>
                <c:pt idx="106">
                  <c:v>365.83</c:v>
                </c:pt>
                <c:pt idx="107">
                  <c:v>380.07</c:v>
                </c:pt>
                <c:pt idx="108">
                  <c:v>237.47</c:v>
                </c:pt>
                <c:pt idx="109">
                  <c:v>213.34</c:v>
                </c:pt>
                <c:pt idx="110">
                  <c:v>182.19</c:v>
                </c:pt>
                <c:pt idx="111">
                  <c:v>221.02</c:v>
                </c:pt>
                <c:pt idx="112">
                  <c:v>223.65</c:v>
                </c:pt>
                <c:pt idx="113">
                  <c:v>232.95</c:v>
                </c:pt>
                <c:pt idx="114">
                  <c:v>238.22</c:v>
                </c:pt>
                <c:pt idx="115">
                  <c:v>241.11</c:v>
                </c:pt>
                <c:pt idx="116">
                  <c:v>271.95</c:v>
                </c:pt>
                <c:pt idx="117">
                  <c:v>231.72</c:v>
                </c:pt>
                <c:pt idx="118">
                  <c:v>158.11</c:v>
                </c:pt>
                <c:pt idx="119">
                  <c:v>137.11</c:v>
                </c:pt>
                <c:pt idx="120">
                  <c:v>78.49</c:v>
                </c:pt>
                <c:pt idx="121">
                  <c:v>90.49</c:v>
                </c:pt>
                <c:pt idx="122">
                  <c:v>73.47</c:v>
                </c:pt>
                <c:pt idx="123">
                  <c:v>63.05</c:v>
                </c:pt>
                <c:pt idx="124">
                  <c:v>51.13</c:v>
                </c:pt>
                <c:pt idx="125">
                  <c:v>44.82</c:v>
                </c:pt>
                <c:pt idx="126">
                  <c:v>59.38</c:v>
                </c:pt>
                <c:pt idx="127">
                  <c:v>44.74</c:v>
                </c:pt>
                <c:pt idx="128">
                  <c:v>32.62</c:v>
                </c:pt>
                <c:pt idx="129">
                  <c:v>58.3</c:v>
                </c:pt>
                <c:pt idx="130">
                  <c:v>101.1</c:v>
                </c:pt>
                <c:pt idx="131">
                  <c:v>43.86</c:v>
                </c:pt>
                <c:pt idx="132">
                  <c:v>57.01</c:v>
                </c:pt>
                <c:pt idx="133">
                  <c:v>41.82</c:v>
                </c:pt>
                <c:pt idx="134">
                  <c:v>42.12</c:v>
                </c:pt>
                <c:pt idx="135">
                  <c:v>31.04</c:v>
                </c:pt>
                <c:pt idx="136">
                  <c:v>37.58</c:v>
                </c:pt>
                <c:pt idx="137">
                  <c:v>46.51</c:v>
                </c:pt>
                <c:pt idx="138">
                  <c:v>58.22</c:v>
                </c:pt>
                <c:pt idx="139">
                  <c:v>49.27</c:v>
                </c:pt>
                <c:pt idx="140">
                  <c:v>42.37</c:v>
                </c:pt>
                <c:pt idx="141">
                  <c:v>54.03</c:v>
                </c:pt>
                <c:pt idx="142">
                  <c:v>44.73</c:v>
                </c:pt>
                <c:pt idx="143">
                  <c:v>46.87</c:v>
                </c:pt>
                <c:pt idx="144">
                  <c:v>229.67</c:v>
                </c:pt>
                <c:pt idx="145">
                  <c:v>160.39</c:v>
                </c:pt>
                <c:pt idx="146">
                  <c:v>158.12</c:v>
                </c:pt>
                <c:pt idx="147">
                  <c:v>78.55</c:v>
                </c:pt>
                <c:pt idx="148">
                  <c:v>101.97</c:v>
                </c:pt>
                <c:pt idx="149">
                  <c:v>162.35</c:v>
                </c:pt>
                <c:pt idx="150">
                  <c:v>167.04</c:v>
                </c:pt>
                <c:pt idx="151">
                  <c:v>267.96</c:v>
                </c:pt>
                <c:pt idx="152">
                  <c:v>208.37</c:v>
                </c:pt>
                <c:pt idx="153">
                  <c:v>235.24</c:v>
                </c:pt>
                <c:pt idx="154">
                  <c:v>232.35</c:v>
                </c:pt>
              </c:numCache>
            </c:numRef>
          </c:yVal>
        </c:ser>
        <c:ser>
          <c:idx val="8"/>
          <c:order val="8"/>
          <c:smooth val="0"/>
          <c:tx>
            <c:strRef>
              <c:f>Sheet1!$J$1</c:f>
              <c:strCache>
                <c:ptCount val="1"/>
                <c:pt idx="0">
                  <c:v>Raid Group 240</c:v>
                </c:pt>
              </c:strCache>
            </c:strRef>
          </c:tx>
          <c:marker>
            <c:symbol val="none"/>
          </c:marker>
          <c:spPr>
            <a:ln>
              <a:solidFill>
                <a:srgbClr val="4dff4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Sheet1!$J$2:$J$156</c:f>
              <c:numCache>
                <c:ptCount val="155"/>
                <c:pt idx="0">
                  <c:v>290.24</c:v>
                </c:pt>
                <c:pt idx="1">
                  <c:v>277.11</c:v>
                </c:pt>
                <c:pt idx="2">
                  <c:v>207.38</c:v>
                </c:pt>
                <c:pt idx="3">
                  <c:v>56.42</c:v>
                </c:pt>
                <c:pt idx="4">
                  <c:v>103.42</c:v>
                </c:pt>
                <c:pt idx="5">
                  <c:v>89.28</c:v>
                </c:pt>
                <c:pt idx="6">
                  <c:v>62.38</c:v>
                </c:pt>
                <c:pt idx="7">
                  <c:v>48.25</c:v>
                </c:pt>
                <c:pt idx="8">
                  <c:v>182.29</c:v>
                </c:pt>
                <c:pt idx="9">
                  <c:v>51.62</c:v>
                </c:pt>
                <c:pt idx="10">
                  <c:v>44.1</c:v>
                </c:pt>
                <c:pt idx="11">
                  <c:v>37.41</c:v>
                </c:pt>
                <c:pt idx="12">
                  <c:v>39.01</c:v>
                </c:pt>
                <c:pt idx="13">
                  <c:v>53.17</c:v>
                </c:pt>
                <c:pt idx="14">
                  <c:v>121.56</c:v>
                </c:pt>
                <c:pt idx="15">
                  <c:v>37.65</c:v>
                </c:pt>
                <c:pt idx="16">
                  <c:v>43.87</c:v>
                </c:pt>
                <c:pt idx="17">
                  <c:v>37.46</c:v>
                </c:pt>
                <c:pt idx="18">
                  <c:v>302.45</c:v>
                </c:pt>
                <c:pt idx="19">
                  <c:v>86.84</c:v>
                </c:pt>
                <c:pt idx="20">
                  <c:v>26.11</c:v>
                </c:pt>
                <c:pt idx="21">
                  <c:v>19.44</c:v>
                </c:pt>
                <c:pt idx="22">
                  <c:v>96.27</c:v>
                </c:pt>
                <c:pt idx="23">
                  <c:v>48.54</c:v>
                </c:pt>
                <c:pt idx="24">
                  <c:v>149.21</c:v>
                </c:pt>
                <c:pt idx="25">
                  <c:v>103.44</c:v>
                </c:pt>
                <c:pt idx="26">
                  <c:v>54.27</c:v>
                </c:pt>
                <c:pt idx="27">
                  <c:v>158.12</c:v>
                </c:pt>
                <c:pt idx="28">
                  <c:v>103.48</c:v>
                </c:pt>
                <c:pt idx="29">
                  <c:v>44.88</c:v>
                </c:pt>
                <c:pt idx="30">
                  <c:v>56.14</c:v>
                </c:pt>
                <c:pt idx="31">
                  <c:v>79.67</c:v>
                </c:pt>
                <c:pt idx="32">
                  <c:v>78.15</c:v>
                </c:pt>
                <c:pt idx="33">
                  <c:v>76.88</c:v>
                </c:pt>
                <c:pt idx="34">
                  <c:v>183.79</c:v>
                </c:pt>
                <c:pt idx="35">
                  <c:v>105.35</c:v>
                </c:pt>
                <c:pt idx="36">
                  <c:v>46.11</c:v>
                </c:pt>
                <c:pt idx="37">
                  <c:v>33.64</c:v>
                </c:pt>
                <c:pt idx="38">
                  <c:v>35.86</c:v>
                </c:pt>
                <c:pt idx="39">
                  <c:v>155.94</c:v>
                </c:pt>
                <c:pt idx="40">
                  <c:v>98.39</c:v>
                </c:pt>
                <c:pt idx="41">
                  <c:v>36.89</c:v>
                </c:pt>
                <c:pt idx="42">
                  <c:v>28.26</c:v>
                </c:pt>
                <c:pt idx="43">
                  <c:v>45.76</c:v>
                </c:pt>
                <c:pt idx="44">
                  <c:v>87.89</c:v>
                </c:pt>
                <c:pt idx="45">
                  <c:v>71.87</c:v>
                </c:pt>
                <c:pt idx="46">
                  <c:v>43.38</c:v>
                </c:pt>
                <c:pt idx="47">
                  <c:v>71.44</c:v>
                </c:pt>
                <c:pt idx="48">
                  <c:v>98.96</c:v>
                </c:pt>
                <c:pt idx="49">
                  <c:v>108.22</c:v>
                </c:pt>
                <c:pt idx="50">
                  <c:v>48.14</c:v>
                </c:pt>
                <c:pt idx="51">
                  <c:v>57.7</c:v>
                </c:pt>
                <c:pt idx="52">
                  <c:v>90.48</c:v>
                </c:pt>
                <c:pt idx="53">
                  <c:v>53.58</c:v>
                </c:pt>
                <c:pt idx="54">
                  <c:v>185.63</c:v>
                </c:pt>
                <c:pt idx="55">
                  <c:v>173.35</c:v>
                </c:pt>
                <c:pt idx="56">
                  <c:v>33.25</c:v>
                </c:pt>
                <c:pt idx="57">
                  <c:v>109.67</c:v>
                </c:pt>
                <c:pt idx="58">
                  <c:v>200.98</c:v>
                </c:pt>
                <c:pt idx="59">
                  <c:v>409.75</c:v>
                </c:pt>
                <c:pt idx="60">
                  <c:v>69.33</c:v>
                </c:pt>
                <c:pt idx="61">
                  <c:v>44.75</c:v>
                </c:pt>
                <c:pt idx="62">
                  <c:v>122.4</c:v>
                </c:pt>
                <c:pt idx="63">
                  <c:v>238.25</c:v>
                </c:pt>
                <c:pt idx="64">
                  <c:v>81.07</c:v>
                </c:pt>
                <c:pt idx="65">
                  <c:v>100.85</c:v>
                </c:pt>
                <c:pt idx="66">
                  <c:v>222.5</c:v>
                </c:pt>
                <c:pt idx="67">
                  <c:v>67.41</c:v>
                </c:pt>
                <c:pt idx="68">
                  <c:v>52.64</c:v>
                </c:pt>
                <c:pt idx="69">
                  <c:v>62.58</c:v>
                </c:pt>
                <c:pt idx="70">
                  <c:v>138.82</c:v>
                </c:pt>
                <c:pt idx="71">
                  <c:v>179.26</c:v>
                </c:pt>
                <c:pt idx="72">
                  <c:v>151.61</c:v>
                </c:pt>
                <c:pt idx="73">
                  <c:v>200.06</c:v>
                </c:pt>
                <c:pt idx="74">
                  <c:v>373.76</c:v>
                </c:pt>
                <c:pt idx="75">
                  <c:v>273.31</c:v>
                </c:pt>
                <c:pt idx="76">
                  <c:v>251.9</c:v>
                </c:pt>
                <c:pt idx="77">
                  <c:v>95.28</c:v>
                </c:pt>
                <c:pt idx="78">
                  <c:v>84.78</c:v>
                </c:pt>
                <c:pt idx="79">
                  <c:v>157.28</c:v>
                </c:pt>
                <c:pt idx="80">
                  <c:v>196.89</c:v>
                </c:pt>
                <c:pt idx="81">
                  <c:v>358.97</c:v>
                </c:pt>
                <c:pt idx="82">
                  <c:v>212.76</c:v>
                </c:pt>
                <c:pt idx="83">
                  <c:v>86.96</c:v>
                </c:pt>
                <c:pt idx="84">
                  <c:v>77.08</c:v>
                </c:pt>
                <c:pt idx="85">
                  <c:v>60.36</c:v>
                </c:pt>
                <c:pt idx="86">
                  <c:v>187.85</c:v>
                </c:pt>
                <c:pt idx="87">
                  <c:v>201.33</c:v>
                </c:pt>
                <c:pt idx="88">
                  <c:v>56.4</c:v>
                </c:pt>
                <c:pt idx="89">
                  <c:v>90.42</c:v>
                </c:pt>
                <c:pt idx="90">
                  <c:v>310.53</c:v>
                </c:pt>
                <c:pt idx="91">
                  <c:v>241.53</c:v>
                </c:pt>
                <c:pt idx="92">
                  <c:v>445.3</c:v>
                </c:pt>
                <c:pt idx="93">
                  <c:v>607.91</c:v>
                </c:pt>
                <c:pt idx="94">
                  <c:v>111.97</c:v>
                </c:pt>
                <c:pt idx="95">
                  <c:v>186.94</c:v>
                </c:pt>
                <c:pt idx="96">
                  <c:v>230.04</c:v>
                </c:pt>
                <c:pt idx="97">
                  <c:v>323.86</c:v>
                </c:pt>
                <c:pt idx="98">
                  <c:v>342.5</c:v>
                </c:pt>
                <c:pt idx="99">
                  <c:v>282.48</c:v>
                </c:pt>
                <c:pt idx="100">
                  <c:v>234.85</c:v>
                </c:pt>
                <c:pt idx="101">
                  <c:v>225.91</c:v>
                </c:pt>
                <c:pt idx="102">
                  <c:v>145.17</c:v>
                </c:pt>
                <c:pt idx="103">
                  <c:v>155.99</c:v>
                </c:pt>
                <c:pt idx="104">
                  <c:v>179.87</c:v>
                </c:pt>
                <c:pt idx="105">
                  <c:v>188.92</c:v>
                </c:pt>
                <c:pt idx="106">
                  <c:v>493.39</c:v>
                </c:pt>
                <c:pt idx="107">
                  <c:v>503.4</c:v>
                </c:pt>
                <c:pt idx="108">
                  <c:v>212.87</c:v>
                </c:pt>
                <c:pt idx="109">
                  <c:v>229.84</c:v>
                </c:pt>
                <c:pt idx="110">
                  <c:v>177.67</c:v>
                </c:pt>
                <c:pt idx="111">
                  <c:v>257.97</c:v>
                </c:pt>
                <c:pt idx="112">
                  <c:v>168.55</c:v>
                </c:pt>
                <c:pt idx="113">
                  <c:v>228.11</c:v>
                </c:pt>
                <c:pt idx="114">
                  <c:v>233.96</c:v>
                </c:pt>
                <c:pt idx="115">
                  <c:v>206.21</c:v>
                </c:pt>
                <c:pt idx="116">
                  <c:v>185.44</c:v>
                </c:pt>
                <c:pt idx="117">
                  <c:v>149.92</c:v>
                </c:pt>
                <c:pt idx="118">
                  <c:v>151.53</c:v>
                </c:pt>
                <c:pt idx="119">
                  <c:v>124.84</c:v>
                </c:pt>
                <c:pt idx="120">
                  <c:v>53.59</c:v>
                </c:pt>
                <c:pt idx="121">
                  <c:v>156.07</c:v>
                </c:pt>
                <c:pt idx="122">
                  <c:v>114.1</c:v>
                </c:pt>
                <c:pt idx="123">
                  <c:v>84.76</c:v>
                </c:pt>
                <c:pt idx="124">
                  <c:v>62.79</c:v>
                </c:pt>
                <c:pt idx="125">
                  <c:v>70.67</c:v>
                </c:pt>
                <c:pt idx="126">
                  <c:v>51.62</c:v>
                </c:pt>
                <c:pt idx="127">
                  <c:v>30.46</c:v>
                </c:pt>
                <c:pt idx="128">
                  <c:v>26.56</c:v>
                </c:pt>
                <c:pt idx="129">
                  <c:v>74.85</c:v>
                </c:pt>
                <c:pt idx="130">
                  <c:v>251.55</c:v>
                </c:pt>
                <c:pt idx="131">
                  <c:v>88.9</c:v>
                </c:pt>
                <c:pt idx="132">
                  <c:v>76.68</c:v>
                </c:pt>
                <c:pt idx="133">
                  <c:v>33.32</c:v>
                </c:pt>
                <c:pt idx="134">
                  <c:v>26.34</c:v>
                </c:pt>
                <c:pt idx="135">
                  <c:v>53.49</c:v>
                </c:pt>
                <c:pt idx="136">
                  <c:v>29.3</c:v>
                </c:pt>
                <c:pt idx="137">
                  <c:v>22.4</c:v>
                </c:pt>
                <c:pt idx="138">
                  <c:v>66.19</c:v>
                </c:pt>
                <c:pt idx="139">
                  <c:v>35.58</c:v>
                </c:pt>
                <c:pt idx="140">
                  <c:v>69.17</c:v>
                </c:pt>
                <c:pt idx="141">
                  <c:v>52.76</c:v>
                </c:pt>
                <c:pt idx="142">
                  <c:v>62.57</c:v>
                </c:pt>
                <c:pt idx="143">
                  <c:v>81.66</c:v>
                </c:pt>
                <c:pt idx="144">
                  <c:v>212.52</c:v>
                </c:pt>
                <c:pt idx="145">
                  <c:v>136.66</c:v>
                </c:pt>
                <c:pt idx="146">
                  <c:v>102.19</c:v>
                </c:pt>
                <c:pt idx="147">
                  <c:v>154.81</c:v>
                </c:pt>
                <c:pt idx="148">
                  <c:v>208.37</c:v>
                </c:pt>
                <c:pt idx="149">
                  <c:v>301.9</c:v>
                </c:pt>
                <c:pt idx="150">
                  <c:v>121.15</c:v>
                </c:pt>
                <c:pt idx="151">
                  <c:v>89.52</c:v>
                </c:pt>
                <c:pt idx="152">
                  <c:v>63.03</c:v>
                </c:pt>
                <c:pt idx="153">
                  <c:v>74.42</c:v>
                </c:pt>
                <c:pt idx="154">
                  <c:v>77.09</c:v>
                </c:pt>
              </c:numCache>
            </c:numRef>
          </c:yVal>
        </c:ser>
        <c:ser>
          <c:idx val="9"/>
          <c:order val="9"/>
          <c:smooth val="0"/>
          <c:tx>
            <c:strRef>
              <c:f>Sheet1!$K$1</c:f>
              <c:strCache>
                <c:ptCount val="1"/>
                <c:pt idx="0">
                  <c:v>Raid Group 241</c:v>
                </c:pt>
              </c:strCache>
            </c:strRef>
          </c:tx>
          <c:marker>
            <c:symbol val="none"/>
          </c:marker>
          <c:spPr>
            <a:ln>
              <a:solidFill>
                <a:srgbClr val="979797"/>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Sheet1!$K$2:$K$156</c:f>
              <c:numCache>
                <c:ptCount val="155"/>
                <c:pt idx="0">
                  <c:v>232.7</c:v>
                </c:pt>
                <c:pt idx="1">
                  <c:v>276.14</c:v>
                </c:pt>
                <c:pt idx="2">
                  <c:v>203.83</c:v>
                </c:pt>
                <c:pt idx="3">
                  <c:v>69.23</c:v>
                </c:pt>
                <c:pt idx="4">
                  <c:v>96.8</c:v>
                </c:pt>
                <c:pt idx="5">
                  <c:v>76.77</c:v>
                </c:pt>
                <c:pt idx="6">
                  <c:v>67.45</c:v>
                </c:pt>
                <c:pt idx="7">
                  <c:v>49.15</c:v>
                </c:pt>
                <c:pt idx="8">
                  <c:v>83.63</c:v>
                </c:pt>
                <c:pt idx="9">
                  <c:v>28.17</c:v>
                </c:pt>
                <c:pt idx="10">
                  <c:v>37.71</c:v>
                </c:pt>
                <c:pt idx="11">
                  <c:v>24.09</c:v>
                </c:pt>
                <c:pt idx="12">
                  <c:v>21.76</c:v>
                </c:pt>
                <c:pt idx="13">
                  <c:v>45.25</c:v>
                </c:pt>
                <c:pt idx="14">
                  <c:v>93.78</c:v>
                </c:pt>
                <c:pt idx="15">
                  <c:v>28.88</c:v>
                </c:pt>
                <c:pt idx="16">
                  <c:v>46.04</c:v>
                </c:pt>
                <c:pt idx="17">
                  <c:v>47.15</c:v>
                </c:pt>
                <c:pt idx="18">
                  <c:v>152.75</c:v>
                </c:pt>
                <c:pt idx="19">
                  <c:v>53.13</c:v>
                </c:pt>
                <c:pt idx="20">
                  <c:v>34.78</c:v>
                </c:pt>
                <c:pt idx="21">
                  <c:v>20.63</c:v>
                </c:pt>
                <c:pt idx="22">
                  <c:v>84.17</c:v>
                </c:pt>
                <c:pt idx="23">
                  <c:v>46.44</c:v>
                </c:pt>
                <c:pt idx="24">
                  <c:v>93.9</c:v>
                </c:pt>
                <c:pt idx="25">
                  <c:v>87.36</c:v>
                </c:pt>
                <c:pt idx="26">
                  <c:v>69.67</c:v>
                </c:pt>
                <c:pt idx="27">
                  <c:v>125.79</c:v>
                </c:pt>
                <c:pt idx="28">
                  <c:v>119.75</c:v>
                </c:pt>
                <c:pt idx="29">
                  <c:v>54.58</c:v>
                </c:pt>
                <c:pt idx="30">
                  <c:v>68.98</c:v>
                </c:pt>
                <c:pt idx="31">
                  <c:v>100.61</c:v>
                </c:pt>
                <c:pt idx="32">
                  <c:v>56.86</c:v>
                </c:pt>
                <c:pt idx="33">
                  <c:v>82.32</c:v>
                </c:pt>
                <c:pt idx="34">
                  <c:v>208.41</c:v>
                </c:pt>
                <c:pt idx="35">
                  <c:v>86.6</c:v>
                </c:pt>
                <c:pt idx="36">
                  <c:v>62.58</c:v>
                </c:pt>
                <c:pt idx="37">
                  <c:v>51.8</c:v>
                </c:pt>
                <c:pt idx="38">
                  <c:v>46.34</c:v>
                </c:pt>
                <c:pt idx="39">
                  <c:v>161.77</c:v>
                </c:pt>
                <c:pt idx="40">
                  <c:v>118.63</c:v>
                </c:pt>
                <c:pt idx="41">
                  <c:v>35.4</c:v>
                </c:pt>
                <c:pt idx="42">
                  <c:v>19.67</c:v>
                </c:pt>
                <c:pt idx="43">
                  <c:v>72.81</c:v>
                </c:pt>
                <c:pt idx="44">
                  <c:v>109.86</c:v>
                </c:pt>
                <c:pt idx="45">
                  <c:v>77.6</c:v>
                </c:pt>
                <c:pt idx="46">
                  <c:v>48.0</c:v>
                </c:pt>
                <c:pt idx="47">
                  <c:v>45.87</c:v>
                </c:pt>
                <c:pt idx="48">
                  <c:v>84.61</c:v>
                </c:pt>
                <c:pt idx="49">
                  <c:v>89.08</c:v>
                </c:pt>
                <c:pt idx="50">
                  <c:v>31.28</c:v>
                </c:pt>
                <c:pt idx="51">
                  <c:v>109.46</c:v>
                </c:pt>
                <c:pt idx="52">
                  <c:v>85.98</c:v>
                </c:pt>
                <c:pt idx="53">
                  <c:v>44.91</c:v>
                </c:pt>
                <c:pt idx="54">
                  <c:v>156.02</c:v>
                </c:pt>
                <c:pt idx="55">
                  <c:v>165.07</c:v>
                </c:pt>
                <c:pt idx="56">
                  <c:v>22.77</c:v>
                </c:pt>
                <c:pt idx="57">
                  <c:v>88.72</c:v>
                </c:pt>
                <c:pt idx="58">
                  <c:v>201.99</c:v>
                </c:pt>
                <c:pt idx="59">
                  <c:v>329.91</c:v>
                </c:pt>
                <c:pt idx="60">
                  <c:v>82.6</c:v>
                </c:pt>
                <c:pt idx="61">
                  <c:v>56.55</c:v>
                </c:pt>
                <c:pt idx="62">
                  <c:v>147.68</c:v>
                </c:pt>
                <c:pt idx="63">
                  <c:v>125.74</c:v>
                </c:pt>
                <c:pt idx="64">
                  <c:v>62.36</c:v>
                </c:pt>
                <c:pt idx="65">
                  <c:v>87.88</c:v>
                </c:pt>
                <c:pt idx="66">
                  <c:v>173.9</c:v>
                </c:pt>
                <c:pt idx="67">
                  <c:v>114.88</c:v>
                </c:pt>
                <c:pt idx="68">
                  <c:v>43.43</c:v>
                </c:pt>
                <c:pt idx="69">
                  <c:v>43.66</c:v>
                </c:pt>
                <c:pt idx="70">
                  <c:v>118.8</c:v>
                </c:pt>
                <c:pt idx="71">
                  <c:v>99.55</c:v>
                </c:pt>
                <c:pt idx="72">
                  <c:v>127.63</c:v>
                </c:pt>
                <c:pt idx="73">
                  <c:v>163.47</c:v>
                </c:pt>
                <c:pt idx="74">
                  <c:v>207.1</c:v>
                </c:pt>
                <c:pt idx="75">
                  <c:v>235.32</c:v>
                </c:pt>
                <c:pt idx="76">
                  <c:v>171.81</c:v>
                </c:pt>
                <c:pt idx="77">
                  <c:v>64.55</c:v>
                </c:pt>
                <c:pt idx="78">
                  <c:v>47.54</c:v>
                </c:pt>
                <c:pt idx="79">
                  <c:v>93.67</c:v>
                </c:pt>
                <c:pt idx="80">
                  <c:v>148.85</c:v>
                </c:pt>
                <c:pt idx="81">
                  <c:v>231.81</c:v>
                </c:pt>
                <c:pt idx="82">
                  <c:v>143.93</c:v>
                </c:pt>
                <c:pt idx="83">
                  <c:v>72.2</c:v>
                </c:pt>
                <c:pt idx="84">
                  <c:v>99.3</c:v>
                </c:pt>
                <c:pt idx="85">
                  <c:v>89.47</c:v>
                </c:pt>
                <c:pt idx="86">
                  <c:v>87.57</c:v>
                </c:pt>
                <c:pt idx="87">
                  <c:v>69.38</c:v>
                </c:pt>
                <c:pt idx="88">
                  <c:v>78.74</c:v>
                </c:pt>
                <c:pt idx="89">
                  <c:v>84.71</c:v>
                </c:pt>
                <c:pt idx="90">
                  <c:v>203.35</c:v>
                </c:pt>
                <c:pt idx="91">
                  <c:v>195.67</c:v>
                </c:pt>
                <c:pt idx="92">
                  <c:v>265.76</c:v>
                </c:pt>
                <c:pt idx="93">
                  <c:v>255.13</c:v>
                </c:pt>
                <c:pt idx="94">
                  <c:v>64.52</c:v>
                </c:pt>
                <c:pt idx="95">
                  <c:v>128.96</c:v>
                </c:pt>
                <c:pt idx="96">
                  <c:v>139.5</c:v>
                </c:pt>
                <c:pt idx="97">
                  <c:v>175.63</c:v>
                </c:pt>
                <c:pt idx="98">
                  <c:v>246.26</c:v>
                </c:pt>
                <c:pt idx="99">
                  <c:v>264.72</c:v>
                </c:pt>
                <c:pt idx="100">
                  <c:v>179.8</c:v>
                </c:pt>
                <c:pt idx="101">
                  <c:v>193.53</c:v>
                </c:pt>
                <c:pt idx="102">
                  <c:v>111.46</c:v>
                </c:pt>
                <c:pt idx="103">
                  <c:v>138.78</c:v>
                </c:pt>
                <c:pt idx="104">
                  <c:v>135.86</c:v>
                </c:pt>
                <c:pt idx="105">
                  <c:v>164.1</c:v>
                </c:pt>
                <c:pt idx="106">
                  <c:v>284.88</c:v>
                </c:pt>
                <c:pt idx="107">
                  <c:v>282.26</c:v>
                </c:pt>
                <c:pt idx="108">
                  <c:v>172.17</c:v>
                </c:pt>
                <c:pt idx="109">
                  <c:v>201.17</c:v>
                </c:pt>
                <c:pt idx="110">
                  <c:v>150.64</c:v>
                </c:pt>
                <c:pt idx="111">
                  <c:v>181.2</c:v>
                </c:pt>
                <c:pt idx="112">
                  <c:v>185.55</c:v>
                </c:pt>
                <c:pt idx="113">
                  <c:v>206.03</c:v>
                </c:pt>
                <c:pt idx="114">
                  <c:v>250.5</c:v>
                </c:pt>
                <c:pt idx="115">
                  <c:v>229.7</c:v>
                </c:pt>
                <c:pt idx="116">
                  <c:v>198.2</c:v>
                </c:pt>
                <c:pt idx="117">
                  <c:v>192.78</c:v>
                </c:pt>
                <c:pt idx="118">
                  <c:v>161.34</c:v>
                </c:pt>
                <c:pt idx="119">
                  <c:v>119.67</c:v>
                </c:pt>
                <c:pt idx="120">
                  <c:v>63.34</c:v>
                </c:pt>
                <c:pt idx="121">
                  <c:v>105.75</c:v>
                </c:pt>
                <c:pt idx="122">
                  <c:v>103.93</c:v>
                </c:pt>
                <c:pt idx="123">
                  <c:v>132.61</c:v>
                </c:pt>
                <c:pt idx="124">
                  <c:v>84.72</c:v>
                </c:pt>
                <c:pt idx="125">
                  <c:v>94.45</c:v>
                </c:pt>
                <c:pt idx="126">
                  <c:v>82.52</c:v>
                </c:pt>
                <c:pt idx="127">
                  <c:v>39.1</c:v>
                </c:pt>
                <c:pt idx="128">
                  <c:v>12.97</c:v>
                </c:pt>
                <c:pt idx="129">
                  <c:v>56.09</c:v>
                </c:pt>
                <c:pt idx="130">
                  <c:v>176.25</c:v>
                </c:pt>
                <c:pt idx="131">
                  <c:v>46.97</c:v>
                </c:pt>
                <c:pt idx="132">
                  <c:v>57.29</c:v>
                </c:pt>
                <c:pt idx="133">
                  <c:v>36.32</c:v>
                </c:pt>
                <c:pt idx="134">
                  <c:v>19.68</c:v>
                </c:pt>
                <c:pt idx="135">
                  <c:v>47.98</c:v>
                </c:pt>
                <c:pt idx="136">
                  <c:v>49.86</c:v>
                </c:pt>
                <c:pt idx="137">
                  <c:v>38.3</c:v>
                </c:pt>
                <c:pt idx="138">
                  <c:v>54.56</c:v>
                </c:pt>
                <c:pt idx="139">
                  <c:v>76.75</c:v>
                </c:pt>
                <c:pt idx="140">
                  <c:v>88.88</c:v>
                </c:pt>
                <c:pt idx="141">
                  <c:v>44.65</c:v>
                </c:pt>
                <c:pt idx="142">
                  <c:v>70.35</c:v>
                </c:pt>
                <c:pt idx="143">
                  <c:v>53.47</c:v>
                </c:pt>
                <c:pt idx="144">
                  <c:v>187.87</c:v>
                </c:pt>
                <c:pt idx="145">
                  <c:v>175.41</c:v>
                </c:pt>
                <c:pt idx="146">
                  <c:v>104.24</c:v>
                </c:pt>
                <c:pt idx="147">
                  <c:v>64.7</c:v>
                </c:pt>
                <c:pt idx="148">
                  <c:v>123.92</c:v>
                </c:pt>
                <c:pt idx="149">
                  <c:v>79.47</c:v>
                </c:pt>
                <c:pt idx="150">
                  <c:v>39.53</c:v>
                </c:pt>
                <c:pt idx="151">
                  <c:v>43.54</c:v>
                </c:pt>
                <c:pt idx="152">
                  <c:v>45.95</c:v>
                </c:pt>
                <c:pt idx="153">
                  <c:v>68.94</c:v>
                </c:pt>
                <c:pt idx="154">
                  <c:v>80.17</c:v>
                </c:pt>
              </c:numCache>
            </c:numRef>
          </c:yVal>
        </c:ser>
        <c:ser>
          <c:idx val="10"/>
          <c:order val="10"/>
          <c:smooth val="0"/>
          <c:tx>
            <c:strRef>
              <c:f>Sheet1!$L$1</c:f>
              <c:strCache>
                <c:ptCount val="1"/>
                <c:pt idx="0">
                  <c:v>Raid Group 242</c:v>
                </c:pt>
              </c:strCache>
            </c:strRef>
          </c:tx>
          <c:marker>
            <c:symbol val="none"/>
          </c:marker>
          <c:spPr>
            <a:ln>
              <a:solidFill>
                <a:srgbClr val="ffae3b"/>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Sheet1!$L$2:$L$156</c:f>
              <c:numCache>
                <c:ptCount val="155"/>
                <c:pt idx="0">
                  <c:v>223.49</c:v>
                </c:pt>
                <c:pt idx="1">
                  <c:v>196.57</c:v>
                </c:pt>
                <c:pt idx="2">
                  <c:v>180.24</c:v>
                </c:pt>
                <c:pt idx="3">
                  <c:v>62.22</c:v>
                </c:pt>
                <c:pt idx="4">
                  <c:v>96.61</c:v>
                </c:pt>
                <c:pt idx="5">
                  <c:v>70.98</c:v>
                </c:pt>
                <c:pt idx="6">
                  <c:v>66.63</c:v>
                </c:pt>
                <c:pt idx="7">
                  <c:v>66.73</c:v>
                </c:pt>
                <c:pt idx="8">
                  <c:v>86.77</c:v>
                </c:pt>
                <c:pt idx="9">
                  <c:v>28.03</c:v>
                </c:pt>
                <c:pt idx="10">
                  <c:v>49.92</c:v>
                </c:pt>
                <c:pt idx="11">
                  <c:v>20.78</c:v>
                </c:pt>
                <c:pt idx="12">
                  <c:v>14.88</c:v>
                </c:pt>
                <c:pt idx="13">
                  <c:v>55.28</c:v>
                </c:pt>
                <c:pt idx="14">
                  <c:v>80.58</c:v>
                </c:pt>
                <c:pt idx="15">
                  <c:v>24.35</c:v>
                </c:pt>
                <c:pt idx="16">
                  <c:v>41.89</c:v>
                </c:pt>
                <c:pt idx="17">
                  <c:v>34.3</c:v>
                </c:pt>
                <c:pt idx="18">
                  <c:v>158.97</c:v>
                </c:pt>
                <c:pt idx="19">
                  <c:v>56.87</c:v>
                </c:pt>
                <c:pt idx="20">
                  <c:v>34.68</c:v>
                </c:pt>
                <c:pt idx="21">
                  <c:v>20.2</c:v>
                </c:pt>
                <c:pt idx="22">
                  <c:v>95.58</c:v>
                </c:pt>
                <c:pt idx="23">
                  <c:v>31.19</c:v>
                </c:pt>
                <c:pt idx="24">
                  <c:v>104.27</c:v>
                </c:pt>
                <c:pt idx="25">
                  <c:v>78.94</c:v>
                </c:pt>
                <c:pt idx="26">
                  <c:v>46.56</c:v>
                </c:pt>
                <c:pt idx="27">
                  <c:v>97.89</c:v>
                </c:pt>
                <c:pt idx="28">
                  <c:v>135.74</c:v>
                </c:pt>
                <c:pt idx="29">
                  <c:v>43.5</c:v>
                </c:pt>
                <c:pt idx="30">
                  <c:v>51.73</c:v>
                </c:pt>
                <c:pt idx="31">
                  <c:v>72.44</c:v>
                </c:pt>
                <c:pt idx="32">
                  <c:v>47.13</c:v>
                </c:pt>
                <c:pt idx="33">
                  <c:v>66.73</c:v>
                </c:pt>
                <c:pt idx="34">
                  <c:v>133.16</c:v>
                </c:pt>
                <c:pt idx="35">
                  <c:v>36.31</c:v>
                </c:pt>
                <c:pt idx="36">
                  <c:v>45.12</c:v>
                </c:pt>
                <c:pt idx="37">
                  <c:v>54.85</c:v>
                </c:pt>
                <c:pt idx="38">
                  <c:v>32.93</c:v>
                </c:pt>
                <c:pt idx="39">
                  <c:v>93.46</c:v>
                </c:pt>
                <c:pt idx="40">
                  <c:v>81.6</c:v>
                </c:pt>
                <c:pt idx="41">
                  <c:v>50.53</c:v>
                </c:pt>
                <c:pt idx="42">
                  <c:v>31.14</c:v>
                </c:pt>
                <c:pt idx="43">
                  <c:v>58.25</c:v>
                </c:pt>
                <c:pt idx="44">
                  <c:v>89.36</c:v>
                </c:pt>
                <c:pt idx="45">
                  <c:v>47.32</c:v>
                </c:pt>
                <c:pt idx="46">
                  <c:v>55.76</c:v>
                </c:pt>
                <c:pt idx="47">
                  <c:v>33.34</c:v>
                </c:pt>
                <c:pt idx="48">
                  <c:v>73.93</c:v>
                </c:pt>
                <c:pt idx="49">
                  <c:v>110.2</c:v>
                </c:pt>
                <c:pt idx="50">
                  <c:v>31.34</c:v>
                </c:pt>
                <c:pt idx="51">
                  <c:v>33.92</c:v>
                </c:pt>
                <c:pt idx="52">
                  <c:v>72.66</c:v>
                </c:pt>
                <c:pt idx="53">
                  <c:v>40.96</c:v>
                </c:pt>
                <c:pt idx="54">
                  <c:v>94.26</c:v>
                </c:pt>
                <c:pt idx="55">
                  <c:v>152.1</c:v>
                </c:pt>
                <c:pt idx="56">
                  <c:v>43.34</c:v>
                </c:pt>
                <c:pt idx="57">
                  <c:v>98.54</c:v>
                </c:pt>
                <c:pt idx="58">
                  <c:v>167.56</c:v>
                </c:pt>
                <c:pt idx="59">
                  <c:v>204.05</c:v>
                </c:pt>
                <c:pt idx="60">
                  <c:v>70.61</c:v>
                </c:pt>
                <c:pt idx="61">
                  <c:v>59.77</c:v>
                </c:pt>
                <c:pt idx="62">
                  <c:v>140.17</c:v>
                </c:pt>
                <c:pt idx="63">
                  <c:v>117.72</c:v>
                </c:pt>
                <c:pt idx="64">
                  <c:v>97.91</c:v>
                </c:pt>
                <c:pt idx="65">
                  <c:v>61.12</c:v>
                </c:pt>
                <c:pt idx="66">
                  <c:v>120.52</c:v>
                </c:pt>
                <c:pt idx="67">
                  <c:v>90.15</c:v>
                </c:pt>
                <c:pt idx="68">
                  <c:v>52.25</c:v>
                </c:pt>
                <c:pt idx="69">
                  <c:v>44.85</c:v>
                </c:pt>
                <c:pt idx="70">
                  <c:v>187.47</c:v>
                </c:pt>
                <c:pt idx="71">
                  <c:v>88.6</c:v>
                </c:pt>
                <c:pt idx="72">
                  <c:v>143.72</c:v>
                </c:pt>
                <c:pt idx="73">
                  <c:v>143.19</c:v>
                </c:pt>
                <c:pt idx="74">
                  <c:v>195.63</c:v>
                </c:pt>
                <c:pt idx="75">
                  <c:v>174.9</c:v>
                </c:pt>
                <c:pt idx="76">
                  <c:v>179.24</c:v>
                </c:pt>
                <c:pt idx="77">
                  <c:v>110.81</c:v>
                </c:pt>
                <c:pt idx="78">
                  <c:v>55.67</c:v>
                </c:pt>
                <c:pt idx="79">
                  <c:v>97.54</c:v>
                </c:pt>
                <c:pt idx="80">
                  <c:v>162.97</c:v>
                </c:pt>
                <c:pt idx="81">
                  <c:v>248.87</c:v>
                </c:pt>
                <c:pt idx="82">
                  <c:v>122.76</c:v>
                </c:pt>
                <c:pt idx="83">
                  <c:v>35.4</c:v>
                </c:pt>
                <c:pt idx="84">
                  <c:v>71.39</c:v>
                </c:pt>
                <c:pt idx="85">
                  <c:v>75.36</c:v>
                </c:pt>
                <c:pt idx="86">
                  <c:v>61.75</c:v>
                </c:pt>
                <c:pt idx="87">
                  <c:v>71.39</c:v>
                </c:pt>
                <c:pt idx="88">
                  <c:v>73.4</c:v>
                </c:pt>
                <c:pt idx="89">
                  <c:v>73.79</c:v>
                </c:pt>
                <c:pt idx="90">
                  <c:v>144.05</c:v>
                </c:pt>
                <c:pt idx="91">
                  <c:v>231.45</c:v>
                </c:pt>
                <c:pt idx="92">
                  <c:v>253.03</c:v>
                </c:pt>
                <c:pt idx="93">
                  <c:v>173.78</c:v>
                </c:pt>
                <c:pt idx="94">
                  <c:v>72.86</c:v>
                </c:pt>
                <c:pt idx="95">
                  <c:v>107.27</c:v>
                </c:pt>
                <c:pt idx="96">
                  <c:v>157.02</c:v>
                </c:pt>
                <c:pt idx="97">
                  <c:v>224.51</c:v>
                </c:pt>
                <c:pt idx="98">
                  <c:v>268.56</c:v>
                </c:pt>
                <c:pt idx="99">
                  <c:v>254.31</c:v>
                </c:pt>
                <c:pt idx="100">
                  <c:v>202.02</c:v>
                </c:pt>
                <c:pt idx="101">
                  <c:v>185.76</c:v>
                </c:pt>
                <c:pt idx="102">
                  <c:v>142.83</c:v>
                </c:pt>
                <c:pt idx="103">
                  <c:v>161.55</c:v>
                </c:pt>
                <c:pt idx="104">
                  <c:v>177.51</c:v>
                </c:pt>
                <c:pt idx="105">
                  <c:v>220.58</c:v>
                </c:pt>
                <c:pt idx="106">
                  <c:v>362.3</c:v>
                </c:pt>
                <c:pt idx="107">
                  <c:v>366.42</c:v>
                </c:pt>
                <c:pt idx="108">
                  <c:v>209.06</c:v>
                </c:pt>
                <c:pt idx="109">
                  <c:v>288.35</c:v>
                </c:pt>
                <c:pt idx="110">
                  <c:v>242.69</c:v>
                </c:pt>
                <c:pt idx="111">
                  <c:v>272.48</c:v>
                </c:pt>
                <c:pt idx="112">
                  <c:v>290.89</c:v>
                </c:pt>
                <c:pt idx="113">
                  <c:v>281.15</c:v>
                </c:pt>
                <c:pt idx="114">
                  <c:v>316.68</c:v>
                </c:pt>
                <c:pt idx="115">
                  <c:v>343.36</c:v>
                </c:pt>
                <c:pt idx="116">
                  <c:v>297.89</c:v>
                </c:pt>
                <c:pt idx="117">
                  <c:v>298.73</c:v>
                </c:pt>
                <c:pt idx="118">
                  <c:v>214.31</c:v>
                </c:pt>
                <c:pt idx="119">
                  <c:v>119.3</c:v>
                </c:pt>
                <c:pt idx="120">
                  <c:v>78.21</c:v>
                </c:pt>
                <c:pt idx="121">
                  <c:v>104.32</c:v>
                </c:pt>
                <c:pt idx="122">
                  <c:v>88.76</c:v>
                </c:pt>
                <c:pt idx="123">
                  <c:v>70.27</c:v>
                </c:pt>
                <c:pt idx="124">
                  <c:v>78.34</c:v>
                </c:pt>
                <c:pt idx="125">
                  <c:v>63.97</c:v>
                </c:pt>
                <c:pt idx="126">
                  <c:v>58.08</c:v>
                </c:pt>
                <c:pt idx="127">
                  <c:v>41.21</c:v>
                </c:pt>
                <c:pt idx="128">
                  <c:v>29.8</c:v>
                </c:pt>
                <c:pt idx="129">
                  <c:v>42.84</c:v>
                </c:pt>
                <c:pt idx="130">
                  <c:v>116.94</c:v>
                </c:pt>
                <c:pt idx="131">
                  <c:v>39.49</c:v>
                </c:pt>
                <c:pt idx="132">
                  <c:v>43.9</c:v>
                </c:pt>
                <c:pt idx="133">
                  <c:v>37.09</c:v>
                </c:pt>
                <c:pt idx="134">
                  <c:v>29.45</c:v>
                </c:pt>
                <c:pt idx="135">
                  <c:v>36.41</c:v>
                </c:pt>
                <c:pt idx="136">
                  <c:v>41.1</c:v>
                </c:pt>
                <c:pt idx="137">
                  <c:v>23.98</c:v>
                </c:pt>
                <c:pt idx="138">
                  <c:v>47.54</c:v>
                </c:pt>
                <c:pt idx="139">
                  <c:v>30.61</c:v>
                </c:pt>
                <c:pt idx="140">
                  <c:v>49.38</c:v>
                </c:pt>
                <c:pt idx="141">
                  <c:v>35.75</c:v>
                </c:pt>
                <c:pt idx="142">
                  <c:v>50.77</c:v>
                </c:pt>
                <c:pt idx="143">
                  <c:v>38.95</c:v>
                </c:pt>
                <c:pt idx="144">
                  <c:v>156.01</c:v>
                </c:pt>
                <c:pt idx="145">
                  <c:v>187.36</c:v>
                </c:pt>
                <c:pt idx="146">
                  <c:v>140.36</c:v>
                </c:pt>
                <c:pt idx="147">
                  <c:v>83.28</c:v>
                </c:pt>
                <c:pt idx="148">
                  <c:v>102.42</c:v>
                </c:pt>
                <c:pt idx="149">
                  <c:v>96.56</c:v>
                </c:pt>
                <c:pt idx="150">
                  <c:v>56.07</c:v>
                </c:pt>
                <c:pt idx="151">
                  <c:v>59.46</c:v>
                </c:pt>
                <c:pt idx="152">
                  <c:v>53.89</c:v>
                </c:pt>
                <c:pt idx="153">
                  <c:v>60.37</c:v>
                </c:pt>
                <c:pt idx="154">
                  <c:v>109.42</c:v>
                </c:pt>
              </c:numCache>
            </c:numRef>
          </c:yVal>
        </c:ser>
        <c:ser>
          <c:idx val="11"/>
          <c:order val="11"/>
          <c:smooth val="0"/>
          <c:tx>
            <c:strRef>
              <c:f>Sheet1!$M$1</c:f>
              <c:strCache>
                <c:ptCount val="1"/>
                <c:pt idx="0">
                  <c:v>Raid Group 243</c:v>
                </c:pt>
              </c:strCache>
            </c:strRef>
          </c:tx>
          <c:marker>
            <c:symbol val="none"/>
          </c:marker>
          <c:spPr>
            <a:ln>
              <a:solidFill>
                <a:srgbClr val="d8de2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Sheet1!$M$2:$M$156</c:f>
              <c:numCache>
                <c:ptCount val="155"/>
                <c:pt idx="0">
                  <c:v>258.01</c:v>
                </c:pt>
                <c:pt idx="1">
                  <c:v>217.73</c:v>
                </c:pt>
                <c:pt idx="2">
                  <c:v>182.42</c:v>
                </c:pt>
                <c:pt idx="3">
                  <c:v>124.26</c:v>
                </c:pt>
                <c:pt idx="4">
                  <c:v>127.39</c:v>
                </c:pt>
                <c:pt idx="5">
                  <c:v>89.34</c:v>
                </c:pt>
                <c:pt idx="6">
                  <c:v>75.49</c:v>
                </c:pt>
                <c:pt idx="7">
                  <c:v>47.45</c:v>
                </c:pt>
                <c:pt idx="8">
                  <c:v>47.56</c:v>
                </c:pt>
                <c:pt idx="9">
                  <c:v>52.26</c:v>
                </c:pt>
                <c:pt idx="10">
                  <c:v>56.42</c:v>
                </c:pt>
                <c:pt idx="11">
                  <c:v>31.82</c:v>
                </c:pt>
                <c:pt idx="12">
                  <c:v>31.56</c:v>
                </c:pt>
                <c:pt idx="13">
                  <c:v>79.4</c:v>
                </c:pt>
                <c:pt idx="14">
                  <c:v>150.27</c:v>
                </c:pt>
                <c:pt idx="15">
                  <c:v>48.44</c:v>
                </c:pt>
                <c:pt idx="16">
                  <c:v>67.87</c:v>
                </c:pt>
                <c:pt idx="17">
                  <c:v>31.11</c:v>
                </c:pt>
                <c:pt idx="18">
                  <c:v>173.97</c:v>
                </c:pt>
                <c:pt idx="19">
                  <c:v>58.21</c:v>
                </c:pt>
                <c:pt idx="20">
                  <c:v>43.82</c:v>
                </c:pt>
                <c:pt idx="21">
                  <c:v>21.27</c:v>
                </c:pt>
                <c:pt idx="22">
                  <c:v>102.5</c:v>
                </c:pt>
                <c:pt idx="23">
                  <c:v>40.57</c:v>
                </c:pt>
                <c:pt idx="24">
                  <c:v>114.99</c:v>
                </c:pt>
                <c:pt idx="25">
                  <c:v>103.04</c:v>
                </c:pt>
                <c:pt idx="26">
                  <c:v>60.49</c:v>
                </c:pt>
                <c:pt idx="27">
                  <c:v>126.18</c:v>
                </c:pt>
                <c:pt idx="28">
                  <c:v>148.76</c:v>
                </c:pt>
                <c:pt idx="29">
                  <c:v>84.41</c:v>
                </c:pt>
                <c:pt idx="30">
                  <c:v>100.23</c:v>
                </c:pt>
                <c:pt idx="31">
                  <c:v>112.62</c:v>
                </c:pt>
                <c:pt idx="32">
                  <c:v>65.75</c:v>
                </c:pt>
                <c:pt idx="33">
                  <c:v>91.26</c:v>
                </c:pt>
                <c:pt idx="34">
                  <c:v>206.45</c:v>
                </c:pt>
                <c:pt idx="35">
                  <c:v>55.33</c:v>
                </c:pt>
                <c:pt idx="36">
                  <c:v>45.16</c:v>
                </c:pt>
                <c:pt idx="37">
                  <c:v>49.96</c:v>
                </c:pt>
                <c:pt idx="38">
                  <c:v>54.09</c:v>
                </c:pt>
                <c:pt idx="39">
                  <c:v>144.59</c:v>
                </c:pt>
                <c:pt idx="40">
                  <c:v>84.34</c:v>
                </c:pt>
                <c:pt idx="41">
                  <c:v>32.65</c:v>
                </c:pt>
                <c:pt idx="42">
                  <c:v>25.78</c:v>
                </c:pt>
                <c:pt idx="43">
                  <c:v>56.91</c:v>
                </c:pt>
                <c:pt idx="44">
                  <c:v>113.53</c:v>
                </c:pt>
                <c:pt idx="45">
                  <c:v>79.15</c:v>
                </c:pt>
                <c:pt idx="46">
                  <c:v>52.11</c:v>
                </c:pt>
                <c:pt idx="47">
                  <c:v>34.04</c:v>
                </c:pt>
                <c:pt idx="48">
                  <c:v>85.91</c:v>
                </c:pt>
                <c:pt idx="49">
                  <c:v>117.91</c:v>
                </c:pt>
                <c:pt idx="50">
                  <c:v>52.51</c:v>
                </c:pt>
                <c:pt idx="51">
                  <c:v>55.66</c:v>
                </c:pt>
                <c:pt idx="52">
                  <c:v>97.51</c:v>
                </c:pt>
                <c:pt idx="53">
                  <c:v>59.8</c:v>
                </c:pt>
                <c:pt idx="54">
                  <c:v>139.14</c:v>
                </c:pt>
                <c:pt idx="55">
                  <c:v>190.36</c:v>
                </c:pt>
                <c:pt idx="56">
                  <c:v>40.96</c:v>
                </c:pt>
                <c:pt idx="57">
                  <c:v>100.02</c:v>
                </c:pt>
                <c:pt idx="58">
                  <c:v>180.16</c:v>
                </c:pt>
                <c:pt idx="59">
                  <c:v>238.87</c:v>
                </c:pt>
                <c:pt idx="60">
                  <c:v>54.2</c:v>
                </c:pt>
                <c:pt idx="61">
                  <c:v>57.56</c:v>
                </c:pt>
                <c:pt idx="62">
                  <c:v>133.24</c:v>
                </c:pt>
                <c:pt idx="63">
                  <c:v>133.75</c:v>
                </c:pt>
                <c:pt idx="64">
                  <c:v>119.56</c:v>
                </c:pt>
                <c:pt idx="65">
                  <c:v>143.12</c:v>
                </c:pt>
                <c:pt idx="66">
                  <c:v>211.1</c:v>
                </c:pt>
                <c:pt idx="67">
                  <c:v>80.43</c:v>
                </c:pt>
                <c:pt idx="68">
                  <c:v>57.12</c:v>
                </c:pt>
                <c:pt idx="69">
                  <c:v>54.31</c:v>
                </c:pt>
                <c:pt idx="70">
                  <c:v>120.79</c:v>
                </c:pt>
                <c:pt idx="71">
                  <c:v>77.49</c:v>
                </c:pt>
                <c:pt idx="72">
                  <c:v>129.47</c:v>
                </c:pt>
                <c:pt idx="73">
                  <c:v>181.97</c:v>
                </c:pt>
                <c:pt idx="74">
                  <c:v>238.86</c:v>
                </c:pt>
                <c:pt idx="75">
                  <c:v>309.46</c:v>
                </c:pt>
                <c:pt idx="76">
                  <c:v>222.2</c:v>
                </c:pt>
                <c:pt idx="77">
                  <c:v>107.84</c:v>
                </c:pt>
                <c:pt idx="78">
                  <c:v>101.14</c:v>
                </c:pt>
                <c:pt idx="79">
                  <c:v>226.28</c:v>
                </c:pt>
                <c:pt idx="80">
                  <c:v>314.46</c:v>
                </c:pt>
                <c:pt idx="81">
                  <c:v>385.59</c:v>
                </c:pt>
                <c:pt idx="82">
                  <c:v>143.98</c:v>
                </c:pt>
                <c:pt idx="83">
                  <c:v>81.8</c:v>
                </c:pt>
                <c:pt idx="84">
                  <c:v>112.98</c:v>
                </c:pt>
                <c:pt idx="85">
                  <c:v>94.63</c:v>
                </c:pt>
                <c:pt idx="86">
                  <c:v>137.31</c:v>
                </c:pt>
                <c:pt idx="87">
                  <c:v>111.78</c:v>
                </c:pt>
                <c:pt idx="88">
                  <c:v>86.11</c:v>
                </c:pt>
                <c:pt idx="89">
                  <c:v>90.58</c:v>
                </c:pt>
                <c:pt idx="90">
                  <c:v>240.6</c:v>
                </c:pt>
                <c:pt idx="91">
                  <c:v>242.96</c:v>
                </c:pt>
                <c:pt idx="92">
                  <c:v>243.95</c:v>
                </c:pt>
                <c:pt idx="93">
                  <c:v>215.27</c:v>
                </c:pt>
                <c:pt idx="94">
                  <c:v>93.57</c:v>
                </c:pt>
                <c:pt idx="95">
                  <c:v>172.29</c:v>
                </c:pt>
                <c:pt idx="96">
                  <c:v>252.23</c:v>
                </c:pt>
                <c:pt idx="97">
                  <c:v>368.27</c:v>
                </c:pt>
                <c:pt idx="98">
                  <c:v>371.77</c:v>
                </c:pt>
                <c:pt idx="99">
                  <c:v>353.25</c:v>
                </c:pt>
                <c:pt idx="100">
                  <c:v>284.76</c:v>
                </c:pt>
                <c:pt idx="101">
                  <c:v>237.07</c:v>
                </c:pt>
                <c:pt idx="102">
                  <c:v>183.75</c:v>
                </c:pt>
                <c:pt idx="103">
                  <c:v>204.23</c:v>
                </c:pt>
                <c:pt idx="104">
                  <c:v>211.42</c:v>
                </c:pt>
                <c:pt idx="105">
                  <c:v>232.15</c:v>
                </c:pt>
                <c:pt idx="106">
                  <c:v>449.36</c:v>
                </c:pt>
                <c:pt idx="107">
                  <c:v>473.2</c:v>
                </c:pt>
                <c:pt idx="108">
                  <c:v>325.59</c:v>
                </c:pt>
                <c:pt idx="109">
                  <c:v>358.17</c:v>
                </c:pt>
                <c:pt idx="110">
                  <c:v>298.77</c:v>
                </c:pt>
                <c:pt idx="111">
                  <c:v>371.11</c:v>
                </c:pt>
                <c:pt idx="112">
                  <c:v>321.8</c:v>
                </c:pt>
                <c:pt idx="113">
                  <c:v>304.25</c:v>
                </c:pt>
                <c:pt idx="114">
                  <c:v>363.67</c:v>
                </c:pt>
                <c:pt idx="115">
                  <c:v>394.02</c:v>
                </c:pt>
                <c:pt idx="116">
                  <c:v>326.73</c:v>
                </c:pt>
                <c:pt idx="117">
                  <c:v>309.8</c:v>
                </c:pt>
                <c:pt idx="118">
                  <c:v>204.01</c:v>
                </c:pt>
                <c:pt idx="119">
                  <c:v>128.84</c:v>
                </c:pt>
                <c:pt idx="120">
                  <c:v>82.67</c:v>
                </c:pt>
                <c:pt idx="121">
                  <c:v>133.69</c:v>
                </c:pt>
                <c:pt idx="122">
                  <c:v>133.19</c:v>
                </c:pt>
                <c:pt idx="123">
                  <c:v>106.38</c:v>
                </c:pt>
                <c:pt idx="124">
                  <c:v>90.05</c:v>
                </c:pt>
                <c:pt idx="125">
                  <c:v>79.81</c:v>
                </c:pt>
                <c:pt idx="126">
                  <c:v>62.45</c:v>
                </c:pt>
                <c:pt idx="127">
                  <c:v>43.38</c:v>
                </c:pt>
                <c:pt idx="128">
                  <c:v>27.64</c:v>
                </c:pt>
                <c:pt idx="129">
                  <c:v>52.44</c:v>
                </c:pt>
                <c:pt idx="130">
                  <c:v>160.69</c:v>
                </c:pt>
                <c:pt idx="131">
                  <c:v>36.2</c:v>
                </c:pt>
                <c:pt idx="132">
                  <c:v>61.71</c:v>
                </c:pt>
                <c:pt idx="133">
                  <c:v>49.94</c:v>
                </c:pt>
                <c:pt idx="134">
                  <c:v>33.07</c:v>
                </c:pt>
                <c:pt idx="135">
                  <c:v>40.3</c:v>
                </c:pt>
                <c:pt idx="136">
                  <c:v>41.75</c:v>
                </c:pt>
                <c:pt idx="137">
                  <c:v>29.07</c:v>
                </c:pt>
                <c:pt idx="138">
                  <c:v>64.8</c:v>
                </c:pt>
                <c:pt idx="139">
                  <c:v>33.92</c:v>
                </c:pt>
                <c:pt idx="140">
                  <c:v>67.61</c:v>
                </c:pt>
                <c:pt idx="141">
                  <c:v>60.05</c:v>
                </c:pt>
                <c:pt idx="142">
                  <c:v>52.36</c:v>
                </c:pt>
                <c:pt idx="143">
                  <c:v>40.34</c:v>
                </c:pt>
                <c:pt idx="144">
                  <c:v>277.74</c:v>
                </c:pt>
                <c:pt idx="145">
                  <c:v>206.18</c:v>
                </c:pt>
                <c:pt idx="146">
                  <c:v>131.26</c:v>
                </c:pt>
                <c:pt idx="147">
                  <c:v>103.93</c:v>
                </c:pt>
                <c:pt idx="148">
                  <c:v>103.99</c:v>
                </c:pt>
                <c:pt idx="149">
                  <c:v>99.95</c:v>
                </c:pt>
                <c:pt idx="150">
                  <c:v>156.41</c:v>
                </c:pt>
                <c:pt idx="151">
                  <c:v>210.54</c:v>
                </c:pt>
                <c:pt idx="152">
                  <c:v>123.05</c:v>
                </c:pt>
                <c:pt idx="153">
                  <c:v>160.34</c:v>
                </c:pt>
                <c:pt idx="154">
                  <c:v>113.81</c:v>
                </c:pt>
              </c:numCache>
            </c:numRef>
          </c:yVal>
        </c:ser>
        <c:ser>
          <c:idx val="12"/>
          <c:order val="12"/>
          <c:smooth val="0"/>
          <c:tx>
            <c:strRef>
              <c:f>Sheet1!$N$1</c:f>
              <c:strCache>
                <c:ptCount val="1"/>
                <c:pt idx="0">
                  <c:v>Raid Group 244</c:v>
                </c:pt>
              </c:strCache>
            </c:strRef>
          </c:tx>
          <c:marker>
            <c:symbol val="none"/>
          </c:marker>
          <c:spPr>
            <a:ln>
              <a:solidFill>
                <a:srgbClr val="cccbcb"/>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Sheet1!$N$2:$N$156</c:f>
              <c:numCache>
                <c:ptCount val="155"/>
                <c:pt idx="0">
                  <c:v>269.74</c:v>
                </c:pt>
                <c:pt idx="1">
                  <c:v>241.86</c:v>
                </c:pt>
                <c:pt idx="2">
                  <c:v>189.15</c:v>
                </c:pt>
                <c:pt idx="3">
                  <c:v>61.13</c:v>
                </c:pt>
                <c:pt idx="4">
                  <c:v>94.26</c:v>
                </c:pt>
                <c:pt idx="5">
                  <c:v>71.64</c:v>
                </c:pt>
                <c:pt idx="6">
                  <c:v>94.59</c:v>
                </c:pt>
                <c:pt idx="7">
                  <c:v>39.88</c:v>
                </c:pt>
                <c:pt idx="8">
                  <c:v>113.23</c:v>
                </c:pt>
                <c:pt idx="9">
                  <c:v>40.45</c:v>
                </c:pt>
                <c:pt idx="10">
                  <c:v>52.22</c:v>
                </c:pt>
                <c:pt idx="11">
                  <c:v>28.85</c:v>
                </c:pt>
                <c:pt idx="12">
                  <c:v>25.09</c:v>
                </c:pt>
                <c:pt idx="13">
                  <c:v>72.16</c:v>
                </c:pt>
                <c:pt idx="14">
                  <c:v>109.6</c:v>
                </c:pt>
                <c:pt idx="15">
                  <c:v>156.13</c:v>
                </c:pt>
                <c:pt idx="16">
                  <c:v>70.57</c:v>
                </c:pt>
                <c:pt idx="17">
                  <c:v>35.36</c:v>
                </c:pt>
                <c:pt idx="18">
                  <c:v>230.74</c:v>
                </c:pt>
                <c:pt idx="19">
                  <c:v>95.35</c:v>
                </c:pt>
                <c:pt idx="20">
                  <c:v>58.99</c:v>
                </c:pt>
                <c:pt idx="21">
                  <c:v>29.15</c:v>
                </c:pt>
                <c:pt idx="22">
                  <c:v>99.42</c:v>
                </c:pt>
                <c:pt idx="23">
                  <c:v>31.25</c:v>
                </c:pt>
                <c:pt idx="24">
                  <c:v>130.73</c:v>
                </c:pt>
                <c:pt idx="25">
                  <c:v>115.58</c:v>
                </c:pt>
                <c:pt idx="26">
                  <c:v>74.28</c:v>
                </c:pt>
                <c:pt idx="27">
                  <c:v>135.22</c:v>
                </c:pt>
                <c:pt idx="28">
                  <c:v>122.85</c:v>
                </c:pt>
                <c:pt idx="29">
                  <c:v>67.07</c:v>
                </c:pt>
                <c:pt idx="30">
                  <c:v>93.33</c:v>
                </c:pt>
                <c:pt idx="31">
                  <c:v>110.47</c:v>
                </c:pt>
                <c:pt idx="32">
                  <c:v>65.2</c:v>
                </c:pt>
                <c:pt idx="33">
                  <c:v>82.31</c:v>
                </c:pt>
                <c:pt idx="34">
                  <c:v>231.61</c:v>
                </c:pt>
                <c:pt idx="35">
                  <c:v>84.99</c:v>
                </c:pt>
                <c:pt idx="36">
                  <c:v>44.19</c:v>
                </c:pt>
                <c:pt idx="37">
                  <c:v>44.96</c:v>
                </c:pt>
                <c:pt idx="38">
                  <c:v>47.51</c:v>
                </c:pt>
                <c:pt idx="39">
                  <c:v>146.71</c:v>
                </c:pt>
                <c:pt idx="40">
                  <c:v>82.81</c:v>
                </c:pt>
                <c:pt idx="41">
                  <c:v>35.82</c:v>
                </c:pt>
                <c:pt idx="42">
                  <c:v>49.94</c:v>
                </c:pt>
                <c:pt idx="43">
                  <c:v>87.1</c:v>
                </c:pt>
                <c:pt idx="44">
                  <c:v>135.89</c:v>
                </c:pt>
                <c:pt idx="45">
                  <c:v>71.48</c:v>
                </c:pt>
                <c:pt idx="46">
                  <c:v>67.37</c:v>
                </c:pt>
                <c:pt idx="47">
                  <c:v>33.54</c:v>
                </c:pt>
                <c:pt idx="48">
                  <c:v>79.41</c:v>
                </c:pt>
                <c:pt idx="49">
                  <c:v>118.24</c:v>
                </c:pt>
                <c:pt idx="50">
                  <c:v>44.79</c:v>
                </c:pt>
                <c:pt idx="51">
                  <c:v>44.38</c:v>
                </c:pt>
                <c:pt idx="52">
                  <c:v>91.87</c:v>
                </c:pt>
                <c:pt idx="53">
                  <c:v>57.1</c:v>
                </c:pt>
                <c:pt idx="54">
                  <c:v>123.81</c:v>
                </c:pt>
                <c:pt idx="55">
                  <c:v>212.0</c:v>
                </c:pt>
                <c:pt idx="56">
                  <c:v>28.44</c:v>
                </c:pt>
                <c:pt idx="57">
                  <c:v>91.99</c:v>
                </c:pt>
                <c:pt idx="58">
                  <c:v>206.97</c:v>
                </c:pt>
                <c:pt idx="59">
                  <c:v>305.84</c:v>
                </c:pt>
                <c:pt idx="60">
                  <c:v>125.59</c:v>
                </c:pt>
                <c:pt idx="61">
                  <c:v>90.61</c:v>
                </c:pt>
                <c:pt idx="62">
                  <c:v>112.72</c:v>
                </c:pt>
                <c:pt idx="63">
                  <c:v>309.69</c:v>
                </c:pt>
                <c:pt idx="64">
                  <c:v>235.64</c:v>
                </c:pt>
                <c:pt idx="65">
                  <c:v>103.53</c:v>
                </c:pt>
                <c:pt idx="66">
                  <c:v>183.6</c:v>
                </c:pt>
                <c:pt idx="67">
                  <c:v>111.73</c:v>
                </c:pt>
                <c:pt idx="68">
                  <c:v>98.75</c:v>
                </c:pt>
                <c:pt idx="69">
                  <c:v>89.87</c:v>
                </c:pt>
                <c:pt idx="70">
                  <c:v>140.69</c:v>
                </c:pt>
                <c:pt idx="71">
                  <c:v>123.29</c:v>
                </c:pt>
                <c:pt idx="72">
                  <c:v>155.38</c:v>
                </c:pt>
                <c:pt idx="73">
                  <c:v>176.08</c:v>
                </c:pt>
                <c:pt idx="74">
                  <c:v>249.49</c:v>
                </c:pt>
                <c:pt idx="75">
                  <c:v>207.92</c:v>
                </c:pt>
                <c:pt idx="76">
                  <c:v>241.1</c:v>
                </c:pt>
                <c:pt idx="77">
                  <c:v>130.87</c:v>
                </c:pt>
                <c:pt idx="78">
                  <c:v>73.5</c:v>
                </c:pt>
                <c:pt idx="79">
                  <c:v>143.88</c:v>
                </c:pt>
                <c:pt idx="80">
                  <c:v>256.39</c:v>
                </c:pt>
                <c:pt idx="81">
                  <c:v>394.24</c:v>
                </c:pt>
                <c:pt idx="82">
                  <c:v>216.27</c:v>
                </c:pt>
                <c:pt idx="83">
                  <c:v>107.02</c:v>
                </c:pt>
                <c:pt idx="84">
                  <c:v>102.24</c:v>
                </c:pt>
                <c:pt idx="85">
                  <c:v>90.47</c:v>
                </c:pt>
                <c:pt idx="86">
                  <c:v>94.75</c:v>
                </c:pt>
                <c:pt idx="87">
                  <c:v>171.62</c:v>
                </c:pt>
                <c:pt idx="88">
                  <c:v>88.98</c:v>
                </c:pt>
                <c:pt idx="89">
                  <c:v>119.16</c:v>
                </c:pt>
                <c:pt idx="90">
                  <c:v>253.82</c:v>
                </c:pt>
                <c:pt idx="91">
                  <c:v>352.6</c:v>
                </c:pt>
                <c:pt idx="92">
                  <c:v>388.01</c:v>
                </c:pt>
                <c:pt idx="93">
                  <c:v>251.17</c:v>
                </c:pt>
                <c:pt idx="94">
                  <c:v>85.88</c:v>
                </c:pt>
                <c:pt idx="95">
                  <c:v>176.44</c:v>
                </c:pt>
                <c:pt idx="96">
                  <c:v>242.73</c:v>
                </c:pt>
                <c:pt idx="97">
                  <c:v>381.52</c:v>
                </c:pt>
                <c:pt idx="98">
                  <c:v>389.37</c:v>
                </c:pt>
                <c:pt idx="99">
                  <c:v>435.56</c:v>
                </c:pt>
                <c:pt idx="100">
                  <c:v>409.36</c:v>
                </c:pt>
                <c:pt idx="101">
                  <c:v>324.91</c:v>
                </c:pt>
                <c:pt idx="102">
                  <c:v>267.59</c:v>
                </c:pt>
                <c:pt idx="103">
                  <c:v>251.15</c:v>
                </c:pt>
                <c:pt idx="104">
                  <c:v>280.43</c:v>
                </c:pt>
                <c:pt idx="105">
                  <c:v>356.92</c:v>
                </c:pt>
                <c:pt idx="106">
                  <c:v>485.34</c:v>
                </c:pt>
                <c:pt idx="107">
                  <c:v>535.16</c:v>
                </c:pt>
                <c:pt idx="108">
                  <c:v>394.53</c:v>
                </c:pt>
                <c:pt idx="109">
                  <c:v>467.5</c:v>
                </c:pt>
                <c:pt idx="110">
                  <c:v>381.0</c:v>
                </c:pt>
                <c:pt idx="111">
                  <c:v>490.48</c:v>
                </c:pt>
                <c:pt idx="112">
                  <c:v>469.51</c:v>
                </c:pt>
                <c:pt idx="113">
                  <c:v>462.29</c:v>
                </c:pt>
                <c:pt idx="114">
                  <c:v>508.08</c:v>
                </c:pt>
                <c:pt idx="115">
                  <c:v>516.27</c:v>
                </c:pt>
                <c:pt idx="116">
                  <c:v>492.76</c:v>
                </c:pt>
                <c:pt idx="117">
                  <c:v>500.73</c:v>
                </c:pt>
                <c:pt idx="118">
                  <c:v>296.71</c:v>
                </c:pt>
                <c:pt idx="119">
                  <c:v>151.46</c:v>
                </c:pt>
                <c:pt idx="120">
                  <c:v>74.98</c:v>
                </c:pt>
                <c:pt idx="121">
                  <c:v>146.51</c:v>
                </c:pt>
                <c:pt idx="122">
                  <c:v>128.69</c:v>
                </c:pt>
                <c:pt idx="123">
                  <c:v>125.87</c:v>
                </c:pt>
                <c:pt idx="124">
                  <c:v>105.81</c:v>
                </c:pt>
                <c:pt idx="125">
                  <c:v>100.05</c:v>
                </c:pt>
                <c:pt idx="126">
                  <c:v>99.71</c:v>
                </c:pt>
                <c:pt idx="127">
                  <c:v>60.62</c:v>
                </c:pt>
                <c:pt idx="128">
                  <c:v>38.82</c:v>
                </c:pt>
                <c:pt idx="129">
                  <c:v>64.82</c:v>
                </c:pt>
                <c:pt idx="130">
                  <c:v>143.45</c:v>
                </c:pt>
                <c:pt idx="131">
                  <c:v>50.24</c:v>
                </c:pt>
                <c:pt idx="132">
                  <c:v>59.3</c:v>
                </c:pt>
                <c:pt idx="133">
                  <c:v>55.71</c:v>
                </c:pt>
                <c:pt idx="134">
                  <c:v>41.38</c:v>
                </c:pt>
                <c:pt idx="135">
                  <c:v>41.51</c:v>
                </c:pt>
                <c:pt idx="136">
                  <c:v>44.28</c:v>
                </c:pt>
                <c:pt idx="137">
                  <c:v>31.15</c:v>
                </c:pt>
                <c:pt idx="138">
                  <c:v>49.25</c:v>
                </c:pt>
                <c:pt idx="139">
                  <c:v>41.93</c:v>
                </c:pt>
                <c:pt idx="140">
                  <c:v>72.72</c:v>
                </c:pt>
                <c:pt idx="141">
                  <c:v>69.53</c:v>
                </c:pt>
                <c:pt idx="142">
                  <c:v>45.36</c:v>
                </c:pt>
                <c:pt idx="143">
                  <c:v>76.37</c:v>
                </c:pt>
                <c:pt idx="144">
                  <c:v>359.25</c:v>
                </c:pt>
                <c:pt idx="145">
                  <c:v>209.91</c:v>
                </c:pt>
                <c:pt idx="146">
                  <c:v>148.04</c:v>
                </c:pt>
                <c:pt idx="147">
                  <c:v>72.82</c:v>
                </c:pt>
                <c:pt idx="148">
                  <c:v>102.69</c:v>
                </c:pt>
                <c:pt idx="149">
                  <c:v>134.68</c:v>
                </c:pt>
                <c:pt idx="150">
                  <c:v>107.54</c:v>
                </c:pt>
                <c:pt idx="151">
                  <c:v>85.75</c:v>
                </c:pt>
                <c:pt idx="152">
                  <c:v>76.96</c:v>
                </c:pt>
                <c:pt idx="153">
                  <c:v>114.06</c:v>
                </c:pt>
                <c:pt idx="154">
                  <c:v>129.15</c:v>
                </c:pt>
              </c:numCache>
            </c:numRef>
          </c:yVal>
        </c:ser>
        <c:ser>
          <c:idx val="13"/>
          <c:order val="13"/>
          <c:smooth val="0"/>
          <c:tx>
            <c:strRef>
              <c:f>Sheet1!$O$1</c:f>
              <c:strCache>
                <c:ptCount val="1"/>
                <c:pt idx="0">
                  <c:v>Raid Group 245</c:v>
                </c:pt>
              </c:strCache>
            </c:strRef>
          </c:tx>
          <c:marker>
            <c:symbol val="none"/>
          </c:marker>
          <c:spPr>
            <a:ln>
              <a:solidFill>
                <a:srgbClr val="00e1e1"/>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Sheet1!$O$2:$O$156</c:f>
              <c:numCache>
                <c:ptCount val="155"/>
                <c:pt idx="0">
                  <c:v>504.3</c:v>
                </c:pt>
                <c:pt idx="1">
                  <c:v>344.42</c:v>
                </c:pt>
                <c:pt idx="2">
                  <c:v>213.61</c:v>
                </c:pt>
                <c:pt idx="3">
                  <c:v>200.22</c:v>
                </c:pt>
                <c:pt idx="4">
                  <c:v>108.16</c:v>
                </c:pt>
                <c:pt idx="5">
                  <c:v>95.27</c:v>
                </c:pt>
                <c:pt idx="6">
                  <c:v>95.59</c:v>
                </c:pt>
                <c:pt idx="7">
                  <c:v>60.07</c:v>
                </c:pt>
                <c:pt idx="8">
                  <c:v>138.6</c:v>
                </c:pt>
                <c:pt idx="9">
                  <c:v>44.5</c:v>
                </c:pt>
                <c:pt idx="10">
                  <c:v>46.55</c:v>
                </c:pt>
                <c:pt idx="11">
                  <c:v>25.27</c:v>
                </c:pt>
                <c:pt idx="12">
                  <c:v>17.54</c:v>
                </c:pt>
                <c:pt idx="13">
                  <c:v>55.69</c:v>
                </c:pt>
                <c:pt idx="14">
                  <c:v>130.85</c:v>
                </c:pt>
                <c:pt idx="15">
                  <c:v>33.94</c:v>
                </c:pt>
                <c:pt idx="16">
                  <c:v>39.31</c:v>
                </c:pt>
                <c:pt idx="17">
                  <c:v>26.78</c:v>
                </c:pt>
                <c:pt idx="18">
                  <c:v>176.03</c:v>
                </c:pt>
                <c:pt idx="19">
                  <c:v>97.75</c:v>
                </c:pt>
                <c:pt idx="20">
                  <c:v>41.27</c:v>
                </c:pt>
                <c:pt idx="21">
                  <c:v>18.54</c:v>
                </c:pt>
                <c:pt idx="22">
                  <c:v>87.29</c:v>
                </c:pt>
                <c:pt idx="23">
                  <c:v>39.19</c:v>
                </c:pt>
                <c:pt idx="24">
                  <c:v>130.38</c:v>
                </c:pt>
                <c:pt idx="25">
                  <c:v>111.13</c:v>
                </c:pt>
                <c:pt idx="26">
                  <c:v>110.56</c:v>
                </c:pt>
                <c:pt idx="27">
                  <c:v>143.27</c:v>
                </c:pt>
                <c:pt idx="28">
                  <c:v>114.77</c:v>
                </c:pt>
                <c:pt idx="29">
                  <c:v>47.97</c:v>
                </c:pt>
                <c:pt idx="30">
                  <c:v>56.83</c:v>
                </c:pt>
                <c:pt idx="31">
                  <c:v>83.29</c:v>
                </c:pt>
                <c:pt idx="32">
                  <c:v>60.56</c:v>
                </c:pt>
                <c:pt idx="33">
                  <c:v>87.21</c:v>
                </c:pt>
                <c:pt idx="34">
                  <c:v>201.73</c:v>
                </c:pt>
                <c:pt idx="35">
                  <c:v>57.06</c:v>
                </c:pt>
                <c:pt idx="36">
                  <c:v>40.04</c:v>
                </c:pt>
                <c:pt idx="37">
                  <c:v>39.09</c:v>
                </c:pt>
                <c:pt idx="38">
                  <c:v>39.24</c:v>
                </c:pt>
                <c:pt idx="39">
                  <c:v>137.92</c:v>
                </c:pt>
                <c:pt idx="40">
                  <c:v>94.86</c:v>
                </c:pt>
                <c:pt idx="41">
                  <c:v>25.66</c:v>
                </c:pt>
                <c:pt idx="42">
                  <c:v>22.3</c:v>
                </c:pt>
                <c:pt idx="43">
                  <c:v>64.28</c:v>
                </c:pt>
                <c:pt idx="44">
                  <c:v>117.22</c:v>
                </c:pt>
                <c:pt idx="45">
                  <c:v>88.4</c:v>
                </c:pt>
                <c:pt idx="46">
                  <c:v>62.34</c:v>
                </c:pt>
                <c:pt idx="47">
                  <c:v>36.5</c:v>
                </c:pt>
                <c:pt idx="48">
                  <c:v>90.67</c:v>
                </c:pt>
                <c:pt idx="49">
                  <c:v>113.69</c:v>
                </c:pt>
                <c:pt idx="50">
                  <c:v>53.36</c:v>
                </c:pt>
                <c:pt idx="51">
                  <c:v>40.91</c:v>
                </c:pt>
                <c:pt idx="52">
                  <c:v>63.76</c:v>
                </c:pt>
                <c:pt idx="53">
                  <c:v>59.64</c:v>
                </c:pt>
                <c:pt idx="54">
                  <c:v>132.45</c:v>
                </c:pt>
                <c:pt idx="55">
                  <c:v>238.07</c:v>
                </c:pt>
                <c:pt idx="56">
                  <c:v>29.14</c:v>
                </c:pt>
                <c:pt idx="57">
                  <c:v>108.84</c:v>
                </c:pt>
                <c:pt idx="58">
                  <c:v>214.36</c:v>
                </c:pt>
                <c:pt idx="59">
                  <c:v>247.28</c:v>
                </c:pt>
                <c:pt idx="60">
                  <c:v>83.1</c:v>
                </c:pt>
                <c:pt idx="61">
                  <c:v>85.67</c:v>
                </c:pt>
                <c:pt idx="62">
                  <c:v>135.31</c:v>
                </c:pt>
                <c:pt idx="63">
                  <c:v>181.99</c:v>
                </c:pt>
                <c:pt idx="64">
                  <c:v>102.86</c:v>
                </c:pt>
                <c:pt idx="65">
                  <c:v>97.59</c:v>
                </c:pt>
                <c:pt idx="66">
                  <c:v>198.74</c:v>
                </c:pt>
                <c:pt idx="67">
                  <c:v>65.5</c:v>
                </c:pt>
                <c:pt idx="68">
                  <c:v>60.74</c:v>
                </c:pt>
                <c:pt idx="69">
                  <c:v>61.18</c:v>
                </c:pt>
                <c:pt idx="70">
                  <c:v>95.46</c:v>
                </c:pt>
                <c:pt idx="71">
                  <c:v>98.63</c:v>
                </c:pt>
                <c:pt idx="72">
                  <c:v>157.21</c:v>
                </c:pt>
                <c:pt idx="73">
                  <c:v>149.77</c:v>
                </c:pt>
                <c:pt idx="74">
                  <c:v>236.66</c:v>
                </c:pt>
                <c:pt idx="75">
                  <c:v>226.67</c:v>
                </c:pt>
                <c:pt idx="76">
                  <c:v>312.15</c:v>
                </c:pt>
                <c:pt idx="77">
                  <c:v>160.58</c:v>
                </c:pt>
                <c:pt idx="78">
                  <c:v>79.11</c:v>
                </c:pt>
                <c:pt idx="79">
                  <c:v>151.67</c:v>
                </c:pt>
                <c:pt idx="80">
                  <c:v>306.58</c:v>
                </c:pt>
                <c:pt idx="81">
                  <c:v>465.92</c:v>
                </c:pt>
                <c:pt idx="82">
                  <c:v>151.93</c:v>
                </c:pt>
                <c:pt idx="83">
                  <c:v>61.33</c:v>
                </c:pt>
                <c:pt idx="84">
                  <c:v>126.62</c:v>
                </c:pt>
                <c:pt idx="85">
                  <c:v>107.53</c:v>
                </c:pt>
                <c:pt idx="86">
                  <c:v>123.94</c:v>
                </c:pt>
                <c:pt idx="87">
                  <c:v>122.37</c:v>
                </c:pt>
                <c:pt idx="88">
                  <c:v>94.07</c:v>
                </c:pt>
                <c:pt idx="89">
                  <c:v>107.38</c:v>
                </c:pt>
                <c:pt idx="90">
                  <c:v>399.57</c:v>
                </c:pt>
                <c:pt idx="91">
                  <c:v>323.47</c:v>
                </c:pt>
                <c:pt idx="92">
                  <c:v>344.86</c:v>
                </c:pt>
                <c:pt idx="93">
                  <c:v>321.55</c:v>
                </c:pt>
                <c:pt idx="94">
                  <c:v>87.03</c:v>
                </c:pt>
                <c:pt idx="95">
                  <c:v>190.56</c:v>
                </c:pt>
                <c:pt idx="96">
                  <c:v>291.03</c:v>
                </c:pt>
                <c:pt idx="97">
                  <c:v>455.28</c:v>
                </c:pt>
                <c:pt idx="98">
                  <c:v>506.42</c:v>
                </c:pt>
                <c:pt idx="99">
                  <c:v>452.81</c:v>
                </c:pt>
                <c:pt idx="100">
                  <c:v>395.06</c:v>
                </c:pt>
                <c:pt idx="101">
                  <c:v>343.9</c:v>
                </c:pt>
                <c:pt idx="102">
                  <c:v>231.31</c:v>
                </c:pt>
                <c:pt idx="103">
                  <c:v>263.9</c:v>
                </c:pt>
                <c:pt idx="104">
                  <c:v>316.89</c:v>
                </c:pt>
                <c:pt idx="105">
                  <c:v>355.71</c:v>
                </c:pt>
                <c:pt idx="106">
                  <c:v>510.05</c:v>
                </c:pt>
                <c:pt idx="107">
                  <c:v>527.99</c:v>
                </c:pt>
                <c:pt idx="108">
                  <c:v>529.49</c:v>
                </c:pt>
                <c:pt idx="109">
                  <c:v>436.37</c:v>
                </c:pt>
                <c:pt idx="110">
                  <c:v>388.7</c:v>
                </c:pt>
                <c:pt idx="111">
                  <c:v>455.66</c:v>
                </c:pt>
                <c:pt idx="112">
                  <c:v>449.25</c:v>
                </c:pt>
                <c:pt idx="113">
                  <c:v>434.15</c:v>
                </c:pt>
                <c:pt idx="114">
                  <c:v>458.4</c:v>
                </c:pt>
                <c:pt idx="115">
                  <c:v>463.11</c:v>
                </c:pt>
                <c:pt idx="116">
                  <c:v>461.61</c:v>
                </c:pt>
                <c:pt idx="117">
                  <c:v>466.64</c:v>
                </c:pt>
                <c:pt idx="118">
                  <c:v>351.28</c:v>
                </c:pt>
                <c:pt idx="119">
                  <c:v>210.06</c:v>
                </c:pt>
                <c:pt idx="120">
                  <c:v>114.78</c:v>
                </c:pt>
                <c:pt idx="121">
                  <c:v>147.02</c:v>
                </c:pt>
                <c:pt idx="122">
                  <c:v>136.88</c:v>
                </c:pt>
                <c:pt idx="123">
                  <c:v>120.09</c:v>
                </c:pt>
                <c:pt idx="124">
                  <c:v>64.77</c:v>
                </c:pt>
                <c:pt idx="125">
                  <c:v>58.72</c:v>
                </c:pt>
                <c:pt idx="126">
                  <c:v>70.34</c:v>
                </c:pt>
                <c:pt idx="127">
                  <c:v>39.45</c:v>
                </c:pt>
                <c:pt idx="128">
                  <c:v>21.62</c:v>
                </c:pt>
                <c:pt idx="129">
                  <c:v>53.92</c:v>
                </c:pt>
                <c:pt idx="130">
                  <c:v>160.87</c:v>
                </c:pt>
                <c:pt idx="131">
                  <c:v>36.48</c:v>
                </c:pt>
                <c:pt idx="132">
                  <c:v>49.53</c:v>
                </c:pt>
                <c:pt idx="133">
                  <c:v>44.85</c:v>
                </c:pt>
                <c:pt idx="134">
                  <c:v>29.82</c:v>
                </c:pt>
                <c:pt idx="135">
                  <c:v>42.13</c:v>
                </c:pt>
                <c:pt idx="136">
                  <c:v>42.93</c:v>
                </c:pt>
                <c:pt idx="137">
                  <c:v>29.28</c:v>
                </c:pt>
                <c:pt idx="138">
                  <c:v>63.98</c:v>
                </c:pt>
                <c:pt idx="139">
                  <c:v>33.38</c:v>
                </c:pt>
                <c:pt idx="140">
                  <c:v>54.99</c:v>
                </c:pt>
                <c:pt idx="141">
                  <c:v>48.49</c:v>
                </c:pt>
                <c:pt idx="142">
                  <c:v>42.87</c:v>
                </c:pt>
                <c:pt idx="143">
                  <c:v>46.83</c:v>
                </c:pt>
                <c:pt idx="144">
                  <c:v>360.08</c:v>
                </c:pt>
                <c:pt idx="145">
                  <c:v>150.03</c:v>
                </c:pt>
                <c:pt idx="146">
                  <c:v>113.11</c:v>
                </c:pt>
                <c:pt idx="147">
                  <c:v>83.12</c:v>
                </c:pt>
                <c:pt idx="148">
                  <c:v>70.89</c:v>
                </c:pt>
                <c:pt idx="149">
                  <c:v>64.79</c:v>
                </c:pt>
                <c:pt idx="150">
                  <c:v>63.66</c:v>
                </c:pt>
                <c:pt idx="151">
                  <c:v>73.18</c:v>
                </c:pt>
                <c:pt idx="152">
                  <c:v>48.6</c:v>
                </c:pt>
                <c:pt idx="153">
                  <c:v>78.45</c:v>
                </c:pt>
                <c:pt idx="154">
                  <c:v>82.52</c:v>
                </c:pt>
              </c:numCache>
            </c:numRef>
          </c:yVal>
        </c:ser>
        <c:ser>
          <c:idx val="14"/>
          <c:order val="14"/>
          <c:smooth val="0"/>
          <c:tx>
            <c:strRef>
              <c:f>Sheet1!$P$1</c:f>
              <c:strCache>
                <c:ptCount val="1"/>
                <c:pt idx="0">
                  <c:v>Raid Group 246</c:v>
                </c:pt>
              </c:strCache>
            </c:strRef>
          </c:tx>
          <c:marker>
            <c:symbol val="none"/>
          </c:marker>
          <c:spPr>
            <a:ln>
              <a:solidFill>
                <a:srgbClr val="ea4d4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Sheet1!$P$2:$P$156</c:f>
              <c:numCache>
                <c:ptCount val="155"/>
                <c:pt idx="0">
                  <c:v>437.63</c:v>
                </c:pt>
                <c:pt idx="1">
                  <c:v>267.17</c:v>
                </c:pt>
                <c:pt idx="2">
                  <c:v>218.43</c:v>
                </c:pt>
                <c:pt idx="3">
                  <c:v>67.09</c:v>
                </c:pt>
                <c:pt idx="4">
                  <c:v>109.08</c:v>
                </c:pt>
                <c:pt idx="5">
                  <c:v>64.94</c:v>
                </c:pt>
                <c:pt idx="6">
                  <c:v>69.21</c:v>
                </c:pt>
                <c:pt idx="7">
                  <c:v>47.34</c:v>
                </c:pt>
                <c:pt idx="8">
                  <c:v>54.42</c:v>
                </c:pt>
                <c:pt idx="9">
                  <c:v>42.16</c:v>
                </c:pt>
                <c:pt idx="10">
                  <c:v>38.06</c:v>
                </c:pt>
                <c:pt idx="11">
                  <c:v>27.44</c:v>
                </c:pt>
                <c:pt idx="12">
                  <c:v>20.89</c:v>
                </c:pt>
                <c:pt idx="13">
                  <c:v>67.96</c:v>
                </c:pt>
                <c:pt idx="14">
                  <c:v>173.43</c:v>
                </c:pt>
                <c:pt idx="15">
                  <c:v>46.59</c:v>
                </c:pt>
                <c:pt idx="16">
                  <c:v>41.12</c:v>
                </c:pt>
                <c:pt idx="17">
                  <c:v>32.51</c:v>
                </c:pt>
                <c:pt idx="18">
                  <c:v>164.18</c:v>
                </c:pt>
                <c:pt idx="19">
                  <c:v>94.06</c:v>
                </c:pt>
                <c:pt idx="20">
                  <c:v>38.58</c:v>
                </c:pt>
                <c:pt idx="21">
                  <c:v>20.43</c:v>
                </c:pt>
                <c:pt idx="22">
                  <c:v>85.34</c:v>
                </c:pt>
                <c:pt idx="23">
                  <c:v>57.86</c:v>
                </c:pt>
                <c:pt idx="24">
                  <c:v>125.89</c:v>
                </c:pt>
                <c:pt idx="25">
                  <c:v>93.2</c:v>
                </c:pt>
                <c:pt idx="26">
                  <c:v>50.13</c:v>
                </c:pt>
                <c:pt idx="27">
                  <c:v>100.35</c:v>
                </c:pt>
                <c:pt idx="28">
                  <c:v>96.76</c:v>
                </c:pt>
                <c:pt idx="29">
                  <c:v>61.91</c:v>
                </c:pt>
                <c:pt idx="30">
                  <c:v>62.87</c:v>
                </c:pt>
                <c:pt idx="31">
                  <c:v>74.56</c:v>
                </c:pt>
                <c:pt idx="32">
                  <c:v>56.99</c:v>
                </c:pt>
                <c:pt idx="33">
                  <c:v>96.14</c:v>
                </c:pt>
                <c:pt idx="34">
                  <c:v>216.08</c:v>
                </c:pt>
                <c:pt idx="35">
                  <c:v>59.17</c:v>
                </c:pt>
                <c:pt idx="36">
                  <c:v>42.77</c:v>
                </c:pt>
                <c:pt idx="37">
                  <c:v>38.67</c:v>
                </c:pt>
                <c:pt idx="38">
                  <c:v>47.79</c:v>
                </c:pt>
                <c:pt idx="39">
                  <c:v>144.61</c:v>
                </c:pt>
                <c:pt idx="40">
                  <c:v>104.12</c:v>
                </c:pt>
                <c:pt idx="41">
                  <c:v>24.93</c:v>
                </c:pt>
                <c:pt idx="42">
                  <c:v>22.07</c:v>
                </c:pt>
                <c:pt idx="43">
                  <c:v>56.04</c:v>
                </c:pt>
                <c:pt idx="44">
                  <c:v>119.17</c:v>
                </c:pt>
                <c:pt idx="45">
                  <c:v>85.6</c:v>
                </c:pt>
                <c:pt idx="46">
                  <c:v>69.74</c:v>
                </c:pt>
                <c:pt idx="47">
                  <c:v>44.68</c:v>
                </c:pt>
                <c:pt idx="48">
                  <c:v>71.52</c:v>
                </c:pt>
                <c:pt idx="49">
                  <c:v>103.28</c:v>
                </c:pt>
                <c:pt idx="50">
                  <c:v>43.4</c:v>
                </c:pt>
                <c:pt idx="51">
                  <c:v>76.78</c:v>
                </c:pt>
                <c:pt idx="52">
                  <c:v>100.2</c:v>
                </c:pt>
                <c:pt idx="53">
                  <c:v>69.64</c:v>
                </c:pt>
                <c:pt idx="54">
                  <c:v>147.61</c:v>
                </c:pt>
                <c:pt idx="55">
                  <c:v>230.24</c:v>
                </c:pt>
                <c:pt idx="56">
                  <c:v>35.69</c:v>
                </c:pt>
                <c:pt idx="57">
                  <c:v>113.82</c:v>
                </c:pt>
                <c:pt idx="58">
                  <c:v>266.22</c:v>
                </c:pt>
                <c:pt idx="59">
                  <c:v>246.49</c:v>
                </c:pt>
                <c:pt idx="60">
                  <c:v>111.05</c:v>
                </c:pt>
                <c:pt idx="61">
                  <c:v>69.63</c:v>
                </c:pt>
                <c:pt idx="62">
                  <c:v>127.5</c:v>
                </c:pt>
                <c:pt idx="63">
                  <c:v>153.28</c:v>
                </c:pt>
                <c:pt idx="64">
                  <c:v>114.56</c:v>
                </c:pt>
                <c:pt idx="65">
                  <c:v>106.77</c:v>
                </c:pt>
                <c:pt idx="66">
                  <c:v>227.56</c:v>
                </c:pt>
                <c:pt idx="67">
                  <c:v>113.76</c:v>
                </c:pt>
                <c:pt idx="68">
                  <c:v>108.49</c:v>
                </c:pt>
                <c:pt idx="69">
                  <c:v>84.46</c:v>
                </c:pt>
                <c:pt idx="70">
                  <c:v>110.85</c:v>
                </c:pt>
                <c:pt idx="71">
                  <c:v>111.3</c:v>
                </c:pt>
                <c:pt idx="72">
                  <c:v>203.12</c:v>
                </c:pt>
                <c:pt idx="73">
                  <c:v>223.61</c:v>
                </c:pt>
                <c:pt idx="74">
                  <c:v>313.07</c:v>
                </c:pt>
                <c:pt idx="75">
                  <c:v>232.88</c:v>
                </c:pt>
                <c:pt idx="76">
                  <c:v>260.42</c:v>
                </c:pt>
                <c:pt idx="77">
                  <c:v>188.62</c:v>
                </c:pt>
                <c:pt idx="78">
                  <c:v>72.09</c:v>
                </c:pt>
                <c:pt idx="79">
                  <c:v>144.26</c:v>
                </c:pt>
                <c:pt idx="80">
                  <c:v>290.4</c:v>
                </c:pt>
                <c:pt idx="81">
                  <c:v>495.59</c:v>
                </c:pt>
                <c:pt idx="82">
                  <c:v>193.02</c:v>
                </c:pt>
                <c:pt idx="83">
                  <c:v>86.55</c:v>
                </c:pt>
                <c:pt idx="84">
                  <c:v>129.09</c:v>
                </c:pt>
                <c:pt idx="85">
                  <c:v>92.48</c:v>
                </c:pt>
                <c:pt idx="86">
                  <c:v>126.76</c:v>
                </c:pt>
                <c:pt idx="87">
                  <c:v>169.96</c:v>
                </c:pt>
                <c:pt idx="88">
                  <c:v>68.92</c:v>
                </c:pt>
                <c:pt idx="89">
                  <c:v>97.68</c:v>
                </c:pt>
                <c:pt idx="90">
                  <c:v>308.95</c:v>
                </c:pt>
                <c:pt idx="91">
                  <c:v>332.08</c:v>
                </c:pt>
                <c:pt idx="92">
                  <c:v>368.51</c:v>
                </c:pt>
                <c:pt idx="93">
                  <c:v>272.09</c:v>
                </c:pt>
                <c:pt idx="94">
                  <c:v>108.85</c:v>
                </c:pt>
                <c:pt idx="95">
                  <c:v>210.93</c:v>
                </c:pt>
                <c:pt idx="96">
                  <c:v>275.55</c:v>
                </c:pt>
                <c:pt idx="97">
                  <c:v>427.85</c:v>
                </c:pt>
                <c:pt idx="98">
                  <c:v>532.59</c:v>
                </c:pt>
                <c:pt idx="99">
                  <c:v>497.52</c:v>
                </c:pt>
                <c:pt idx="100">
                  <c:v>418.98</c:v>
                </c:pt>
                <c:pt idx="101">
                  <c:v>400.72</c:v>
                </c:pt>
                <c:pt idx="102">
                  <c:v>233.27</c:v>
                </c:pt>
                <c:pt idx="103">
                  <c:v>298.93</c:v>
                </c:pt>
                <c:pt idx="104">
                  <c:v>329.71</c:v>
                </c:pt>
                <c:pt idx="105">
                  <c:v>401.1</c:v>
                </c:pt>
                <c:pt idx="106">
                  <c:v>538.62</c:v>
                </c:pt>
                <c:pt idx="107">
                  <c:v>569.24</c:v>
                </c:pt>
                <c:pt idx="108">
                  <c:v>525.69</c:v>
                </c:pt>
                <c:pt idx="109">
                  <c:v>479.81</c:v>
                </c:pt>
                <c:pt idx="110">
                  <c:v>377.09</c:v>
                </c:pt>
                <c:pt idx="111">
                  <c:v>514.19</c:v>
                </c:pt>
                <c:pt idx="112">
                  <c:v>499.29</c:v>
                </c:pt>
                <c:pt idx="113">
                  <c:v>500.25</c:v>
                </c:pt>
                <c:pt idx="114">
                  <c:v>524.83</c:v>
                </c:pt>
                <c:pt idx="115">
                  <c:v>559.35</c:v>
                </c:pt>
                <c:pt idx="116">
                  <c:v>518.26</c:v>
                </c:pt>
                <c:pt idx="117">
                  <c:v>515.24</c:v>
                </c:pt>
                <c:pt idx="118">
                  <c:v>408.22</c:v>
                </c:pt>
                <c:pt idx="119">
                  <c:v>215.22</c:v>
                </c:pt>
                <c:pt idx="120">
                  <c:v>76.98</c:v>
                </c:pt>
                <c:pt idx="121">
                  <c:v>148.78</c:v>
                </c:pt>
                <c:pt idx="122">
                  <c:v>153.87</c:v>
                </c:pt>
                <c:pt idx="123">
                  <c:v>94.19</c:v>
                </c:pt>
                <c:pt idx="124">
                  <c:v>67.13</c:v>
                </c:pt>
                <c:pt idx="125">
                  <c:v>49.24</c:v>
                </c:pt>
                <c:pt idx="126">
                  <c:v>57.82</c:v>
                </c:pt>
                <c:pt idx="127">
                  <c:v>34.74</c:v>
                </c:pt>
                <c:pt idx="128">
                  <c:v>37.23</c:v>
                </c:pt>
                <c:pt idx="129">
                  <c:v>54.19</c:v>
                </c:pt>
                <c:pt idx="130">
                  <c:v>198.19</c:v>
                </c:pt>
                <c:pt idx="131">
                  <c:v>31.8</c:v>
                </c:pt>
                <c:pt idx="132">
                  <c:v>61.02</c:v>
                </c:pt>
                <c:pt idx="133">
                  <c:v>42.1</c:v>
                </c:pt>
                <c:pt idx="134">
                  <c:v>33.19</c:v>
                </c:pt>
                <c:pt idx="135">
                  <c:v>48.69</c:v>
                </c:pt>
                <c:pt idx="136">
                  <c:v>47.74</c:v>
                </c:pt>
                <c:pt idx="137">
                  <c:v>30.03</c:v>
                </c:pt>
                <c:pt idx="138">
                  <c:v>51.3</c:v>
                </c:pt>
                <c:pt idx="139">
                  <c:v>33.67</c:v>
                </c:pt>
                <c:pt idx="140">
                  <c:v>64.34</c:v>
                </c:pt>
                <c:pt idx="141">
                  <c:v>50.56</c:v>
                </c:pt>
                <c:pt idx="142">
                  <c:v>48.1</c:v>
                </c:pt>
                <c:pt idx="143">
                  <c:v>53.12</c:v>
                </c:pt>
                <c:pt idx="144">
                  <c:v>378.64</c:v>
                </c:pt>
                <c:pt idx="145">
                  <c:v>156.44</c:v>
                </c:pt>
                <c:pt idx="146">
                  <c:v>167.74</c:v>
                </c:pt>
                <c:pt idx="147">
                  <c:v>104.74</c:v>
                </c:pt>
                <c:pt idx="148">
                  <c:v>99.86</c:v>
                </c:pt>
                <c:pt idx="149">
                  <c:v>140.24</c:v>
                </c:pt>
                <c:pt idx="150">
                  <c:v>76.65</c:v>
                </c:pt>
                <c:pt idx="151">
                  <c:v>138.09</c:v>
                </c:pt>
                <c:pt idx="152">
                  <c:v>82.29</c:v>
                </c:pt>
                <c:pt idx="153">
                  <c:v>109.36</c:v>
                </c:pt>
                <c:pt idx="154">
                  <c:v>130.62</c:v>
                </c:pt>
              </c:numCache>
            </c:numRef>
          </c:yVal>
        </c:ser>
        <c:axId val="81357688"/>
        <c:axId val="81357689"/>
      </c:scatterChart>
      <c:valAx>
        <c:axId val="81357688"/>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89"/>
        <c:crosses val="autoZero"/>
      </c:valAx>
      <c:valAx>
        <c:axId val="81357689"/>
        <c:scaling>
          <c:orientation val="minMax"/>
        </c:scaling>
        <c:delete val="0"/>
        <c:axPos val="l"/>
        <c:title>
          <c:tx>
            <c:rich>
              <a:bodyPr rot="-5400000" vert="horz"/>
              <a:lstStyle/>
              <a:p>
                <a:pPr>
                  <a:defRPr/>
                </a:pPr>
                <a:r>
                  <a:rPr lang="en-US"/>
                  <a:t>IOPS</a:t>
                </a:r>
              </a:p>
            </c:rich>
          </c:tx>
          <c:layout/>
          <c:overlay val="0"/>
        </c:title>
        <c:numFmt formatCode="#,##0" sourceLinked="0"/>
        <c:majorTickMark val="cross"/>
        <c:minorTickMark val="cross"/>
        <c:tickLblPos val="nextTo"/>
        <c:crossAx val="81357688"/>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barChart>
        <c:barDir val="col"/>
        <c:grouping val="stacked"/>
        <c:varyColors val="0"/>
        <c:ser>
          <c:idx val="0"/>
          <c:order val="0"/>
          <c:smooth val="0"/>
          <c:tx>
            <c:strRef>
              <c:f>Sheet1!$B$1</c:f>
              <c:strCache>
                <c:ptCount val="1"/>
                <c:pt idx="0">
                  <c:v>Consumed (GiB)</c:v>
                </c:pt>
              </c:strCache>
            </c:strRef>
          </c:tx>
          <c:spPr>
            <a:solidFill>
              <a:srgbClr val="2c95dd"/>
            </a:solidFill>
            <a:ln w="28575"/>
          </c:spPr>
          <c:cat>
            <c:strRef>
              <c:f>Sheet1!$A$2:$A$3</c:f>
              <c:strCache>
                <c:ptCount val="2"/>
                <c:pt idx="0">
                  <c:v>P1</c:v>
                </c:pt>
                <c:pt idx="1">
                  <c:v>P0 - Recoverpoint JVol</c:v>
                </c:pt>
              </c:strCache>
            </c:strRef>
          </c:cat>
          <c:val>
            <c:numRef>
              <c:f>Sheet1!$B$2:$B$3</c:f>
              <c:numCache>
                <c:ptCount val="2"/>
                <c:pt idx="0">
                  <c:v>48858</c:v>
                </c:pt>
                <c:pt idx="1">
                  <c:v>3164</c:v>
                </c:pt>
              </c:numCache>
            </c:numRef>
          </c:val>
        </c:ser>
        <c:ser>
          <c:idx val="1"/>
          <c:order val="1"/>
          <c:smooth val="0"/>
          <c:tx>
            <c:strRef>
              <c:f>Sheet1!$C$1</c:f>
              <c:strCache>
                <c:ptCount val="1"/>
                <c:pt idx="0">
                  <c:v>Free (GiB)</c:v>
                </c:pt>
              </c:strCache>
            </c:strRef>
          </c:tx>
          <c:spPr>
            <a:solidFill>
              <a:srgbClr val="339933"/>
            </a:solidFill>
            <a:ln w="28575"/>
          </c:spPr>
          <c:cat>
            <c:strRef>
              <c:f>Sheet1!$A$2:$A$3</c:f>
              <c:strCache>
                <c:ptCount val="2"/>
                <c:pt idx="0">
                  <c:v>P1</c:v>
                </c:pt>
                <c:pt idx="1">
                  <c:v>P0 - Recoverpoint JVol</c:v>
                </c:pt>
              </c:strCache>
            </c:strRef>
          </c:cat>
          <c:val>
            <c:numRef>
              <c:f>Sheet1!$C$2:$C$3</c:f>
              <c:numCache>
                <c:ptCount val="2"/>
                <c:pt idx="0">
                  <c:v>77168</c:v>
                </c:pt>
                <c:pt idx="1">
                  <c:v>117</c:v>
                </c:pt>
              </c:numCache>
            </c:numRef>
          </c:val>
        </c:ser>
        <c:axId val="81357690"/>
        <c:axId val="81357691"/>
        <c:gapWidth val="23"/>
        <c:overlap val="100"/>
      </c:barChart>
      <c:catAx>
        <c:axId val="81357690"/>
        <c:scaling>
          <c:orientation val="minMax"/>
        </c:scaling>
        <c:delete val="0"/>
        <c:axPos val="b"/>
        <c:title>
          <c:tx>
            <c:rich>
              <a:bodyPr rot="0" vert="horz"/>
              <a:lstStyle/>
              <a:p>
                <a:pPr>
                  <a:defRPr/>
                </a:pPr>
                <a:r>
                  <a:rPr lang="en-US"/>
                  <a:t>RG/Pool</a:t>
                </a:r>
              </a:p>
            </c:rich>
          </c:tx>
          <c:layout/>
          <c:overlay val="0"/>
        </c:title>
        <c:tickLblPos val="nextTo"/>
        <c:crossAx val="81357691"/>
        <c:crosses val="autoZero"/>
      </c:catAx>
      <c:valAx>
        <c:axId val="81357691"/>
        <c:scaling>
          <c:orientation val="minMax"/>
        </c:scaling>
        <c:delete val="0"/>
        <c:axPos val="l"/>
        <c:title>
          <c:tx>
            <c:rich>
              <a:bodyPr rot="-5400000" vert="horz"/>
              <a:lstStyle/>
              <a:p>
                <a:pPr>
                  <a:defRPr/>
                </a:pPr>
                <a:r>
                  <a:rPr lang="en-US"/>
                  <a:t>Consumed (GiB)</a:t>
                </a:r>
              </a:p>
            </c:rich>
          </c:tx>
          <c:layout/>
          <c:overlay val="0"/>
        </c:title>
        <c:numFmt formatCode="#,##0" sourceLinked="0"/>
        <c:majorTickMark val="cross"/>
        <c:minorTickMark val="cross"/>
        <c:tickLblPos val="nextTo"/>
        <c:crossAx val="81357690"/>
        <c:crosses val="autoZero"/>
        <c:crossBetween val="between"/>
      </c:valAx>
      <c:spPr>
        <a:noFill/>
      </c:spPr>
    </c:plotArea>
    <c:legend>
      <c:legendPos val="t"/>
      <c:layout/>
      <c:overlay val="0"/>
    </c:legend>
    <c:plotVisOnly val="1"/>
    <c:dispBlanksAs val="span"/>
  </c:chart>
  <c:spPr>
    <a:ln>
      <a:noFill/>
    </a:ln>
  </c:spPr>
  <c:txPr>
    <a:bodyPr/>
    <a:lstStyle/>
    <a:p>
      <a:pPr>
        <a:defRPr sz="800"/>
      </a:pPr>
      <a:endParaRPr lang="en-US"/>
    </a:p>
  </c:txPr>
  <c:externalData r:id="rId1"/>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armstg01</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1.09</c:v>
                </c:pt>
                <c:pt idx="1">
                  <c:v>0.0</c:v>
                </c:pt>
                <c:pt idx="2">
                  <c:v>0.02</c:v>
                </c:pt>
                <c:pt idx="3">
                  <c:v>0.0</c:v>
                </c:pt>
                <c:pt idx="4">
                  <c:v>0.03</c:v>
                </c:pt>
                <c:pt idx="5">
                  <c:v>0.0</c:v>
                </c:pt>
                <c:pt idx="6">
                  <c:v>0.25</c:v>
                </c:pt>
                <c:pt idx="7">
                  <c:v>0.0</c:v>
                </c:pt>
                <c:pt idx="8">
                  <c:v>0.06</c:v>
                </c:pt>
                <c:pt idx="9">
                  <c:v>0.02</c:v>
                </c:pt>
                <c:pt idx="10">
                  <c:v>0.02</c:v>
                </c:pt>
                <c:pt idx="11">
                  <c:v>0.0</c:v>
                </c:pt>
                <c:pt idx="12">
                  <c:v>5.11</c:v>
                </c:pt>
                <c:pt idx="13">
                  <c:v>3.87</c:v>
                </c:pt>
                <c:pt idx="14">
                  <c:v>51.82</c:v>
                </c:pt>
                <c:pt idx="15">
                  <c:v>0.0</c:v>
                </c:pt>
                <c:pt idx="16">
                  <c:v>0.02</c:v>
                </c:pt>
                <c:pt idx="17">
                  <c:v>0.0</c:v>
                </c:pt>
                <c:pt idx="18">
                  <c:v>0.27</c:v>
                </c:pt>
                <c:pt idx="19">
                  <c:v>0.0</c:v>
                </c:pt>
                <c:pt idx="20">
                  <c:v>0.02</c:v>
                </c:pt>
                <c:pt idx="21">
                  <c:v>0.01</c:v>
                </c:pt>
                <c:pt idx="22">
                  <c:v>0.02</c:v>
                </c:pt>
                <c:pt idx="23">
                  <c:v>0.0</c:v>
                </c:pt>
                <c:pt idx="24">
                  <c:v>1.09</c:v>
                </c:pt>
                <c:pt idx="25">
                  <c:v>0.01</c:v>
                </c:pt>
                <c:pt idx="26">
                  <c:v>0.02</c:v>
                </c:pt>
                <c:pt idx="27">
                  <c:v>0.0</c:v>
                </c:pt>
                <c:pt idx="28">
                  <c:v>0.02</c:v>
                </c:pt>
                <c:pt idx="29">
                  <c:v>0.01</c:v>
                </c:pt>
                <c:pt idx="30">
                  <c:v>0.25</c:v>
                </c:pt>
                <c:pt idx="31">
                  <c:v>0.0</c:v>
                </c:pt>
                <c:pt idx="32">
                  <c:v>0.02</c:v>
                </c:pt>
                <c:pt idx="33">
                  <c:v>0.01</c:v>
                </c:pt>
                <c:pt idx="34">
                  <c:v>0.03</c:v>
                </c:pt>
                <c:pt idx="35">
                  <c:v>0.0</c:v>
                </c:pt>
                <c:pt idx="36">
                  <c:v>1.28</c:v>
                </c:pt>
                <c:pt idx="37">
                  <c:v>0.0</c:v>
                </c:pt>
                <c:pt idx="38">
                  <c:v>0.03</c:v>
                </c:pt>
                <c:pt idx="39">
                  <c:v>0.0</c:v>
                </c:pt>
                <c:pt idx="40">
                  <c:v>0.02</c:v>
                </c:pt>
                <c:pt idx="41">
                  <c:v>0.05</c:v>
                </c:pt>
                <c:pt idx="42">
                  <c:v>0.19</c:v>
                </c:pt>
                <c:pt idx="43">
                  <c:v>0.01</c:v>
                </c:pt>
                <c:pt idx="44">
                  <c:v>0.02</c:v>
                </c:pt>
                <c:pt idx="45">
                  <c:v>0.0</c:v>
                </c:pt>
                <c:pt idx="46">
                  <c:v>0.02</c:v>
                </c:pt>
                <c:pt idx="47">
                  <c:v>0.0</c:v>
                </c:pt>
                <c:pt idx="48">
                  <c:v>1.18</c:v>
                </c:pt>
                <c:pt idx="49">
                  <c:v>0.0</c:v>
                </c:pt>
                <c:pt idx="50">
                  <c:v>0.02</c:v>
                </c:pt>
                <c:pt idx="51">
                  <c:v>0.0</c:v>
                </c:pt>
                <c:pt idx="52">
                  <c:v>0.03</c:v>
                </c:pt>
                <c:pt idx="53">
                  <c:v>0.01</c:v>
                </c:pt>
                <c:pt idx="54">
                  <c:v>0.26</c:v>
                </c:pt>
                <c:pt idx="55">
                  <c:v>0.01</c:v>
                </c:pt>
                <c:pt idx="56">
                  <c:v>0.02</c:v>
                </c:pt>
                <c:pt idx="57">
                  <c:v>0.01</c:v>
                </c:pt>
                <c:pt idx="58">
                  <c:v>0.03</c:v>
                </c:pt>
                <c:pt idx="59">
                  <c:v>0.0</c:v>
                </c:pt>
                <c:pt idx="60">
                  <c:v>1.17</c:v>
                </c:pt>
                <c:pt idx="61">
                  <c:v>0.0</c:v>
                </c:pt>
                <c:pt idx="62">
                  <c:v>0.03</c:v>
                </c:pt>
                <c:pt idx="63">
                  <c:v>0.01</c:v>
                </c:pt>
                <c:pt idx="64">
                  <c:v>0.02</c:v>
                </c:pt>
                <c:pt idx="65">
                  <c:v>0.0</c:v>
                </c:pt>
                <c:pt idx="66">
                  <c:v>0.32</c:v>
                </c:pt>
                <c:pt idx="67">
                  <c:v>0.0</c:v>
                </c:pt>
                <c:pt idx="68">
                  <c:v>0.02</c:v>
                </c:pt>
                <c:pt idx="69">
                  <c:v>0.0</c:v>
                </c:pt>
                <c:pt idx="70">
                  <c:v>0.02</c:v>
                </c:pt>
                <c:pt idx="71">
                  <c:v>0.08</c:v>
                </c:pt>
                <c:pt idx="72">
                  <c:v>1.03</c:v>
                </c:pt>
                <c:pt idx="73">
                  <c:v>0.0</c:v>
                </c:pt>
                <c:pt idx="74">
                  <c:v>0.02</c:v>
                </c:pt>
                <c:pt idx="75">
                  <c:v>0.0</c:v>
                </c:pt>
                <c:pt idx="76">
                  <c:v>0.02</c:v>
                </c:pt>
                <c:pt idx="77">
                  <c:v>0.12</c:v>
                </c:pt>
                <c:pt idx="78">
                  <c:v>0.26</c:v>
                </c:pt>
                <c:pt idx="79">
                  <c:v>1.09</c:v>
                </c:pt>
                <c:pt idx="80">
                  <c:v>0.02</c:v>
                </c:pt>
                <c:pt idx="81">
                  <c:v>0.0</c:v>
                </c:pt>
                <c:pt idx="82">
                  <c:v>0.02</c:v>
                </c:pt>
                <c:pt idx="83">
                  <c:v>0.0</c:v>
                </c:pt>
                <c:pt idx="84">
                  <c:v>399.28</c:v>
                </c:pt>
                <c:pt idx="85">
                  <c:v>312.6</c:v>
                </c:pt>
                <c:pt idx="86">
                  <c:v>62.51</c:v>
                </c:pt>
                <c:pt idx="87">
                  <c:v>37.89</c:v>
                </c:pt>
                <c:pt idx="88">
                  <c:v>14.12</c:v>
                </c:pt>
                <c:pt idx="89">
                  <c:v>0.0</c:v>
                </c:pt>
                <c:pt idx="90">
                  <c:v>0.36</c:v>
                </c:pt>
                <c:pt idx="91">
                  <c:v>0.0</c:v>
                </c:pt>
                <c:pt idx="92">
                  <c:v>0.03</c:v>
                </c:pt>
                <c:pt idx="93">
                  <c:v>0.0</c:v>
                </c:pt>
                <c:pt idx="94">
                  <c:v>0.02</c:v>
                </c:pt>
                <c:pt idx="95">
                  <c:v>0.01</c:v>
                </c:pt>
                <c:pt idx="96">
                  <c:v>1.1</c:v>
                </c:pt>
                <c:pt idx="97">
                  <c:v>0.0</c:v>
                </c:pt>
                <c:pt idx="98">
                  <c:v>0.02</c:v>
                </c:pt>
                <c:pt idx="99">
                  <c:v>0.0</c:v>
                </c:pt>
                <c:pt idx="100">
                  <c:v>0.04</c:v>
                </c:pt>
                <c:pt idx="101">
                  <c:v>0.0</c:v>
                </c:pt>
                <c:pt idx="102">
                  <c:v>0.22</c:v>
                </c:pt>
                <c:pt idx="103">
                  <c:v>0.0</c:v>
                </c:pt>
                <c:pt idx="104">
                  <c:v>0.02</c:v>
                </c:pt>
                <c:pt idx="105">
                  <c:v>0.01</c:v>
                </c:pt>
                <c:pt idx="106">
                  <c:v>0.03</c:v>
                </c:pt>
                <c:pt idx="107">
                  <c:v>0.0</c:v>
                </c:pt>
                <c:pt idx="108">
                  <c:v>1.1</c:v>
                </c:pt>
                <c:pt idx="109">
                  <c:v>0.0</c:v>
                </c:pt>
                <c:pt idx="110">
                  <c:v>0.03</c:v>
                </c:pt>
                <c:pt idx="111">
                  <c:v>0.0</c:v>
                </c:pt>
                <c:pt idx="112">
                  <c:v>0.02</c:v>
                </c:pt>
                <c:pt idx="113">
                  <c:v>0.0</c:v>
                </c:pt>
                <c:pt idx="114">
                  <c:v>0.22</c:v>
                </c:pt>
                <c:pt idx="115">
                  <c:v>0.02</c:v>
                </c:pt>
                <c:pt idx="116">
                  <c:v>0.02</c:v>
                </c:pt>
                <c:pt idx="117">
                  <c:v>0.0</c:v>
                </c:pt>
                <c:pt idx="118">
                  <c:v>0.02</c:v>
                </c:pt>
                <c:pt idx="119">
                  <c:v>0.0</c:v>
                </c:pt>
                <c:pt idx="120">
                  <c:v>1.09</c:v>
                </c:pt>
                <c:pt idx="121">
                  <c:v>0.0</c:v>
                </c:pt>
                <c:pt idx="122">
                  <c:v>0.02</c:v>
                </c:pt>
                <c:pt idx="123">
                  <c:v>0.0</c:v>
                </c:pt>
                <c:pt idx="124">
                  <c:v>0.02</c:v>
                </c:pt>
                <c:pt idx="125">
                  <c:v>0.01</c:v>
                </c:pt>
                <c:pt idx="126">
                  <c:v>0.24</c:v>
                </c:pt>
                <c:pt idx="127">
                  <c:v>0.01</c:v>
                </c:pt>
                <c:pt idx="128">
                  <c:v>0.02</c:v>
                </c:pt>
                <c:pt idx="129">
                  <c:v>0.0</c:v>
                </c:pt>
                <c:pt idx="130">
                  <c:v>0.03</c:v>
                </c:pt>
                <c:pt idx="131">
                  <c:v>0.1</c:v>
                </c:pt>
                <c:pt idx="132">
                  <c:v>0.92</c:v>
                </c:pt>
                <c:pt idx="133">
                  <c:v>0.06</c:v>
                </c:pt>
                <c:pt idx="134">
                  <c:v>0.8</c:v>
                </c:pt>
                <c:pt idx="135">
                  <c:v>0.01</c:v>
                </c:pt>
                <c:pt idx="136">
                  <c:v>0.03</c:v>
                </c:pt>
                <c:pt idx="137">
                  <c:v>0.0</c:v>
                </c:pt>
                <c:pt idx="138">
                  <c:v>0.22</c:v>
                </c:pt>
                <c:pt idx="139">
                  <c:v>0.0</c:v>
                </c:pt>
                <c:pt idx="140">
                  <c:v>0.03</c:v>
                </c:pt>
                <c:pt idx="141">
                  <c:v>0.01</c:v>
                </c:pt>
                <c:pt idx="142">
                  <c:v>0.02</c:v>
                </c:pt>
                <c:pt idx="143">
                  <c:v>0.0</c:v>
                </c:pt>
                <c:pt idx="144">
                  <c:v>1.28</c:v>
                </c:pt>
                <c:pt idx="145">
                  <c:v>0.0</c:v>
                </c:pt>
                <c:pt idx="146">
                  <c:v>0.02</c:v>
                </c:pt>
                <c:pt idx="147">
                  <c:v>0.01</c:v>
                </c:pt>
                <c:pt idx="148">
                  <c:v>0.02</c:v>
                </c:pt>
                <c:pt idx="149">
                  <c:v>0.01</c:v>
                </c:pt>
                <c:pt idx="150">
                  <c:v>0.24</c:v>
                </c:pt>
                <c:pt idx="151">
                  <c:v>0.0</c:v>
                </c:pt>
                <c:pt idx="152">
                  <c:v>0.02</c:v>
                </c:pt>
                <c:pt idx="153">
                  <c:v>0.01</c:v>
                </c:pt>
                <c:pt idx="154">
                  <c:v>0.03</c:v>
                </c:pt>
              </c:numCache>
            </c:numRef>
          </c:yVal>
        </c:ser>
        <c:ser>
          <c:idx val="1"/>
          <c:order val="1"/>
          <c:smooth val="0"/>
          <c:tx>
            <c:strRef>
              <c:f>Sheet1!$C$1</c:f>
              <c:strCache>
                <c:ptCount val="1"/>
                <c:pt idx="0">
                  <c:v>bsmdbqa01</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326.83</c:v>
                </c:pt>
                <c:pt idx="1">
                  <c:v>52.6</c:v>
                </c:pt>
                <c:pt idx="2">
                  <c:v>49.98</c:v>
                </c:pt>
                <c:pt idx="3">
                  <c:v>40.67</c:v>
                </c:pt>
                <c:pt idx="4">
                  <c:v>28.02</c:v>
                </c:pt>
                <c:pt idx="5">
                  <c:v>21.01</c:v>
                </c:pt>
                <c:pt idx="6">
                  <c:v>6.27</c:v>
                </c:pt>
                <c:pt idx="7">
                  <c:v>3.56</c:v>
                </c:pt>
                <c:pt idx="8">
                  <c:v>29.48</c:v>
                </c:pt>
                <c:pt idx="9">
                  <c:v>3.56</c:v>
                </c:pt>
                <c:pt idx="10">
                  <c:v>3.67</c:v>
                </c:pt>
                <c:pt idx="11">
                  <c:v>3.22</c:v>
                </c:pt>
                <c:pt idx="12">
                  <c:v>4.23</c:v>
                </c:pt>
                <c:pt idx="13">
                  <c:v>39.62</c:v>
                </c:pt>
                <c:pt idx="14">
                  <c:v>42.52</c:v>
                </c:pt>
                <c:pt idx="15">
                  <c:v>19.74</c:v>
                </c:pt>
                <c:pt idx="16">
                  <c:v>3.52</c:v>
                </c:pt>
                <c:pt idx="17">
                  <c:v>3.53</c:v>
                </c:pt>
                <c:pt idx="18">
                  <c:v>3.58</c:v>
                </c:pt>
                <c:pt idx="19">
                  <c:v>3.54</c:v>
                </c:pt>
                <c:pt idx="20">
                  <c:v>28.91</c:v>
                </c:pt>
                <c:pt idx="21">
                  <c:v>3.53</c:v>
                </c:pt>
                <c:pt idx="22">
                  <c:v>3.39</c:v>
                </c:pt>
                <c:pt idx="23">
                  <c:v>57.5</c:v>
                </c:pt>
                <c:pt idx="24">
                  <c:v>243.54</c:v>
                </c:pt>
                <c:pt idx="25">
                  <c:v>56.97</c:v>
                </c:pt>
                <c:pt idx="26">
                  <c:v>29.6</c:v>
                </c:pt>
                <c:pt idx="27">
                  <c:v>19.82</c:v>
                </c:pt>
                <c:pt idx="28">
                  <c:v>3.41</c:v>
                </c:pt>
                <c:pt idx="29">
                  <c:v>3.49</c:v>
                </c:pt>
                <c:pt idx="30">
                  <c:v>3.6</c:v>
                </c:pt>
                <c:pt idx="31">
                  <c:v>3.53</c:v>
                </c:pt>
                <c:pt idx="32">
                  <c:v>29.77</c:v>
                </c:pt>
                <c:pt idx="33">
                  <c:v>3.53</c:v>
                </c:pt>
                <c:pt idx="34">
                  <c:v>3.59</c:v>
                </c:pt>
                <c:pt idx="35">
                  <c:v>3.49</c:v>
                </c:pt>
                <c:pt idx="36">
                  <c:v>4.63</c:v>
                </c:pt>
                <c:pt idx="37">
                  <c:v>51.84</c:v>
                </c:pt>
                <c:pt idx="38">
                  <c:v>30.65</c:v>
                </c:pt>
                <c:pt idx="39">
                  <c:v>19.8</c:v>
                </c:pt>
                <c:pt idx="40">
                  <c:v>3.67</c:v>
                </c:pt>
                <c:pt idx="41">
                  <c:v>3.5</c:v>
                </c:pt>
                <c:pt idx="42">
                  <c:v>3.64</c:v>
                </c:pt>
                <c:pt idx="43">
                  <c:v>3.36</c:v>
                </c:pt>
                <c:pt idx="44">
                  <c:v>29.51</c:v>
                </c:pt>
                <c:pt idx="45">
                  <c:v>3.54</c:v>
                </c:pt>
                <c:pt idx="46">
                  <c:v>3.71</c:v>
                </c:pt>
                <c:pt idx="47">
                  <c:v>3.44</c:v>
                </c:pt>
                <c:pt idx="48">
                  <c:v>326.6</c:v>
                </c:pt>
                <c:pt idx="49">
                  <c:v>55.54</c:v>
                </c:pt>
                <c:pt idx="50">
                  <c:v>32.45</c:v>
                </c:pt>
                <c:pt idx="51">
                  <c:v>19.83</c:v>
                </c:pt>
                <c:pt idx="52">
                  <c:v>3.74</c:v>
                </c:pt>
                <c:pt idx="53">
                  <c:v>3.55</c:v>
                </c:pt>
                <c:pt idx="54">
                  <c:v>3.63</c:v>
                </c:pt>
                <c:pt idx="55">
                  <c:v>8.02</c:v>
                </c:pt>
                <c:pt idx="56">
                  <c:v>24.97</c:v>
                </c:pt>
                <c:pt idx="57">
                  <c:v>3.72</c:v>
                </c:pt>
                <c:pt idx="58">
                  <c:v>3.67</c:v>
                </c:pt>
                <c:pt idx="59">
                  <c:v>3.8</c:v>
                </c:pt>
                <c:pt idx="60">
                  <c:v>3.86</c:v>
                </c:pt>
                <c:pt idx="61">
                  <c:v>47.7</c:v>
                </c:pt>
                <c:pt idx="62">
                  <c:v>34.73</c:v>
                </c:pt>
                <c:pt idx="63">
                  <c:v>20.0</c:v>
                </c:pt>
                <c:pt idx="64">
                  <c:v>3.71</c:v>
                </c:pt>
                <c:pt idx="65">
                  <c:v>3.53</c:v>
                </c:pt>
                <c:pt idx="66">
                  <c:v>3.56</c:v>
                </c:pt>
                <c:pt idx="67">
                  <c:v>3.41</c:v>
                </c:pt>
                <c:pt idx="68">
                  <c:v>28.54</c:v>
                </c:pt>
                <c:pt idx="69">
                  <c:v>3.39</c:v>
                </c:pt>
                <c:pt idx="70">
                  <c:v>3.67</c:v>
                </c:pt>
                <c:pt idx="71">
                  <c:v>127.55</c:v>
                </c:pt>
                <c:pt idx="72">
                  <c:v>172.64</c:v>
                </c:pt>
                <c:pt idx="73">
                  <c:v>36.2</c:v>
                </c:pt>
                <c:pt idx="74">
                  <c:v>52.17</c:v>
                </c:pt>
                <c:pt idx="75">
                  <c:v>19.81</c:v>
                </c:pt>
                <c:pt idx="76">
                  <c:v>3.81</c:v>
                </c:pt>
                <c:pt idx="77">
                  <c:v>4.0</c:v>
                </c:pt>
                <c:pt idx="78">
                  <c:v>4.35</c:v>
                </c:pt>
                <c:pt idx="79">
                  <c:v>3.85</c:v>
                </c:pt>
                <c:pt idx="80">
                  <c:v>30.45</c:v>
                </c:pt>
                <c:pt idx="81">
                  <c:v>3.96</c:v>
                </c:pt>
                <c:pt idx="82">
                  <c:v>4.11</c:v>
                </c:pt>
                <c:pt idx="83">
                  <c:v>4.03</c:v>
                </c:pt>
                <c:pt idx="84">
                  <c:v>36.26</c:v>
                </c:pt>
                <c:pt idx="85">
                  <c:v>54.17</c:v>
                </c:pt>
                <c:pt idx="86">
                  <c:v>36.15</c:v>
                </c:pt>
                <c:pt idx="87">
                  <c:v>13.04</c:v>
                </c:pt>
                <c:pt idx="88">
                  <c:v>4.05</c:v>
                </c:pt>
                <c:pt idx="89">
                  <c:v>4.1</c:v>
                </c:pt>
                <c:pt idx="90">
                  <c:v>20.52</c:v>
                </c:pt>
                <c:pt idx="91">
                  <c:v>4.16</c:v>
                </c:pt>
                <c:pt idx="92">
                  <c:v>33.01</c:v>
                </c:pt>
                <c:pt idx="93">
                  <c:v>3.76</c:v>
                </c:pt>
                <c:pt idx="94">
                  <c:v>4.37</c:v>
                </c:pt>
                <c:pt idx="95">
                  <c:v>3.85</c:v>
                </c:pt>
                <c:pt idx="96">
                  <c:v>314.88</c:v>
                </c:pt>
                <c:pt idx="97">
                  <c:v>54.85</c:v>
                </c:pt>
                <c:pt idx="98">
                  <c:v>32.5</c:v>
                </c:pt>
                <c:pt idx="99">
                  <c:v>20.41</c:v>
                </c:pt>
                <c:pt idx="100">
                  <c:v>4.43</c:v>
                </c:pt>
                <c:pt idx="101">
                  <c:v>3.29</c:v>
                </c:pt>
                <c:pt idx="102">
                  <c:v>3.79</c:v>
                </c:pt>
                <c:pt idx="103">
                  <c:v>4.16</c:v>
                </c:pt>
                <c:pt idx="104">
                  <c:v>29.84</c:v>
                </c:pt>
                <c:pt idx="105">
                  <c:v>4.24</c:v>
                </c:pt>
                <c:pt idx="106">
                  <c:v>3.92</c:v>
                </c:pt>
                <c:pt idx="107">
                  <c:v>4.16</c:v>
                </c:pt>
                <c:pt idx="108">
                  <c:v>4.21</c:v>
                </c:pt>
                <c:pt idx="109">
                  <c:v>51.32</c:v>
                </c:pt>
                <c:pt idx="110">
                  <c:v>31.08</c:v>
                </c:pt>
                <c:pt idx="111">
                  <c:v>20.16</c:v>
                </c:pt>
                <c:pt idx="112">
                  <c:v>4.34</c:v>
                </c:pt>
                <c:pt idx="113">
                  <c:v>3.93</c:v>
                </c:pt>
                <c:pt idx="114">
                  <c:v>4.22</c:v>
                </c:pt>
                <c:pt idx="115">
                  <c:v>9.43</c:v>
                </c:pt>
                <c:pt idx="116">
                  <c:v>24.91</c:v>
                </c:pt>
                <c:pt idx="117">
                  <c:v>3.91</c:v>
                </c:pt>
                <c:pt idx="118">
                  <c:v>3.65</c:v>
                </c:pt>
                <c:pt idx="119">
                  <c:v>4.04</c:v>
                </c:pt>
                <c:pt idx="120">
                  <c:v>298.19</c:v>
                </c:pt>
                <c:pt idx="121">
                  <c:v>49.81</c:v>
                </c:pt>
                <c:pt idx="122">
                  <c:v>33.37</c:v>
                </c:pt>
                <c:pt idx="123">
                  <c:v>20.53</c:v>
                </c:pt>
                <c:pt idx="124">
                  <c:v>4.15</c:v>
                </c:pt>
                <c:pt idx="125">
                  <c:v>6.26</c:v>
                </c:pt>
                <c:pt idx="126">
                  <c:v>4.0</c:v>
                </c:pt>
                <c:pt idx="127">
                  <c:v>3.45</c:v>
                </c:pt>
                <c:pt idx="128">
                  <c:v>30.03</c:v>
                </c:pt>
                <c:pt idx="129">
                  <c:v>4.14</c:v>
                </c:pt>
                <c:pt idx="130">
                  <c:v>4.28</c:v>
                </c:pt>
                <c:pt idx="131">
                  <c:v>4.05</c:v>
                </c:pt>
                <c:pt idx="132">
                  <c:v>4.48</c:v>
                </c:pt>
                <c:pt idx="133">
                  <c:v>39.22</c:v>
                </c:pt>
                <c:pt idx="134">
                  <c:v>50.37</c:v>
                </c:pt>
                <c:pt idx="135">
                  <c:v>20.48</c:v>
                </c:pt>
                <c:pt idx="136">
                  <c:v>3.84</c:v>
                </c:pt>
                <c:pt idx="137">
                  <c:v>4.12</c:v>
                </c:pt>
                <c:pt idx="138">
                  <c:v>4.1</c:v>
                </c:pt>
                <c:pt idx="139">
                  <c:v>3.98</c:v>
                </c:pt>
                <c:pt idx="140">
                  <c:v>30.05</c:v>
                </c:pt>
                <c:pt idx="141">
                  <c:v>4.23</c:v>
                </c:pt>
                <c:pt idx="142">
                  <c:v>4.11</c:v>
                </c:pt>
                <c:pt idx="143">
                  <c:v>4.1</c:v>
                </c:pt>
                <c:pt idx="144">
                  <c:v>313.28</c:v>
                </c:pt>
                <c:pt idx="145">
                  <c:v>10.04</c:v>
                </c:pt>
                <c:pt idx="146">
                  <c:v>46.98</c:v>
                </c:pt>
                <c:pt idx="147">
                  <c:v>4.92</c:v>
                </c:pt>
                <c:pt idx="148">
                  <c:v>4.72</c:v>
                </c:pt>
                <c:pt idx="149">
                  <c:v>3.81</c:v>
                </c:pt>
                <c:pt idx="150">
                  <c:v>5.07</c:v>
                </c:pt>
                <c:pt idx="151">
                  <c:v>3.81</c:v>
                </c:pt>
                <c:pt idx="152">
                  <c:v>29.92</c:v>
                </c:pt>
                <c:pt idx="153">
                  <c:v>4.21</c:v>
                </c:pt>
                <c:pt idx="154">
                  <c:v>4.09</c:v>
                </c:pt>
              </c:numCache>
            </c:numRef>
          </c:yVal>
        </c:ser>
        <c:ser>
          <c:idx val="2"/>
          <c:order val="2"/>
          <c:smooth val="0"/>
          <c:tx>
            <c:strRef>
              <c:f>Sheet1!$D$1</c:f>
              <c:strCache>
                <c:ptCount val="1"/>
                <c:pt idx="0">
                  <c:v>bsmtest</c:v>
                </c:pt>
              </c:strCache>
            </c:strRef>
          </c:tx>
          <c:marker>
            <c:symbol val="none"/>
          </c:marker>
          <c:spPr>
            <a:ln>
              <a:solidFill>
                <a:srgbClr val="ce3131"/>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216.82</c:v>
                </c:pt>
                <c:pt idx="149">
                  <c:v>605.76</c:v>
                </c:pt>
                <c:pt idx="150">
                  <c:v>161.42</c:v>
                </c:pt>
                <c:pt idx="151">
                  <c:v>167.37</c:v>
                </c:pt>
                <c:pt idx="152">
                  <c:v>115.49</c:v>
                </c:pt>
                <c:pt idx="153">
                  <c:v>137.19</c:v>
                </c:pt>
                <c:pt idx="154">
                  <c:v>130.51</c:v>
                </c:pt>
              </c:numCache>
            </c:numRef>
          </c:yVal>
        </c:ser>
        <c:ser>
          <c:idx val="3"/>
          <c:order val="3"/>
          <c:smooth val="0"/>
          <c:tx>
            <c:strRef>
              <c:f>Sheet1!$E$1</c:f>
              <c:strCache>
                <c:ptCount val="1"/>
                <c:pt idx="0">
                  <c:v>cdsdbqa</c:v>
                </c:pt>
              </c:strCache>
            </c:strRef>
          </c:tx>
          <c:marker>
            <c:symbol val="none"/>
          </c:marker>
          <c:spPr>
            <a:ln>
              <a:solidFill>
                <a:srgbClr val="babcbe"/>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ptCount val="155"/>
                <c:pt idx="0">
                  <c:v>438.21</c:v>
                </c:pt>
                <c:pt idx="1">
                  <c:v>812.1</c:v>
                </c:pt>
                <c:pt idx="2">
                  <c:v>6.87</c:v>
                </c:pt>
                <c:pt idx="3">
                  <c:v>2.48</c:v>
                </c:pt>
                <c:pt idx="4">
                  <c:v>2.3</c:v>
                </c:pt>
                <c:pt idx="5">
                  <c:v>2.17</c:v>
                </c:pt>
                <c:pt idx="6">
                  <c:v>2.39</c:v>
                </c:pt>
                <c:pt idx="7">
                  <c:v>2.4</c:v>
                </c:pt>
                <c:pt idx="8">
                  <c:v>2.22</c:v>
                </c:pt>
                <c:pt idx="9">
                  <c:v>2.3</c:v>
                </c:pt>
                <c:pt idx="10">
                  <c:v>2.27</c:v>
                </c:pt>
                <c:pt idx="11">
                  <c:v>2.41</c:v>
                </c:pt>
                <c:pt idx="12">
                  <c:v>2.58</c:v>
                </c:pt>
                <c:pt idx="13">
                  <c:v>4.38</c:v>
                </c:pt>
                <c:pt idx="14">
                  <c:v>2.6</c:v>
                </c:pt>
                <c:pt idx="15">
                  <c:v>2.52</c:v>
                </c:pt>
                <c:pt idx="16">
                  <c:v>2.27</c:v>
                </c:pt>
                <c:pt idx="17">
                  <c:v>2.31</c:v>
                </c:pt>
                <c:pt idx="18">
                  <c:v>2.3</c:v>
                </c:pt>
                <c:pt idx="19">
                  <c:v>2.4</c:v>
                </c:pt>
                <c:pt idx="20">
                  <c:v>2.21</c:v>
                </c:pt>
                <c:pt idx="21">
                  <c:v>2.37</c:v>
                </c:pt>
                <c:pt idx="22">
                  <c:v>2.36</c:v>
                </c:pt>
                <c:pt idx="23">
                  <c:v>2.31</c:v>
                </c:pt>
                <c:pt idx="24">
                  <c:v>2.61</c:v>
                </c:pt>
                <c:pt idx="25">
                  <c:v>4.25</c:v>
                </c:pt>
                <c:pt idx="26">
                  <c:v>2.19</c:v>
                </c:pt>
                <c:pt idx="27">
                  <c:v>2.37</c:v>
                </c:pt>
                <c:pt idx="28">
                  <c:v>2.49</c:v>
                </c:pt>
                <c:pt idx="29">
                  <c:v>2.18</c:v>
                </c:pt>
                <c:pt idx="30">
                  <c:v>2.36</c:v>
                </c:pt>
                <c:pt idx="31">
                  <c:v>2.25</c:v>
                </c:pt>
                <c:pt idx="32">
                  <c:v>2.33</c:v>
                </c:pt>
                <c:pt idx="33">
                  <c:v>2.25</c:v>
                </c:pt>
                <c:pt idx="34">
                  <c:v>2.33</c:v>
                </c:pt>
                <c:pt idx="35">
                  <c:v>2.4</c:v>
                </c:pt>
                <c:pt idx="36">
                  <c:v>2.57</c:v>
                </c:pt>
                <c:pt idx="37">
                  <c:v>4.0</c:v>
                </c:pt>
                <c:pt idx="38">
                  <c:v>2.32</c:v>
                </c:pt>
                <c:pt idx="39">
                  <c:v>2.28</c:v>
                </c:pt>
                <c:pt idx="40">
                  <c:v>2.37</c:v>
                </c:pt>
                <c:pt idx="41">
                  <c:v>2.24</c:v>
                </c:pt>
                <c:pt idx="42">
                  <c:v>2.43</c:v>
                </c:pt>
                <c:pt idx="43">
                  <c:v>2.22</c:v>
                </c:pt>
                <c:pt idx="44">
                  <c:v>2.34</c:v>
                </c:pt>
                <c:pt idx="45">
                  <c:v>2.31</c:v>
                </c:pt>
                <c:pt idx="46">
                  <c:v>2.29</c:v>
                </c:pt>
                <c:pt idx="47">
                  <c:v>2.34</c:v>
                </c:pt>
                <c:pt idx="48">
                  <c:v>2.49</c:v>
                </c:pt>
                <c:pt idx="49">
                  <c:v>6.05</c:v>
                </c:pt>
                <c:pt idx="50">
                  <c:v>5.16</c:v>
                </c:pt>
                <c:pt idx="51">
                  <c:v>2.29</c:v>
                </c:pt>
                <c:pt idx="52">
                  <c:v>2.52</c:v>
                </c:pt>
                <c:pt idx="53">
                  <c:v>2.44</c:v>
                </c:pt>
                <c:pt idx="54">
                  <c:v>2.23</c:v>
                </c:pt>
                <c:pt idx="55">
                  <c:v>2.36</c:v>
                </c:pt>
                <c:pt idx="56">
                  <c:v>2.15</c:v>
                </c:pt>
                <c:pt idx="57">
                  <c:v>2.48</c:v>
                </c:pt>
                <c:pt idx="58">
                  <c:v>2.18</c:v>
                </c:pt>
                <c:pt idx="59">
                  <c:v>2.44</c:v>
                </c:pt>
                <c:pt idx="60">
                  <c:v>2.57</c:v>
                </c:pt>
                <c:pt idx="61">
                  <c:v>4.0</c:v>
                </c:pt>
                <c:pt idx="62">
                  <c:v>2.34</c:v>
                </c:pt>
                <c:pt idx="63">
                  <c:v>2.44</c:v>
                </c:pt>
                <c:pt idx="64">
                  <c:v>2.32</c:v>
                </c:pt>
                <c:pt idx="65">
                  <c:v>2.25</c:v>
                </c:pt>
                <c:pt idx="66">
                  <c:v>2.37</c:v>
                </c:pt>
                <c:pt idx="67">
                  <c:v>2.23</c:v>
                </c:pt>
                <c:pt idx="68">
                  <c:v>2.28</c:v>
                </c:pt>
                <c:pt idx="69">
                  <c:v>2.23</c:v>
                </c:pt>
                <c:pt idx="70">
                  <c:v>2.39</c:v>
                </c:pt>
                <c:pt idx="71">
                  <c:v>2.22</c:v>
                </c:pt>
                <c:pt idx="72">
                  <c:v>2.58</c:v>
                </c:pt>
                <c:pt idx="73">
                  <c:v>4.31</c:v>
                </c:pt>
                <c:pt idx="74">
                  <c:v>2.31</c:v>
                </c:pt>
                <c:pt idx="75">
                  <c:v>2.37</c:v>
                </c:pt>
                <c:pt idx="76">
                  <c:v>2.43</c:v>
                </c:pt>
                <c:pt idx="77">
                  <c:v>2.27</c:v>
                </c:pt>
                <c:pt idx="78">
                  <c:v>2.27</c:v>
                </c:pt>
                <c:pt idx="79">
                  <c:v>2.29</c:v>
                </c:pt>
                <c:pt idx="80">
                  <c:v>2.22</c:v>
                </c:pt>
                <c:pt idx="81">
                  <c:v>2.32</c:v>
                </c:pt>
                <c:pt idx="82">
                  <c:v>2.26</c:v>
                </c:pt>
                <c:pt idx="83">
                  <c:v>2.3</c:v>
                </c:pt>
                <c:pt idx="84">
                  <c:v>2.54</c:v>
                </c:pt>
                <c:pt idx="85">
                  <c:v>3.91</c:v>
                </c:pt>
                <c:pt idx="86">
                  <c:v>2.28</c:v>
                </c:pt>
                <c:pt idx="87">
                  <c:v>2.5</c:v>
                </c:pt>
                <c:pt idx="88">
                  <c:v>2.3</c:v>
                </c:pt>
                <c:pt idx="89">
                  <c:v>2.26</c:v>
                </c:pt>
                <c:pt idx="90">
                  <c:v>2.32</c:v>
                </c:pt>
                <c:pt idx="91">
                  <c:v>2.37</c:v>
                </c:pt>
                <c:pt idx="92">
                  <c:v>2.25</c:v>
                </c:pt>
                <c:pt idx="93">
                  <c:v>2.28</c:v>
                </c:pt>
                <c:pt idx="94">
                  <c:v>2.34</c:v>
                </c:pt>
                <c:pt idx="95">
                  <c:v>2.27</c:v>
                </c:pt>
                <c:pt idx="96">
                  <c:v>2.56</c:v>
                </c:pt>
                <c:pt idx="97">
                  <c:v>4.97</c:v>
                </c:pt>
                <c:pt idx="98">
                  <c:v>4.04</c:v>
                </c:pt>
                <c:pt idx="99">
                  <c:v>2.3</c:v>
                </c:pt>
                <c:pt idx="100">
                  <c:v>2.5</c:v>
                </c:pt>
                <c:pt idx="101">
                  <c:v>2.17</c:v>
                </c:pt>
                <c:pt idx="102">
                  <c:v>2.32</c:v>
                </c:pt>
                <c:pt idx="103">
                  <c:v>2.2</c:v>
                </c:pt>
                <c:pt idx="104">
                  <c:v>2.46</c:v>
                </c:pt>
                <c:pt idx="105">
                  <c:v>2.27</c:v>
                </c:pt>
                <c:pt idx="106">
                  <c:v>2.33</c:v>
                </c:pt>
                <c:pt idx="107">
                  <c:v>2.33</c:v>
                </c:pt>
                <c:pt idx="108">
                  <c:v>2.56</c:v>
                </c:pt>
                <c:pt idx="109">
                  <c:v>3.98</c:v>
                </c:pt>
                <c:pt idx="110">
                  <c:v>2.35</c:v>
                </c:pt>
                <c:pt idx="111">
                  <c:v>2.52</c:v>
                </c:pt>
                <c:pt idx="112">
                  <c:v>2.25</c:v>
                </c:pt>
                <c:pt idx="113">
                  <c:v>2.27</c:v>
                </c:pt>
                <c:pt idx="114">
                  <c:v>2.26</c:v>
                </c:pt>
                <c:pt idx="115">
                  <c:v>2.3</c:v>
                </c:pt>
                <c:pt idx="116">
                  <c:v>2.18</c:v>
                </c:pt>
                <c:pt idx="117">
                  <c:v>2.41</c:v>
                </c:pt>
                <c:pt idx="118">
                  <c:v>2.3</c:v>
                </c:pt>
                <c:pt idx="119">
                  <c:v>2.39</c:v>
                </c:pt>
                <c:pt idx="120">
                  <c:v>2.5</c:v>
                </c:pt>
                <c:pt idx="121">
                  <c:v>3.96</c:v>
                </c:pt>
                <c:pt idx="122">
                  <c:v>2.27</c:v>
                </c:pt>
                <c:pt idx="123">
                  <c:v>2.64</c:v>
                </c:pt>
                <c:pt idx="124">
                  <c:v>2.47</c:v>
                </c:pt>
                <c:pt idx="125">
                  <c:v>2.17</c:v>
                </c:pt>
                <c:pt idx="126">
                  <c:v>2.31</c:v>
                </c:pt>
                <c:pt idx="127">
                  <c:v>2.28</c:v>
                </c:pt>
                <c:pt idx="128">
                  <c:v>2.23</c:v>
                </c:pt>
                <c:pt idx="129">
                  <c:v>2.28</c:v>
                </c:pt>
                <c:pt idx="130">
                  <c:v>2.33</c:v>
                </c:pt>
                <c:pt idx="131">
                  <c:v>2.36</c:v>
                </c:pt>
                <c:pt idx="132">
                  <c:v>2.54</c:v>
                </c:pt>
                <c:pt idx="133">
                  <c:v>4.58</c:v>
                </c:pt>
                <c:pt idx="134">
                  <c:v>2.38</c:v>
                </c:pt>
                <c:pt idx="135">
                  <c:v>2.25</c:v>
                </c:pt>
                <c:pt idx="136">
                  <c:v>2.25</c:v>
                </c:pt>
                <c:pt idx="137">
                  <c:v>2.24</c:v>
                </c:pt>
                <c:pt idx="138">
                  <c:v>2.36</c:v>
                </c:pt>
                <c:pt idx="139">
                  <c:v>2.14</c:v>
                </c:pt>
                <c:pt idx="140">
                  <c:v>2.33</c:v>
                </c:pt>
                <c:pt idx="141">
                  <c:v>2.34</c:v>
                </c:pt>
                <c:pt idx="142">
                  <c:v>2.26</c:v>
                </c:pt>
                <c:pt idx="143">
                  <c:v>2.31</c:v>
                </c:pt>
                <c:pt idx="144">
                  <c:v>2.45</c:v>
                </c:pt>
                <c:pt idx="145">
                  <c:v>5.12</c:v>
                </c:pt>
                <c:pt idx="146">
                  <c:v>3.86</c:v>
                </c:pt>
                <c:pt idx="147">
                  <c:v>2.46</c:v>
                </c:pt>
                <c:pt idx="148">
                  <c:v>2.41</c:v>
                </c:pt>
                <c:pt idx="149">
                  <c:v>2.3</c:v>
                </c:pt>
                <c:pt idx="150">
                  <c:v>2.24</c:v>
                </c:pt>
                <c:pt idx="151">
                  <c:v>2.25</c:v>
                </c:pt>
                <c:pt idx="152">
                  <c:v>2.29</c:v>
                </c:pt>
                <c:pt idx="153">
                  <c:v>2.37</c:v>
                </c:pt>
                <c:pt idx="154">
                  <c:v>2.16</c:v>
                </c:pt>
              </c:numCache>
            </c:numRef>
          </c:yVal>
        </c:ser>
        <c:ser>
          <c:idx val="4"/>
          <c:order val="4"/>
          <c:smooth val="0"/>
          <c:tx>
            <c:strRef>
              <c:f>Sheet1!$F$1</c:f>
              <c:strCache>
                <c:ptCount val="1"/>
                <c:pt idx="0">
                  <c:v>dwdbqa</c:v>
                </c:pt>
              </c:strCache>
            </c:strRef>
          </c:tx>
          <c:marker>
            <c:symbol val="none"/>
          </c:marker>
          <c:spPr>
            <a:ln>
              <a:solidFill>
                <a:srgbClr val="93c5ff"/>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Sheet1!$F$2:$F$156</c:f>
              <c:numCache>
                <c:ptCount val="155"/>
                <c:pt idx="0">
                  <c:v>93.63</c:v>
                </c:pt>
                <c:pt idx="1">
                  <c:v>29.69</c:v>
                </c:pt>
                <c:pt idx="2">
                  <c:v>81.73</c:v>
                </c:pt>
                <c:pt idx="3">
                  <c:v>78.6</c:v>
                </c:pt>
                <c:pt idx="4">
                  <c:v>9.76</c:v>
                </c:pt>
                <c:pt idx="5">
                  <c:v>5.95</c:v>
                </c:pt>
                <c:pt idx="6">
                  <c:v>12.18</c:v>
                </c:pt>
                <c:pt idx="7">
                  <c:v>26.88</c:v>
                </c:pt>
                <c:pt idx="8">
                  <c:v>7.73</c:v>
                </c:pt>
                <c:pt idx="9">
                  <c:v>5.7</c:v>
                </c:pt>
                <c:pt idx="10">
                  <c:v>5.56</c:v>
                </c:pt>
                <c:pt idx="11">
                  <c:v>5.74</c:v>
                </c:pt>
                <c:pt idx="12">
                  <c:v>6.24</c:v>
                </c:pt>
                <c:pt idx="13">
                  <c:v>10.02</c:v>
                </c:pt>
                <c:pt idx="14">
                  <c:v>5.39</c:v>
                </c:pt>
                <c:pt idx="15">
                  <c:v>6.29</c:v>
                </c:pt>
                <c:pt idx="16">
                  <c:v>5.75</c:v>
                </c:pt>
                <c:pt idx="17">
                  <c:v>5.76</c:v>
                </c:pt>
                <c:pt idx="18">
                  <c:v>5.7</c:v>
                </c:pt>
                <c:pt idx="19">
                  <c:v>5.72</c:v>
                </c:pt>
                <c:pt idx="20">
                  <c:v>5.54</c:v>
                </c:pt>
                <c:pt idx="21">
                  <c:v>5.79</c:v>
                </c:pt>
                <c:pt idx="22">
                  <c:v>5.83</c:v>
                </c:pt>
                <c:pt idx="23">
                  <c:v>8.43</c:v>
                </c:pt>
                <c:pt idx="24">
                  <c:v>54.35</c:v>
                </c:pt>
                <c:pt idx="25">
                  <c:v>10.03</c:v>
                </c:pt>
                <c:pt idx="26">
                  <c:v>5.99</c:v>
                </c:pt>
                <c:pt idx="27">
                  <c:v>6.42</c:v>
                </c:pt>
                <c:pt idx="28">
                  <c:v>6.64</c:v>
                </c:pt>
                <c:pt idx="29">
                  <c:v>5.49</c:v>
                </c:pt>
                <c:pt idx="30">
                  <c:v>7.82</c:v>
                </c:pt>
                <c:pt idx="31">
                  <c:v>6.13</c:v>
                </c:pt>
                <c:pt idx="32">
                  <c:v>6.02</c:v>
                </c:pt>
                <c:pt idx="33">
                  <c:v>6.05</c:v>
                </c:pt>
                <c:pt idx="34">
                  <c:v>5.88</c:v>
                </c:pt>
                <c:pt idx="35">
                  <c:v>5.44</c:v>
                </c:pt>
                <c:pt idx="36">
                  <c:v>6.33</c:v>
                </c:pt>
                <c:pt idx="37">
                  <c:v>9.66</c:v>
                </c:pt>
                <c:pt idx="38">
                  <c:v>6.08</c:v>
                </c:pt>
                <c:pt idx="39">
                  <c:v>5.66</c:v>
                </c:pt>
                <c:pt idx="40">
                  <c:v>5.75</c:v>
                </c:pt>
                <c:pt idx="41">
                  <c:v>5.56</c:v>
                </c:pt>
                <c:pt idx="42">
                  <c:v>5.68</c:v>
                </c:pt>
                <c:pt idx="43">
                  <c:v>5.53</c:v>
                </c:pt>
                <c:pt idx="44">
                  <c:v>5.65</c:v>
                </c:pt>
                <c:pt idx="45">
                  <c:v>5.82</c:v>
                </c:pt>
                <c:pt idx="46">
                  <c:v>5.79</c:v>
                </c:pt>
                <c:pt idx="47">
                  <c:v>5.36</c:v>
                </c:pt>
                <c:pt idx="48">
                  <c:v>22.28</c:v>
                </c:pt>
                <c:pt idx="49">
                  <c:v>78.79</c:v>
                </c:pt>
                <c:pt idx="50">
                  <c:v>9.62</c:v>
                </c:pt>
                <c:pt idx="51">
                  <c:v>7.0</c:v>
                </c:pt>
                <c:pt idx="52">
                  <c:v>6.13</c:v>
                </c:pt>
                <c:pt idx="53">
                  <c:v>6.09</c:v>
                </c:pt>
                <c:pt idx="54">
                  <c:v>5.84</c:v>
                </c:pt>
                <c:pt idx="55">
                  <c:v>5.83</c:v>
                </c:pt>
                <c:pt idx="56">
                  <c:v>5.59</c:v>
                </c:pt>
                <c:pt idx="57">
                  <c:v>6.02</c:v>
                </c:pt>
                <c:pt idx="58">
                  <c:v>6.06</c:v>
                </c:pt>
                <c:pt idx="59">
                  <c:v>5.9</c:v>
                </c:pt>
                <c:pt idx="60">
                  <c:v>6.37</c:v>
                </c:pt>
                <c:pt idx="61">
                  <c:v>8.9</c:v>
                </c:pt>
                <c:pt idx="62">
                  <c:v>6.22</c:v>
                </c:pt>
                <c:pt idx="63">
                  <c:v>5.94</c:v>
                </c:pt>
                <c:pt idx="64">
                  <c:v>5.59</c:v>
                </c:pt>
                <c:pt idx="65">
                  <c:v>5.7</c:v>
                </c:pt>
                <c:pt idx="66">
                  <c:v>5.72</c:v>
                </c:pt>
                <c:pt idx="67">
                  <c:v>5.78</c:v>
                </c:pt>
                <c:pt idx="68">
                  <c:v>5.41</c:v>
                </c:pt>
                <c:pt idx="69">
                  <c:v>5.86</c:v>
                </c:pt>
                <c:pt idx="70">
                  <c:v>5.58</c:v>
                </c:pt>
                <c:pt idx="71">
                  <c:v>5.87</c:v>
                </c:pt>
                <c:pt idx="72">
                  <c:v>7.94</c:v>
                </c:pt>
                <c:pt idx="73">
                  <c:v>7.81</c:v>
                </c:pt>
                <c:pt idx="74">
                  <c:v>5.53</c:v>
                </c:pt>
                <c:pt idx="75">
                  <c:v>6.01</c:v>
                </c:pt>
                <c:pt idx="76">
                  <c:v>5.66</c:v>
                </c:pt>
                <c:pt idx="77">
                  <c:v>5.91</c:v>
                </c:pt>
                <c:pt idx="78">
                  <c:v>5.94</c:v>
                </c:pt>
                <c:pt idx="79">
                  <c:v>6.03</c:v>
                </c:pt>
                <c:pt idx="80">
                  <c:v>5.57</c:v>
                </c:pt>
                <c:pt idx="81">
                  <c:v>5.89</c:v>
                </c:pt>
                <c:pt idx="82">
                  <c:v>5.58</c:v>
                </c:pt>
                <c:pt idx="83">
                  <c:v>5.9</c:v>
                </c:pt>
                <c:pt idx="84">
                  <c:v>6.6</c:v>
                </c:pt>
                <c:pt idx="85">
                  <c:v>9.48</c:v>
                </c:pt>
                <c:pt idx="86">
                  <c:v>5.76</c:v>
                </c:pt>
                <c:pt idx="87">
                  <c:v>5.96</c:v>
                </c:pt>
                <c:pt idx="88">
                  <c:v>5.67</c:v>
                </c:pt>
                <c:pt idx="89">
                  <c:v>5.6</c:v>
                </c:pt>
                <c:pt idx="90">
                  <c:v>5.74</c:v>
                </c:pt>
                <c:pt idx="91">
                  <c:v>5.65</c:v>
                </c:pt>
                <c:pt idx="92">
                  <c:v>5.48</c:v>
                </c:pt>
                <c:pt idx="93">
                  <c:v>5.78</c:v>
                </c:pt>
                <c:pt idx="94">
                  <c:v>5.63</c:v>
                </c:pt>
                <c:pt idx="95">
                  <c:v>5.54</c:v>
                </c:pt>
                <c:pt idx="96">
                  <c:v>8.26</c:v>
                </c:pt>
                <c:pt idx="97">
                  <c:v>13.49</c:v>
                </c:pt>
                <c:pt idx="98">
                  <c:v>7.54</c:v>
                </c:pt>
                <c:pt idx="99">
                  <c:v>5.69</c:v>
                </c:pt>
                <c:pt idx="100">
                  <c:v>5.84</c:v>
                </c:pt>
                <c:pt idx="101">
                  <c:v>5.65</c:v>
                </c:pt>
                <c:pt idx="102">
                  <c:v>5.76</c:v>
                </c:pt>
                <c:pt idx="103">
                  <c:v>5.81</c:v>
                </c:pt>
                <c:pt idx="104">
                  <c:v>5.9</c:v>
                </c:pt>
                <c:pt idx="105">
                  <c:v>6.16</c:v>
                </c:pt>
                <c:pt idx="106">
                  <c:v>5.74</c:v>
                </c:pt>
                <c:pt idx="107">
                  <c:v>5.49</c:v>
                </c:pt>
                <c:pt idx="108">
                  <c:v>6.4</c:v>
                </c:pt>
                <c:pt idx="109">
                  <c:v>9.3</c:v>
                </c:pt>
                <c:pt idx="110">
                  <c:v>5.99</c:v>
                </c:pt>
                <c:pt idx="111">
                  <c:v>6.23</c:v>
                </c:pt>
                <c:pt idx="112">
                  <c:v>5.91</c:v>
                </c:pt>
                <c:pt idx="113">
                  <c:v>5.41</c:v>
                </c:pt>
                <c:pt idx="114">
                  <c:v>5.79</c:v>
                </c:pt>
                <c:pt idx="115">
                  <c:v>5.61</c:v>
                </c:pt>
                <c:pt idx="116">
                  <c:v>5.66</c:v>
                </c:pt>
                <c:pt idx="117">
                  <c:v>5.83</c:v>
                </c:pt>
                <c:pt idx="118">
                  <c:v>5.67</c:v>
                </c:pt>
                <c:pt idx="119">
                  <c:v>5.5</c:v>
                </c:pt>
                <c:pt idx="120">
                  <c:v>6.39</c:v>
                </c:pt>
                <c:pt idx="121">
                  <c:v>8.85</c:v>
                </c:pt>
                <c:pt idx="122">
                  <c:v>5.93</c:v>
                </c:pt>
                <c:pt idx="123">
                  <c:v>5.73</c:v>
                </c:pt>
                <c:pt idx="124">
                  <c:v>5.72</c:v>
                </c:pt>
                <c:pt idx="125">
                  <c:v>5.55</c:v>
                </c:pt>
                <c:pt idx="126">
                  <c:v>5.95</c:v>
                </c:pt>
                <c:pt idx="127">
                  <c:v>5.55</c:v>
                </c:pt>
                <c:pt idx="128">
                  <c:v>5.55</c:v>
                </c:pt>
                <c:pt idx="129">
                  <c:v>6.15</c:v>
                </c:pt>
                <c:pt idx="130">
                  <c:v>5.99</c:v>
                </c:pt>
                <c:pt idx="131">
                  <c:v>5.79</c:v>
                </c:pt>
                <c:pt idx="132">
                  <c:v>6.44</c:v>
                </c:pt>
                <c:pt idx="133">
                  <c:v>9.89</c:v>
                </c:pt>
                <c:pt idx="134">
                  <c:v>5.81</c:v>
                </c:pt>
                <c:pt idx="135">
                  <c:v>6.14</c:v>
                </c:pt>
                <c:pt idx="136">
                  <c:v>6.32</c:v>
                </c:pt>
                <c:pt idx="137">
                  <c:v>5.91</c:v>
                </c:pt>
                <c:pt idx="138">
                  <c:v>5.78</c:v>
                </c:pt>
                <c:pt idx="139">
                  <c:v>5.63</c:v>
                </c:pt>
                <c:pt idx="140">
                  <c:v>5.49</c:v>
                </c:pt>
                <c:pt idx="141">
                  <c:v>5.82</c:v>
                </c:pt>
                <c:pt idx="142">
                  <c:v>5.56</c:v>
                </c:pt>
                <c:pt idx="143">
                  <c:v>5.59</c:v>
                </c:pt>
                <c:pt idx="144">
                  <c:v>7.43</c:v>
                </c:pt>
                <c:pt idx="145">
                  <c:v>11.31</c:v>
                </c:pt>
                <c:pt idx="146">
                  <c:v>6.9</c:v>
                </c:pt>
                <c:pt idx="147">
                  <c:v>5.85</c:v>
                </c:pt>
                <c:pt idx="148">
                  <c:v>5.58</c:v>
                </c:pt>
                <c:pt idx="149">
                  <c:v>5.99</c:v>
                </c:pt>
                <c:pt idx="150">
                  <c:v>5.63</c:v>
                </c:pt>
                <c:pt idx="151">
                  <c:v>5.7</c:v>
                </c:pt>
                <c:pt idx="152">
                  <c:v>5.48</c:v>
                </c:pt>
                <c:pt idx="153">
                  <c:v>5.78</c:v>
                </c:pt>
                <c:pt idx="154">
                  <c:v>5.7</c:v>
                </c:pt>
              </c:numCache>
            </c:numRef>
          </c:yVal>
        </c:ser>
        <c:ser>
          <c:idx val="5"/>
          <c:order val="5"/>
          <c:smooth val="0"/>
          <c:tx>
            <c:strRef>
              <c:f>Sheet1!$G$1</c:f>
              <c:strCache>
                <c:ptCount val="1"/>
                <c:pt idx="0">
                  <c:v>infradbqas</c:v>
                </c:pt>
              </c:strCache>
            </c:strRef>
          </c:tx>
          <c:marker>
            <c:symbol val="none"/>
          </c:marker>
          <c:spPr>
            <a:ln>
              <a:solidFill>
                <a:srgbClr val="007d6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Sheet1!$G$2:$G$156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6"/>
          <c:order val="6"/>
          <c:smooth val="0"/>
          <c:tx>
            <c:strRef>
              <c:f>Sheet1!$H$1</c:f>
              <c:strCache>
                <c:ptCount val="1"/>
                <c:pt idx="0">
                  <c:v>reldbdev</c:v>
                </c:pt>
              </c:strCache>
            </c:strRef>
          </c:tx>
          <c:marker>
            <c:symbol val="none"/>
          </c:marker>
          <c:spPr>
            <a:ln>
              <a:solidFill>
                <a:srgbClr val="44aa99"/>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Sheet1!$H$2:$H$156</c:f>
              <c:numCache>
                <c:ptCount val="155"/>
                <c:pt idx="0">
                  <c:v>26.1</c:v>
                </c:pt>
                <c:pt idx="1">
                  <c:v>41.23</c:v>
                </c:pt>
                <c:pt idx="2">
                  <c:v>5.64</c:v>
                </c:pt>
                <c:pt idx="3">
                  <c:v>5.16</c:v>
                </c:pt>
                <c:pt idx="4">
                  <c:v>5.25</c:v>
                </c:pt>
                <c:pt idx="5">
                  <c:v>5.41</c:v>
                </c:pt>
                <c:pt idx="6">
                  <c:v>5.3</c:v>
                </c:pt>
                <c:pt idx="7">
                  <c:v>5.12</c:v>
                </c:pt>
                <c:pt idx="8">
                  <c:v>5.64</c:v>
                </c:pt>
                <c:pt idx="9">
                  <c:v>5.4</c:v>
                </c:pt>
                <c:pt idx="10">
                  <c:v>5.4</c:v>
                </c:pt>
                <c:pt idx="11">
                  <c:v>5.28</c:v>
                </c:pt>
                <c:pt idx="12">
                  <c:v>6.24</c:v>
                </c:pt>
                <c:pt idx="13">
                  <c:v>10.62</c:v>
                </c:pt>
                <c:pt idx="14">
                  <c:v>5.07</c:v>
                </c:pt>
                <c:pt idx="15">
                  <c:v>5.71</c:v>
                </c:pt>
                <c:pt idx="16">
                  <c:v>5.28</c:v>
                </c:pt>
                <c:pt idx="17">
                  <c:v>5.26</c:v>
                </c:pt>
                <c:pt idx="18">
                  <c:v>4.93</c:v>
                </c:pt>
                <c:pt idx="19">
                  <c:v>5.12</c:v>
                </c:pt>
                <c:pt idx="20">
                  <c:v>5.26</c:v>
                </c:pt>
                <c:pt idx="21">
                  <c:v>5.08</c:v>
                </c:pt>
                <c:pt idx="22">
                  <c:v>5.08</c:v>
                </c:pt>
                <c:pt idx="23">
                  <c:v>5.35</c:v>
                </c:pt>
                <c:pt idx="24">
                  <c:v>6.17</c:v>
                </c:pt>
                <c:pt idx="25">
                  <c:v>10.84</c:v>
                </c:pt>
                <c:pt idx="26">
                  <c:v>6.26</c:v>
                </c:pt>
                <c:pt idx="27">
                  <c:v>5.03</c:v>
                </c:pt>
                <c:pt idx="28">
                  <c:v>5.02</c:v>
                </c:pt>
                <c:pt idx="29">
                  <c:v>4.87</c:v>
                </c:pt>
                <c:pt idx="30">
                  <c:v>5.14</c:v>
                </c:pt>
                <c:pt idx="31">
                  <c:v>4.96</c:v>
                </c:pt>
                <c:pt idx="32">
                  <c:v>5.28</c:v>
                </c:pt>
                <c:pt idx="33">
                  <c:v>4.84</c:v>
                </c:pt>
                <c:pt idx="34">
                  <c:v>5.09</c:v>
                </c:pt>
                <c:pt idx="35">
                  <c:v>5.2</c:v>
                </c:pt>
                <c:pt idx="36">
                  <c:v>5.71</c:v>
                </c:pt>
                <c:pt idx="37">
                  <c:v>11.06</c:v>
                </c:pt>
                <c:pt idx="38">
                  <c:v>5.25</c:v>
                </c:pt>
                <c:pt idx="39">
                  <c:v>5.31</c:v>
                </c:pt>
                <c:pt idx="40">
                  <c:v>5.1</c:v>
                </c:pt>
                <c:pt idx="41">
                  <c:v>5.02</c:v>
                </c:pt>
                <c:pt idx="42">
                  <c:v>5.15</c:v>
                </c:pt>
                <c:pt idx="43">
                  <c:v>5.11</c:v>
                </c:pt>
                <c:pt idx="44">
                  <c:v>5.38</c:v>
                </c:pt>
                <c:pt idx="45">
                  <c:v>5.03</c:v>
                </c:pt>
                <c:pt idx="46">
                  <c:v>5.2</c:v>
                </c:pt>
                <c:pt idx="47">
                  <c:v>5.17</c:v>
                </c:pt>
                <c:pt idx="48">
                  <c:v>7.17</c:v>
                </c:pt>
                <c:pt idx="49">
                  <c:v>17.46</c:v>
                </c:pt>
                <c:pt idx="50">
                  <c:v>11.0</c:v>
                </c:pt>
                <c:pt idx="51">
                  <c:v>5.37</c:v>
                </c:pt>
                <c:pt idx="52">
                  <c:v>5.12</c:v>
                </c:pt>
                <c:pt idx="53">
                  <c:v>5.15</c:v>
                </c:pt>
                <c:pt idx="54">
                  <c:v>5.04</c:v>
                </c:pt>
                <c:pt idx="55">
                  <c:v>5.01</c:v>
                </c:pt>
                <c:pt idx="56">
                  <c:v>5.17</c:v>
                </c:pt>
                <c:pt idx="57">
                  <c:v>5.26</c:v>
                </c:pt>
                <c:pt idx="58">
                  <c:v>5.15</c:v>
                </c:pt>
                <c:pt idx="59">
                  <c:v>5.3</c:v>
                </c:pt>
                <c:pt idx="60">
                  <c:v>5.77</c:v>
                </c:pt>
                <c:pt idx="61">
                  <c:v>11.8</c:v>
                </c:pt>
                <c:pt idx="62">
                  <c:v>5.54</c:v>
                </c:pt>
                <c:pt idx="63">
                  <c:v>5.67</c:v>
                </c:pt>
                <c:pt idx="64">
                  <c:v>4.94</c:v>
                </c:pt>
                <c:pt idx="65">
                  <c:v>5.15</c:v>
                </c:pt>
                <c:pt idx="66">
                  <c:v>4.73</c:v>
                </c:pt>
                <c:pt idx="67">
                  <c:v>5.15</c:v>
                </c:pt>
                <c:pt idx="68">
                  <c:v>5.32</c:v>
                </c:pt>
                <c:pt idx="69">
                  <c:v>5.21</c:v>
                </c:pt>
                <c:pt idx="70">
                  <c:v>5.19</c:v>
                </c:pt>
                <c:pt idx="71">
                  <c:v>5.2</c:v>
                </c:pt>
                <c:pt idx="72">
                  <c:v>5.59</c:v>
                </c:pt>
                <c:pt idx="73">
                  <c:v>12.93</c:v>
                </c:pt>
                <c:pt idx="74">
                  <c:v>5.12</c:v>
                </c:pt>
                <c:pt idx="75">
                  <c:v>5.55</c:v>
                </c:pt>
                <c:pt idx="76">
                  <c:v>5.11</c:v>
                </c:pt>
                <c:pt idx="77">
                  <c:v>5.26</c:v>
                </c:pt>
                <c:pt idx="78">
                  <c:v>5.04</c:v>
                </c:pt>
                <c:pt idx="79">
                  <c:v>5.12</c:v>
                </c:pt>
                <c:pt idx="80">
                  <c:v>5.37</c:v>
                </c:pt>
                <c:pt idx="81">
                  <c:v>5.33</c:v>
                </c:pt>
                <c:pt idx="82">
                  <c:v>5.04</c:v>
                </c:pt>
                <c:pt idx="83">
                  <c:v>5.14</c:v>
                </c:pt>
                <c:pt idx="84">
                  <c:v>5.5</c:v>
                </c:pt>
                <c:pt idx="85">
                  <c:v>11.3</c:v>
                </c:pt>
                <c:pt idx="86">
                  <c:v>5.89</c:v>
                </c:pt>
                <c:pt idx="87">
                  <c:v>5.17</c:v>
                </c:pt>
                <c:pt idx="88">
                  <c:v>4.81</c:v>
                </c:pt>
                <c:pt idx="89">
                  <c:v>5.28</c:v>
                </c:pt>
                <c:pt idx="90">
                  <c:v>4.9</c:v>
                </c:pt>
                <c:pt idx="91">
                  <c:v>5.1</c:v>
                </c:pt>
                <c:pt idx="92">
                  <c:v>5.26</c:v>
                </c:pt>
                <c:pt idx="93">
                  <c:v>5.57</c:v>
                </c:pt>
                <c:pt idx="94">
                  <c:v>4.97</c:v>
                </c:pt>
                <c:pt idx="95">
                  <c:v>5.13</c:v>
                </c:pt>
                <c:pt idx="96">
                  <c:v>6.65</c:v>
                </c:pt>
                <c:pt idx="97">
                  <c:v>15.76</c:v>
                </c:pt>
                <c:pt idx="98">
                  <c:v>10.22</c:v>
                </c:pt>
                <c:pt idx="99">
                  <c:v>5.76</c:v>
                </c:pt>
                <c:pt idx="100">
                  <c:v>5.62</c:v>
                </c:pt>
                <c:pt idx="101">
                  <c:v>5.08</c:v>
                </c:pt>
                <c:pt idx="102">
                  <c:v>5.13</c:v>
                </c:pt>
                <c:pt idx="103">
                  <c:v>5.32</c:v>
                </c:pt>
                <c:pt idx="104">
                  <c:v>5.68</c:v>
                </c:pt>
                <c:pt idx="105">
                  <c:v>5.18</c:v>
                </c:pt>
                <c:pt idx="106">
                  <c:v>5.3</c:v>
                </c:pt>
                <c:pt idx="107">
                  <c:v>5.34</c:v>
                </c:pt>
                <c:pt idx="108">
                  <c:v>6.19</c:v>
                </c:pt>
                <c:pt idx="109">
                  <c:v>11.39</c:v>
                </c:pt>
                <c:pt idx="110">
                  <c:v>5.9</c:v>
                </c:pt>
                <c:pt idx="111">
                  <c:v>5.48</c:v>
                </c:pt>
                <c:pt idx="112">
                  <c:v>5.32</c:v>
                </c:pt>
                <c:pt idx="113">
                  <c:v>5.14</c:v>
                </c:pt>
                <c:pt idx="114">
                  <c:v>5.4</c:v>
                </c:pt>
                <c:pt idx="115">
                  <c:v>5.33</c:v>
                </c:pt>
                <c:pt idx="116">
                  <c:v>5.87</c:v>
                </c:pt>
                <c:pt idx="117">
                  <c:v>5.4</c:v>
                </c:pt>
                <c:pt idx="118">
                  <c:v>5.19</c:v>
                </c:pt>
                <c:pt idx="119">
                  <c:v>5.01</c:v>
                </c:pt>
                <c:pt idx="120">
                  <c:v>5.46</c:v>
                </c:pt>
                <c:pt idx="121">
                  <c:v>11.06</c:v>
                </c:pt>
                <c:pt idx="122">
                  <c:v>5.29</c:v>
                </c:pt>
                <c:pt idx="123">
                  <c:v>5.49</c:v>
                </c:pt>
                <c:pt idx="124">
                  <c:v>5.3</c:v>
                </c:pt>
                <c:pt idx="125">
                  <c:v>5.13</c:v>
                </c:pt>
                <c:pt idx="126">
                  <c:v>4.9</c:v>
                </c:pt>
                <c:pt idx="127">
                  <c:v>5.25</c:v>
                </c:pt>
                <c:pt idx="128">
                  <c:v>5.5</c:v>
                </c:pt>
                <c:pt idx="129">
                  <c:v>5.06</c:v>
                </c:pt>
                <c:pt idx="130">
                  <c:v>4.88</c:v>
                </c:pt>
                <c:pt idx="131">
                  <c:v>5.22</c:v>
                </c:pt>
                <c:pt idx="132">
                  <c:v>5.62</c:v>
                </c:pt>
                <c:pt idx="133">
                  <c:v>12.38</c:v>
                </c:pt>
                <c:pt idx="134">
                  <c:v>5.66</c:v>
                </c:pt>
                <c:pt idx="135">
                  <c:v>5.47</c:v>
                </c:pt>
                <c:pt idx="136">
                  <c:v>4.91</c:v>
                </c:pt>
                <c:pt idx="137">
                  <c:v>5.08</c:v>
                </c:pt>
                <c:pt idx="138">
                  <c:v>5.04</c:v>
                </c:pt>
                <c:pt idx="139">
                  <c:v>5.48</c:v>
                </c:pt>
                <c:pt idx="140">
                  <c:v>5.14</c:v>
                </c:pt>
                <c:pt idx="141">
                  <c:v>5.15</c:v>
                </c:pt>
                <c:pt idx="142">
                  <c:v>5.09</c:v>
                </c:pt>
                <c:pt idx="143">
                  <c:v>5.12</c:v>
                </c:pt>
                <c:pt idx="144">
                  <c:v>6.62</c:v>
                </c:pt>
                <c:pt idx="145">
                  <c:v>15.71</c:v>
                </c:pt>
                <c:pt idx="146">
                  <c:v>11.23</c:v>
                </c:pt>
                <c:pt idx="147">
                  <c:v>5.79</c:v>
                </c:pt>
                <c:pt idx="148">
                  <c:v>5.72</c:v>
                </c:pt>
                <c:pt idx="149">
                  <c:v>5.07</c:v>
                </c:pt>
                <c:pt idx="150">
                  <c:v>5.35</c:v>
                </c:pt>
                <c:pt idx="151">
                  <c:v>5.61</c:v>
                </c:pt>
                <c:pt idx="152">
                  <c:v>5.52</c:v>
                </c:pt>
                <c:pt idx="153">
                  <c:v>5.5</c:v>
                </c:pt>
                <c:pt idx="154">
                  <c:v>5.1</c:v>
                </c:pt>
              </c:numCache>
            </c:numRef>
          </c:yVal>
        </c:ser>
        <c:ser>
          <c:idx val="7"/>
          <c:order val="7"/>
          <c:smooth val="0"/>
          <c:tx>
            <c:strRef>
              <c:f>Sheet1!$I$1</c:f>
              <c:strCache>
                <c:ptCount val="1"/>
                <c:pt idx="0">
                  <c:v>sapqas01</c:v>
                </c:pt>
              </c:strCache>
            </c:strRef>
          </c:tx>
          <c:marker>
            <c:symbol val="none"/>
          </c:marker>
          <c:spPr>
            <a:ln>
              <a:solidFill>
                <a:srgbClr val="754c24"/>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Sheet1!$I$2:$I$156</c:f>
              <c:numCache>
                <c:ptCount val="155"/>
                <c:pt idx="0">
                  <c:v>1086.23</c:v>
                </c:pt>
                <c:pt idx="1">
                  <c:v>662.11</c:v>
                </c:pt>
                <c:pt idx="2">
                  <c:v>570.75</c:v>
                </c:pt>
                <c:pt idx="3">
                  <c:v>614.27</c:v>
                </c:pt>
                <c:pt idx="4">
                  <c:v>521.66</c:v>
                </c:pt>
                <c:pt idx="5">
                  <c:v>107.76</c:v>
                </c:pt>
                <c:pt idx="6">
                  <c:v>51.37</c:v>
                </c:pt>
                <c:pt idx="7">
                  <c:v>13.42</c:v>
                </c:pt>
                <c:pt idx="8">
                  <c:v>33.71</c:v>
                </c:pt>
                <c:pt idx="9">
                  <c:v>49.78</c:v>
                </c:pt>
                <c:pt idx="10">
                  <c:v>34.95</c:v>
                </c:pt>
                <c:pt idx="11">
                  <c:v>11.85</c:v>
                </c:pt>
                <c:pt idx="12">
                  <c:v>27.16</c:v>
                </c:pt>
                <c:pt idx="13">
                  <c:v>16.78</c:v>
                </c:pt>
                <c:pt idx="14">
                  <c:v>15.55</c:v>
                </c:pt>
                <c:pt idx="15">
                  <c:v>22.0</c:v>
                </c:pt>
                <c:pt idx="16">
                  <c:v>109.05</c:v>
                </c:pt>
                <c:pt idx="17">
                  <c:v>557.62</c:v>
                </c:pt>
                <c:pt idx="18">
                  <c:v>525.3</c:v>
                </c:pt>
                <c:pt idx="19">
                  <c:v>528.8</c:v>
                </c:pt>
                <c:pt idx="20">
                  <c:v>526.41</c:v>
                </c:pt>
                <c:pt idx="21">
                  <c:v>371.1</c:v>
                </c:pt>
                <c:pt idx="22">
                  <c:v>30.98</c:v>
                </c:pt>
                <c:pt idx="23">
                  <c:v>15.72</c:v>
                </c:pt>
                <c:pt idx="24">
                  <c:v>21.92</c:v>
                </c:pt>
                <c:pt idx="25">
                  <c:v>16.73</c:v>
                </c:pt>
                <c:pt idx="26">
                  <c:v>10.52</c:v>
                </c:pt>
                <c:pt idx="27">
                  <c:v>22.04</c:v>
                </c:pt>
                <c:pt idx="28">
                  <c:v>12.15</c:v>
                </c:pt>
                <c:pt idx="29">
                  <c:v>12.78</c:v>
                </c:pt>
                <c:pt idx="30">
                  <c:v>22.94</c:v>
                </c:pt>
                <c:pt idx="31">
                  <c:v>11.92</c:v>
                </c:pt>
                <c:pt idx="32">
                  <c:v>13.9</c:v>
                </c:pt>
                <c:pt idx="33">
                  <c:v>51.35</c:v>
                </c:pt>
                <c:pt idx="34">
                  <c:v>15.55</c:v>
                </c:pt>
                <c:pt idx="35">
                  <c:v>13.15</c:v>
                </c:pt>
                <c:pt idx="36">
                  <c:v>529.6</c:v>
                </c:pt>
                <c:pt idx="37">
                  <c:v>560.88</c:v>
                </c:pt>
                <c:pt idx="38">
                  <c:v>542.86</c:v>
                </c:pt>
                <c:pt idx="39">
                  <c:v>565.54</c:v>
                </c:pt>
                <c:pt idx="40">
                  <c:v>524.76</c:v>
                </c:pt>
                <c:pt idx="41">
                  <c:v>577.99</c:v>
                </c:pt>
                <c:pt idx="42">
                  <c:v>542.42</c:v>
                </c:pt>
                <c:pt idx="43">
                  <c:v>521.24</c:v>
                </c:pt>
                <c:pt idx="44">
                  <c:v>472.99</c:v>
                </c:pt>
                <c:pt idx="45">
                  <c:v>311.32</c:v>
                </c:pt>
                <c:pt idx="46">
                  <c:v>38.56</c:v>
                </c:pt>
                <c:pt idx="47">
                  <c:v>16.15</c:v>
                </c:pt>
                <c:pt idx="48">
                  <c:v>289.71</c:v>
                </c:pt>
                <c:pt idx="49">
                  <c:v>50.22</c:v>
                </c:pt>
                <c:pt idx="50">
                  <c:v>15.88</c:v>
                </c:pt>
                <c:pt idx="51">
                  <c:v>21.37</c:v>
                </c:pt>
                <c:pt idx="52">
                  <c:v>14.36</c:v>
                </c:pt>
                <c:pt idx="53">
                  <c:v>12.89</c:v>
                </c:pt>
                <c:pt idx="54">
                  <c:v>21.56</c:v>
                </c:pt>
                <c:pt idx="55">
                  <c:v>15.12</c:v>
                </c:pt>
                <c:pt idx="56">
                  <c:v>15.39</c:v>
                </c:pt>
                <c:pt idx="57">
                  <c:v>50.85</c:v>
                </c:pt>
                <c:pt idx="58">
                  <c:v>78.71</c:v>
                </c:pt>
                <c:pt idx="59">
                  <c:v>17.25</c:v>
                </c:pt>
                <c:pt idx="60">
                  <c:v>34.95</c:v>
                </c:pt>
                <c:pt idx="61">
                  <c:v>16.46</c:v>
                </c:pt>
                <c:pt idx="62">
                  <c:v>16.57</c:v>
                </c:pt>
                <c:pt idx="63">
                  <c:v>24.06</c:v>
                </c:pt>
                <c:pt idx="64">
                  <c:v>14.94</c:v>
                </c:pt>
                <c:pt idx="65">
                  <c:v>12.58</c:v>
                </c:pt>
                <c:pt idx="66">
                  <c:v>22.68</c:v>
                </c:pt>
                <c:pt idx="67">
                  <c:v>13.42</c:v>
                </c:pt>
                <c:pt idx="68">
                  <c:v>13.85</c:v>
                </c:pt>
                <c:pt idx="69">
                  <c:v>52.79</c:v>
                </c:pt>
                <c:pt idx="70">
                  <c:v>18.41</c:v>
                </c:pt>
                <c:pt idx="71">
                  <c:v>20.7</c:v>
                </c:pt>
                <c:pt idx="72">
                  <c:v>522.79</c:v>
                </c:pt>
                <c:pt idx="73">
                  <c:v>520.26</c:v>
                </c:pt>
                <c:pt idx="74">
                  <c:v>534.6</c:v>
                </c:pt>
                <c:pt idx="75">
                  <c:v>571.32</c:v>
                </c:pt>
                <c:pt idx="76">
                  <c:v>530.77</c:v>
                </c:pt>
                <c:pt idx="77">
                  <c:v>529.25</c:v>
                </c:pt>
                <c:pt idx="78">
                  <c:v>511.36</c:v>
                </c:pt>
                <c:pt idx="79">
                  <c:v>513.29</c:v>
                </c:pt>
                <c:pt idx="80">
                  <c:v>348.71</c:v>
                </c:pt>
                <c:pt idx="81">
                  <c:v>283.69</c:v>
                </c:pt>
                <c:pt idx="82">
                  <c:v>27.13</c:v>
                </c:pt>
                <c:pt idx="83">
                  <c:v>12.98</c:v>
                </c:pt>
                <c:pt idx="84">
                  <c:v>24.54</c:v>
                </c:pt>
                <c:pt idx="85">
                  <c:v>15.08</c:v>
                </c:pt>
                <c:pt idx="86">
                  <c:v>14.4</c:v>
                </c:pt>
                <c:pt idx="87">
                  <c:v>22.2</c:v>
                </c:pt>
                <c:pt idx="88">
                  <c:v>14.82</c:v>
                </c:pt>
                <c:pt idx="89">
                  <c:v>12.92</c:v>
                </c:pt>
                <c:pt idx="90">
                  <c:v>23.41</c:v>
                </c:pt>
                <c:pt idx="91">
                  <c:v>13.68</c:v>
                </c:pt>
                <c:pt idx="92">
                  <c:v>11.25</c:v>
                </c:pt>
                <c:pt idx="93">
                  <c:v>52.82</c:v>
                </c:pt>
                <c:pt idx="94">
                  <c:v>17.76</c:v>
                </c:pt>
                <c:pt idx="95">
                  <c:v>13.19</c:v>
                </c:pt>
                <c:pt idx="96">
                  <c:v>439.89</c:v>
                </c:pt>
                <c:pt idx="97">
                  <c:v>302.47</c:v>
                </c:pt>
                <c:pt idx="98">
                  <c:v>288.06</c:v>
                </c:pt>
                <c:pt idx="99">
                  <c:v>328.26</c:v>
                </c:pt>
                <c:pt idx="100">
                  <c:v>245.57</c:v>
                </c:pt>
                <c:pt idx="101">
                  <c:v>25.34</c:v>
                </c:pt>
                <c:pt idx="102">
                  <c:v>27.45</c:v>
                </c:pt>
                <c:pt idx="103">
                  <c:v>12.38</c:v>
                </c:pt>
                <c:pt idx="104">
                  <c:v>15.88</c:v>
                </c:pt>
                <c:pt idx="105">
                  <c:v>51.93</c:v>
                </c:pt>
                <c:pt idx="106">
                  <c:v>15.33</c:v>
                </c:pt>
                <c:pt idx="107">
                  <c:v>12.77</c:v>
                </c:pt>
                <c:pt idx="108">
                  <c:v>45.35</c:v>
                </c:pt>
                <c:pt idx="109">
                  <c:v>16.73</c:v>
                </c:pt>
                <c:pt idx="110">
                  <c:v>29.77</c:v>
                </c:pt>
                <c:pt idx="111">
                  <c:v>22.13</c:v>
                </c:pt>
                <c:pt idx="112">
                  <c:v>33.37</c:v>
                </c:pt>
                <c:pt idx="113">
                  <c:v>15.06</c:v>
                </c:pt>
                <c:pt idx="114">
                  <c:v>19.17</c:v>
                </c:pt>
                <c:pt idx="115">
                  <c:v>13.94</c:v>
                </c:pt>
                <c:pt idx="116">
                  <c:v>14.24</c:v>
                </c:pt>
                <c:pt idx="117">
                  <c:v>71.06</c:v>
                </c:pt>
                <c:pt idx="118">
                  <c:v>13.75</c:v>
                </c:pt>
                <c:pt idx="119">
                  <c:v>13.27</c:v>
                </c:pt>
                <c:pt idx="120">
                  <c:v>292.2</c:v>
                </c:pt>
                <c:pt idx="121">
                  <c:v>314.55</c:v>
                </c:pt>
                <c:pt idx="122">
                  <c:v>318.01</c:v>
                </c:pt>
                <c:pt idx="123">
                  <c:v>312.92</c:v>
                </c:pt>
                <c:pt idx="124">
                  <c:v>224.68</c:v>
                </c:pt>
                <c:pt idx="125">
                  <c:v>26.45</c:v>
                </c:pt>
                <c:pt idx="126">
                  <c:v>24.06</c:v>
                </c:pt>
                <c:pt idx="127">
                  <c:v>15.93</c:v>
                </c:pt>
                <c:pt idx="128">
                  <c:v>12.19</c:v>
                </c:pt>
                <c:pt idx="129">
                  <c:v>51.31</c:v>
                </c:pt>
                <c:pt idx="130">
                  <c:v>15.28</c:v>
                </c:pt>
                <c:pt idx="131">
                  <c:v>14.49</c:v>
                </c:pt>
                <c:pt idx="132">
                  <c:v>23.32</c:v>
                </c:pt>
                <c:pt idx="133">
                  <c:v>14.34</c:v>
                </c:pt>
                <c:pt idx="134">
                  <c:v>12.92</c:v>
                </c:pt>
                <c:pt idx="135">
                  <c:v>20.9</c:v>
                </c:pt>
                <c:pt idx="136">
                  <c:v>12.15</c:v>
                </c:pt>
                <c:pt idx="137">
                  <c:v>13.05</c:v>
                </c:pt>
                <c:pt idx="138">
                  <c:v>23.4</c:v>
                </c:pt>
                <c:pt idx="139">
                  <c:v>13.37</c:v>
                </c:pt>
                <c:pt idx="140">
                  <c:v>58.62</c:v>
                </c:pt>
                <c:pt idx="141">
                  <c:v>60.74</c:v>
                </c:pt>
                <c:pt idx="142">
                  <c:v>22.11</c:v>
                </c:pt>
                <c:pt idx="143">
                  <c:v>227.17</c:v>
                </c:pt>
                <c:pt idx="144">
                  <c:v>683.72</c:v>
                </c:pt>
                <c:pt idx="145">
                  <c:v>672.22</c:v>
                </c:pt>
                <c:pt idx="146">
                  <c:v>1188.53</c:v>
                </c:pt>
                <c:pt idx="147">
                  <c:v>675.47</c:v>
                </c:pt>
                <c:pt idx="148">
                  <c:v>949.91</c:v>
                </c:pt>
                <c:pt idx="149">
                  <c:v>1015.19</c:v>
                </c:pt>
                <c:pt idx="150">
                  <c:v>1010.6</c:v>
                </c:pt>
                <c:pt idx="151">
                  <c:v>1070.65</c:v>
                </c:pt>
                <c:pt idx="152">
                  <c:v>1168.09</c:v>
                </c:pt>
                <c:pt idx="153">
                  <c:v>1167.99</c:v>
                </c:pt>
                <c:pt idx="154">
                  <c:v>1188.41</c:v>
                </c:pt>
              </c:numCache>
            </c:numRef>
          </c:yVal>
        </c:ser>
        <c:ser>
          <c:idx val="8"/>
          <c:order val="8"/>
          <c:smooth val="0"/>
          <c:tx>
            <c:strRef>
              <c:f>Sheet1!$J$1</c:f>
              <c:strCache>
                <c:ptCount val="1"/>
                <c:pt idx="0">
                  <c:v>sapsb</c:v>
                </c:pt>
              </c:strCache>
            </c:strRef>
          </c:tx>
          <c:marker>
            <c:symbol val="none"/>
          </c:marker>
          <c:spPr>
            <a:ln>
              <a:solidFill>
                <a:srgbClr val="4dff4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Sheet1!$J$2:$J$156</c:f>
              <c:numCache>
                <c:ptCount val="155"/>
                <c:pt idx="0">
                  <c:v>506.65</c:v>
                </c:pt>
                <c:pt idx="1">
                  <c:v>469.61</c:v>
                </c:pt>
                <c:pt idx="2">
                  <c:v>394.99</c:v>
                </c:pt>
                <c:pt idx="3">
                  <c:v>504.9</c:v>
                </c:pt>
                <c:pt idx="4">
                  <c:v>279.19</c:v>
                </c:pt>
                <c:pt idx="5">
                  <c:v>758.61</c:v>
                </c:pt>
                <c:pt idx="6">
                  <c:v>574.63</c:v>
                </c:pt>
                <c:pt idx="7">
                  <c:v>43.19</c:v>
                </c:pt>
                <c:pt idx="8">
                  <c:v>35.54</c:v>
                </c:pt>
                <c:pt idx="9">
                  <c:v>32.08</c:v>
                </c:pt>
                <c:pt idx="10">
                  <c:v>42.29</c:v>
                </c:pt>
                <c:pt idx="11">
                  <c:v>5.53</c:v>
                </c:pt>
                <c:pt idx="12">
                  <c:v>21.73</c:v>
                </c:pt>
                <c:pt idx="13">
                  <c:v>31.1</c:v>
                </c:pt>
                <c:pt idx="14">
                  <c:v>22.84</c:v>
                </c:pt>
                <c:pt idx="15">
                  <c:v>13.89</c:v>
                </c:pt>
                <c:pt idx="16">
                  <c:v>12.06</c:v>
                </c:pt>
                <c:pt idx="17">
                  <c:v>6.09</c:v>
                </c:pt>
                <c:pt idx="18">
                  <c:v>10.78</c:v>
                </c:pt>
                <c:pt idx="19">
                  <c:v>12.19</c:v>
                </c:pt>
                <c:pt idx="20">
                  <c:v>6.41</c:v>
                </c:pt>
                <c:pt idx="21">
                  <c:v>57.34</c:v>
                </c:pt>
                <c:pt idx="22">
                  <c:v>14.86</c:v>
                </c:pt>
                <c:pt idx="23">
                  <c:v>6.02</c:v>
                </c:pt>
                <c:pt idx="24">
                  <c:v>13.59</c:v>
                </c:pt>
                <c:pt idx="25">
                  <c:v>16.08</c:v>
                </c:pt>
                <c:pt idx="26">
                  <c:v>5.08</c:v>
                </c:pt>
                <c:pt idx="27">
                  <c:v>7.75</c:v>
                </c:pt>
                <c:pt idx="28">
                  <c:v>12.03</c:v>
                </c:pt>
                <c:pt idx="29">
                  <c:v>6.25</c:v>
                </c:pt>
                <c:pt idx="30">
                  <c:v>10.32</c:v>
                </c:pt>
                <c:pt idx="31">
                  <c:v>12.06</c:v>
                </c:pt>
                <c:pt idx="32">
                  <c:v>6.0</c:v>
                </c:pt>
                <c:pt idx="33">
                  <c:v>32.31</c:v>
                </c:pt>
                <c:pt idx="34">
                  <c:v>12.99</c:v>
                </c:pt>
                <c:pt idx="35">
                  <c:v>5.66</c:v>
                </c:pt>
                <c:pt idx="36">
                  <c:v>14.36</c:v>
                </c:pt>
                <c:pt idx="37">
                  <c:v>14.23</c:v>
                </c:pt>
                <c:pt idx="38">
                  <c:v>5.54</c:v>
                </c:pt>
                <c:pt idx="39">
                  <c:v>8.99</c:v>
                </c:pt>
                <c:pt idx="40">
                  <c:v>12.87</c:v>
                </c:pt>
                <c:pt idx="41">
                  <c:v>6.06</c:v>
                </c:pt>
                <c:pt idx="42">
                  <c:v>9.95</c:v>
                </c:pt>
                <c:pt idx="43">
                  <c:v>13.22</c:v>
                </c:pt>
                <c:pt idx="44">
                  <c:v>5.76</c:v>
                </c:pt>
                <c:pt idx="45">
                  <c:v>32.03</c:v>
                </c:pt>
                <c:pt idx="46">
                  <c:v>13.45</c:v>
                </c:pt>
                <c:pt idx="47">
                  <c:v>5.71</c:v>
                </c:pt>
                <c:pt idx="48">
                  <c:v>13.92</c:v>
                </c:pt>
                <c:pt idx="49">
                  <c:v>100.12</c:v>
                </c:pt>
                <c:pt idx="50">
                  <c:v>14.18</c:v>
                </c:pt>
                <c:pt idx="51">
                  <c:v>7.85</c:v>
                </c:pt>
                <c:pt idx="52">
                  <c:v>12.38</c:v>
                </c:pt>
                <c:pt idx="53">
                  <c:v>6.32</c:v>
                </c:pt>
                <c:pt idx="54">
                  <c:v>10.62</c:v>
                </c:pt>
                <c:pt idx="55">
                  <c:v>12.48</c:v>
                </c:pt>
                <c:pt idx="56">
                  <c:v>5.72</c:v>
                </c:pt>
                <c:pt idx="57">
                  <c:v>32.03</c:v>
                </c:pt>
                <c:pt idx="58">
                  <c:v>14.75</c:v>
                </c:pt>
                <c:pt idx="59">
                  <c:v>5.65</c:v>
                </c:pt>
                <c:pt idx="60">
                  <c:v>15.07</c:v>
                </c:pt>
                <c:pt idx="61">
                  <c:v>14.09</c:v>
                </c:pt>
                <c:pt idx="62">
                  <c:v>5.9</c:v>
                </c:pt>
                <c:pt idx="63">
                  <c:v>8.41</c:v>
                </c:pt>
                <c:pt idx="64">
                  <c:v>12.34</c:v>
                </c:pt>
                <c:pt idx="65">
                  <c:v>5.85</c:v>
                </c:pt>
                <c:pt idx="66">
                  <c:v>10.72</c:v>
                </c:pt>
                <c:pt idx="67">
                  <c:v>12.32</c:v>
                </c:pt>
                <c:pt idx="68">
                  <c:v>6.58</c:v>
                </c:pt>
                <c:pt idx="69">
                  <c:v>33.93</c:v>
                </c:pt>
                <c:pt idx="70">
                  <c:v>14.77</c:v>
                </c:pt>
                <c:pt idx="71">
                  <c:v>5.8</c:v>
                </c:pt>
                <c:pt idx="72">
                  <c:v>13.43</c:v>
                </c:pt>
                <c:pt idx="73">
                  <c:v>15.72</c:v>
                </c:pt>
                <c:pt idx="74">
                  <c:v>6.82</c:v>
                </c:pt>
                <c:pt idx="75">
                  <c:v>7.69</c:v>
                </c:pt>
                <c:pt idx="76">
                  <c:v>12.17</c:v>
                </c:pt>
                <c:pt idx="77">
                  <c:v>6.16</c:v>
                </c:pt>
                <c:pt idx="78">
                  <c:v>10.27</c:v>
                </c:pt>
                <c:pt idx="79">
                  <c:v>11.69</c:v>
                </c:pt>
                <c:pt idx="80">
                  <c:v>5.85</c:v>
                </c:pt>
                <c:pt idx="81">
                  <c:v>32.44</c:v>
                </c:pt>
                <c:pt idx="82">
                  <c:v>13.13</c:v>
                </c:pt>
                <c:pt idx="83">
                  <c:v>5.56</c:v>
                </c:pt>
                <c:pt idx="84">
                  <c:v>14.92</c:v>
                </c:pt>
                <c:pt idx="85">
                  <c:v>14.74</c:v>
                </c:pt>
                <c:pt idx="86">
                  <c:v>5.8</c:v>
                </c:pt>
                <c:pt idx="87">
                  <c:v>7.87</c:v>
                </c:pt>
                <c:pt idx="88">
                  <c:v>12.82</c:v>
                </c:pt>
                <c:pt idx="89">
                  <c:v>5.28</c:v>
                </c:pt>
                <c:pt idx="90">
                  <c:v>10.22</c:v>
                </c:pt>
                <c:pt idx="91">
                  <c:v>11.36</c:v>
                </c:pt>
                <c:pt idx="92">
                  <c:v>5.95</c:v>
                </c:pt>
                <c:pt idx="93">
                  <c:v>31.98</c:v>
                </c:pt>
                <c:pt idx="94">
                  <c:v>13.77</c:v>
                </c:pt>
                <c:pt idx="95">
                  <c:v>6.25</c:v>
                </c:pt>
                <c:pt idx="96">
                  <c:v>13.88</c:v>
                </c:pt>
                <c:pt idx="97">
                  <c:v>85.21</c:v>
                </c:pt>
                <c:pt idx="98">
                  <c:v>10.95</c:v>
                </c:pt>
                <c:pt idx="99">
                  <c:v>8.27</c:v>
                </c:pt>
                <c:pt idx="100">
                  <c:v>14.5</c:v>
                </c:pt>
                <c:pt idx="101">
                  <c:v>17.24</c:v>
                </c:pt>
                <c:pt idx="102">
                  <c:v>10.51</c:v>
                </c:pt>
                <c:pt idx="103">
                  <c:v>12.06</c:v>
                </c:pt>
                <c:pt idx="104">
                  <c:v>5.8</c:v>
                </c:pt>
                <c:pt idx="105">
                  <c:v>32.45</c:v>
                </c:pt>
                <c:pt idx="106">
                  <c:v>12.99</c:v>
                </c:pt>
                <c:pt idx="107">
                  <c:v>5.69</c:v>
                </c:pt>
                <c:pt idx="108">
                  <c:v>13.97</c:v>
                </c:pt>
                <c:pt idx="109">
                  <c:v>15.0</c:v>
                </c:pt>
                <c:pt idx="110">
                  <c:v>5.79</c:v>
                </c:pt>
                <c:pt idx="111">
                  <c:v>8.45</c:v>
                </c:pt>
                <c:pt idx="112">
                  <c:v>13.49</c:v>
                </c:pt>
                <c:pt idx="113">
                  <c:v>7.82</c:v>
                </c:pt>
                <c:pt idx="114">
                  <c:v>41.97</c:v>
                </c:pt>
                <c:pt idx="115">
                  <c:v>12.74</c:v>
                </c:pt>
                <c:pt idx="116">
                  <c:v>36.0</c:v>
                </c:pt>
                <c:pt idx="117">
                  <c:v>37.46</c:v>
                </c:pt>
                <c:pt idx="118">
                  <c:v>15.55</c:v>
                </c:pt>
                <c:pt idx="119">
                  <c:v>32.53</c:v>
                </c:pt>
                <c:pt idx="120">
                  <c:v>13.97</c:v>
                </c:pt>
                <c:pt idx="121">
                  <c:v>14.05</c:v>
                </c:pt>
                <c:pt idx="122">
                  <c:v>5.83</c:v>
                </c:pt>
                <c:pt idx="123">
                  <c:v>8.65</c:v>
                </c:pt>
                <c:pt idx="124">
                  <c:v>12.24</c:v>
                </c:pt>
                <c:pt idx="125">
                  <c:v>6.0</c:v>
                </c:pt>
                <c:pt idx="126">
                  <c:v>10.15</c:v>
                </c:pt>
                <c:pt idx="127">
                  <c:v>11.98</c:v>
                </c:pt>
                <c:pt idx="128">
                  <c:v>5.93</c:v>
                </c:pt>
                <c:pt idx="129">
                  <c:v>32.66</c:v>
                </c:pt>
                <c:pt idx="130">
                  <c:v>14.02</c:v>
                </c:pt>
                <c:pt idx="131">
                  <c:v>9.59</c:v>
                </c:pt>
                <c:pt idx="132">
                  <c:v>11.66</c:v>
                </c:pt>
                <c:pt idx="133">
                  <c:v>13.55</c:v>
                </c:pt>
                <c:pt idx="134">
                  <c:v>6.4</c:v>
                </c:pt>
                <c:pt idx="135">
                  <c:v>7.55</c:v>
                </c:pt>
                <c:pt idx="136">
                  <c:v>12.14</c:v>
                </c:pt>
                <c:pt idx="137">
                  <c:v>6.61</c:v>
                </c:pt>
                <c:pt idx="138">
                  <c:v>10.42</c:v>
                </c:pt>
                <c:pt idx="139">
                  <c:v>11.98</c:v>
                </c:pt>
                <c:pt idx="140">
                  <c:v>5.71</c:v>
                </c:pt>
                <c:pt idx="141">
                  <c:v>30.47</c:v>
                </c:pt>
                <c:pt idx="142">
                  <c:v>13.65</c:v>
                </c:pt>
                <c:pt idx="143">
                  <c:v>5.63</c:v>
                </c:pt>
                <c:pt idx="144">
                  <c:v>14.33</c:v>
                </c:pt>
                <c:pt idx="145">
                  <c:v>56.6</c:v>
                </c:pt>
                <c:pt idx="146">
                  <c:v>12.54</c:v>
                </c:pt>
                <c:pt idx="147">
                  <c:v>7.42</c:v>
                </c:pt>
                <c:pt idx="148">
                  <c:v>14.79</c:v>
                </c:pt>
                <c:pt idx="149">
                  <c:v>5.99</c:v>
                </c:pt>
                <c:pt idx="150">
                  <c:v>10.09</c:v>
                </c:pt>
                <c:pt idx="151">
                  <c:v>12.4</c:v>
                </c:pt>
                <c:pt idx="152">
                  <c:v>6.14</c:v>
                </c:pt>
                <c:pt idx="153">
                  <c:v>34.35</c:v>
                </c:pt>
                <c:pt idx="154">
                  <c:v>13.03</c:v>
                </c:pt>
              </c:numCache>
            </c:numRef>
          </c:yVal>
        </c:ser>
        <c:ser>
          <c:idx val="9"/>
          <c:order val="9"/>
          <c:smooth val="0"/>
          <c:tx>
            <c:strRef>
              <c:f>Sheet1!$K$1</c:f>
              <c:strCache>
                <c:ptCount val="1"/>
                <c:pt idx="0">
                  <c:v>sjemcrpa01, sje...</c:v>
                </c:pt>
              </c:strCache>
            </c:strRef>
          </c:tx>
          <c:marker>
            <c:symbol val="none"/>
          </c:marker>
          <c:spPr>
            <a:ln>
              <a:solidFill>
                <a:srgbClr val="979797"/>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Sheet1!$K$2:$K$156</c:f>
              <c:numCache>
                <c:ptCount val="155"/>
                <c:pt idx="0">
                  <c:v>3381.49</c:v>
                </c:pt>
                <c:pt idx="1">
                  <c:v>6035.64</c:v>
                </c:pt>
                <c:pt idx="2">
                  <c:v>5766.17</c:v>
                </c:pt>
                <c:pt idx="3">
                  <c:v>5220.84</c:v>
                </c:pt>
                <c:pt idx="4">
                  <c:v>3822.7</c:v>
                </c:pt>
                <c:pt idx="5">
                  <c:v>4192.86</c:v>
                </c:pt>
                <c:pt idx="6">
                  <c:v>5382.75</c:v>
                </c:pt>
                <c:pt idx="7">
                  <c:v>3743.63</c:v>
                </c:pt>
                <c:pt idx="8">
                  <c:v>4852.16</c:v>
                </c:pt>
                <c:pt idx="9">
                  <c:v>1509.17</c:v>
                </c:pt>
                <c:pt idx="10">
                  <c:v>2289.59</c:v>
                </c:pt>
                <c:pt idx="11">
                  <c:v>1764.11</c:v>
                </c:pt>
                <c:pt idx="12">
                  <c:v>1589.13</c:v>
                </c:pt>
                <c:pt idx="13">
                  <c:v>2751.29</c:v>
                </c:pt>
                <c:pt idx="14">
                  <c:v>1575.95</c:v>
                </c:pt>
                <c:pt idx="15">
                  <c:v>4124.66</c:v>
                </c:pt>
                <c:pt idx="16">
                  <c:v>5363.19</c:v>
                </c:pt>
                <c:pt idx="17">
                  <c:v>1550.26</c:v>
                </c:pt>
                <c:pt idx="18">
                  <c:v>5695.47</c:v>
                </c:pt>
                <c:pt idx="19">
                  <c:v>4900.37</c:v>
                </c:pt>
                <c:pt idx="20">
                  <c:v>4029.04</c:v>
                </c:pt>
                <c:pt idx="21">
                  <c:v>1744.58</c:v>
                </c:pt>
                <c:pt idx="22">
                  <c:v>3503.48</c:v>
                </c:pt>
                <c:pt idx="23">
                  <c:v>3162.42</c:v>
                </c:pt>
                <c:pt idx="24">
                  <c:v>2221.84</c:v>
                </c:pt>
                <c:pt idx="25">
                  <c:v>3603.64</c:v>
                </c:pt>
                <c:pt idx="26">
                  <c:v>3988.3</c:v>
                </c:pt>
                <c:pt idx="27">
                  <c:v>4639.12</c:v>
                </c:pt>
                <c:pt idx="28">
                  <c:v>5675.24</c:v>
                </c:pt>
                <c:pt idx="29">
                  <c:v>2491.04</c:v>
                </c:pt>
                <c:pt idx="30">
                  <c:v>3252.38</c:v>
                </c:pt>
                <c:pt idx="31">
                  <c:v>3843.02</c:v>
                </c:pt>
                <c:pt idx="32">
                  <c:v>4099.6</c:v>
                </c:pt>
                <c:pt idx="33">
                  <c:v>3571.57</c:v>
                </c:pt>
                <c:pt idx="34">
                  <c:v>5735.52</c:v>
                </c:pt>
                <c:pt idx="35">
                  <c:v>4424.64</c:v>
                </c:pt>
                <c:pt idx="36">
                  <c:v>2899.56</c:v>
                </c:pt>
                <c:pt idx="37">
                  <c:v>1277.39</c:v>
                </c:pt>
                <c:pt idx="38">
                  <c:v>3467.38</c:v>
                </c:pt>
                <c:pt idx="39">
                  <c:v>4786.73</c:v>
                </c:pt>
                <c:pt idx="40">
                  <c:v>5296.19</c:v>
                </c:pt>
                <c:pt idx="41">
                  <c:v>2756.33</c:v>
                </c:pt>
                <c:pt idx="42">
                  <c:v>3361.62</c:v>
                </c:pt>
                <c:pt idx="43">
                  <c:v>4286.79</c:v>
                </c:pt>
                <c:pt idx="44">
                  <c:v>4330.03</c:v>
                </c:pt>
                <c:pt idx="45">
                  <c:v>3626.11</c:v>
                </c:pt>
                <c:pt idx="46">
                  <c:v>3709.77</c:v>
                </c:pt>
                <c:pt idx="47">
                  <c:v>3827.53</c:v>
                </c:pt>
                <c:pt idx="48">
                  <c:v>4613.37</c:v>
                </c:pt>
                <c:pt idx="49">
                  <c:v>4297.57</c:v>
                </c:pt>
                <c:pt idx="50">
                  <c:v>4489.2</c:v>
                </c:pt>
                <c:pt idx="51">
                  <c:v>4585.02</c:v>
                </c:pt>
                <c:pt idx="52">
                  <c:v>5105.3</c:v>
                </c:pt>
                <c:pt idx="53">
                  <c:v>1635.67</c:v>
                </c:pt>
                <c:pt idx="54">
                  <c:v>4252.61</c:v>
                </c:pt>
                <c:pt idx="55">
                  <c:v>4555.51</c:v>
                </c:pt>
                <c:pt idx="56">
                  <c:v>3702.38</c:v>
                </c:pt>
                <c:pt idx="57">
                  <c:v>4591.03</c:v>
                </c:pt>
                <c:pt idx="58">
                  <c:v>3148.16</c:v>
                </c:pt>
                <c:pt idx="59">
                  <c:v>4974.67</c:v>
                </c:pt>
                <c:pt idx="60">
                  <c:v>4815.58</c:v>
                </c:pt>
                <c:pt idx="61">
                  <c:v>3371.24</c:v>
                </c:pt>
                <c:pt idx="62">
                  <c:v>1767.12</c:v>
                </c:pt>
                <c:pt idx="63">
                  <c:v>4265.2</c:v>
                </c:pt>
                <c:pt idx="64">
                  <c:v>5628.17</c:v>
                </c:pt>
                <c:pt idx="65">
                  <c:v>4878.69</c:v>
                </c:pt>
                <c:pt idx="66">
                  <c:v>4757.61</c:v>
                </c:pt>
                <c:pt idx="67">
                  <c:v>4160.02</c:v>
                </c:pt>
                <c:pt idx="68">
                  <c:v>1724.41</c:v>
                </c:pt>
                <c:pt idx="69">
                  <c:v>2987.17</c:v>
                </c:pt>
                <c:pt idx="70">
                  <c:v>4734.78</c:v>
                </c:pt>
                <c:pt idx="71">
                  <c:v>4788.11</c:v>
                </c:pt>
                <c:pt idx="72">
                  <c:v>5678.85</c:v>
                </c:pt>
                <c:pt idx="73">
                  <c:v>3512.09</c:v>
                </c:pt>
                <c:pt idx="74">
                  <c:v>6081.28</c:v>
                </c:pt>
                <c:pt idx="75">
                  <c:v>6841.32</c:v>
                </c:pt>
                <c:pt idx="76">
                  <c:v>7395.01</c:v>
                </c:pt>
                <c:pt idx="77">
                  <c:v>2546.54</c:v>
                </c:pt>
                <c:pt idx="78">
                  <c:v>3958.37</c:v>
                </c:pt>
                <c:pt idx="79">
                  <c:v>5448.55</c:v>
                </c:pt>
                <c:pt idx="80">
                  <c:v>6727.12</c:v>
                </c:pt>
                <c:pt idx="81">
                  <c:v>7321.34</c:v>
                </c:pt>
                <c:pt idx="82">
                  <c:v>6229.11</c:v>
                </c:pt>
                <c:pt idx="83">
                  <c:v>4124.64</c:v>
                </c:pt>
                <c:pt idx="84">
                  <c:v>3956.39</c:v>
                </c:pt>
                <c:pt idx="85">
                  <c:v>3421.66</c:v>
                </c:pt>
                <c:pt idx="86">
                  <c:v>4605.73</c:v>
                </c:pt>
                <c:pt idx="87">
                  <c:v>5867.32</c:v>
                </c:pt>
                <c:pt idx="88">
                  <c:v>5602.91</c:v>
                </c:pt>
                <c:pt idx="89">
                  <c:v>5534.99</c:v>
                </c:pt>
                <c:pt idx="90">
                  <c:v>7373.96</c:v>
                </c:pt>
                <c:pt idx="91">
                  <c:v>6908.1</c:v>
                </c:pt>
                <c:pt idx="92">
                  <c:v>7343.23</c:v>
                </c:pt>
                <c:pt idx="93">
                  <c:v>4748.12</c:v>
                </c:pt>
                <c:pt idx="94">
                  <c:v>2512.64</c:v>
                </c:pt>
                <c:pt idx="95">
                  <c:v>2667.95</c:v>
                </c:pt>
                <c:pt idx="96">
                  <c:v>4353.69</c:v>
                </c:pt>
                <c:pt idx="97">
                  <c:v>5705.6</c:v>
                </c:pt>
                <c:pt idx="98">
                  <c:v>6224.42</c:v>
                </c:pt>
                <c:pt idx="99">
                  <c:v>6131.93</c:v>
                </c:pt>
                <c:pt idx="100">
                  <c:v>7117.81</c:v>
                </c:pt>
                <c:pt idx="101">
                  <c:v>6244.87</c:v>
                </c:pt>
                <c:pt idx="102">
                  <c:v>4844.44</c:v>
                </c:pt>
                <c:pt idx="103">
                  <c:v>5171.51</c:v>
                </c:pt>
                <c:pt idx="104">
                  <c:v>6021.35</c:v>
                </c:pt>
                <c:pt idx="105">
                  <c:v>6498.63</c:v>
                </c:pt>
                <c:pt idx="106">
                  <c:v>10032.7</c:v>
                </c:pt>
                <c:pt idx="107">
                  <c:v>10343.79</c:v>
                </c:pt>
                <c:pt idx="108">
                  <c:v>6021.8</c:v>
                </c:pt>
                <c:pt idx="109">
                  <c:v>7135.58</c:v>
                </c:pt>
                <c:pt idx="110">
                  <c:v>6778.37</c:v>
                </c:pt>
                <c:pt idx="111">
                  <c:v>7964.22</c:v>
                </c:pt>
                <c:pt idx="112">
                  <c:v>8783.28</c:v>
                </c:pt>
                <c:pt idx="113">
                  <c:v>7882.85</c:v>
                </c:pt>
                <c:pt idx="114">
                  <c:v>9679.63</c:v>
                </c:pt>
                <c:pt idx="115">
                  <c:v>7671.95</c:v>
                </c:pt>
                <c:pt idx="116">
                  <c:v>9042.31</c:v>
                </c:pt>
                <c:pt idx="117">
                  <c:v>8490.9</c:v>
                </c:pt>
                <c:pt idx="118">
                  <c:v>6250.96</c:v>
                </c:pt>
                <c:pt idx="119">
                  <c:v>2545.09</c:v>
                </c:pt>
                <c:pt idx="120">
                  <c:v>2168.76</c:v>
                </c:pt>
                <c:pt idx="121">
                  <c:v>6014.28</c:v>
                </c:pt>
                <c:pt idx="122">
                  <c:v>5381.89</c:v>
                </c:pt>
                <c:pt idx="123">
                  <c:v>5366.54</c:v>
                </c:pt>
                <c:pt idx="124">
                  <c:v>4342.23</c:v>
                </c:pt>
                <c:pt idx="125">
                  <c:v>4386.13</c:v>
                </c:pt>
                <c:pt idx="126">
                  <c:v>5051.37</c:v>
                </c:pt>
                <c:pt idx="127">
                  <c:v>2461.92</c:v>
                </c:pt>
                <c:pt idx="128">
                  <c:v>2169.82</c:v>
                </c:pt>
                <c:pt idx="129">
                  <c:v>3656.39</c:v>
                </c:pt>
                <c:pt idx="130">
                  <c:v>4591.4</c:v>
                </c:pt>
                <c:pt idx="131">
                  <c:v>1974.72</c:v>
                </c:pt>
                <c:pt idx="132">
                  <c:v>2081.13</c:v>
                </c:pt>
                <c:pt idx="133">
                  <c:v>1516.65</c:v>
                </c:pt>
                <c:pt idx="134">
                  <c:v>1500.3</c:v>
                </c:pt>
                <c:pt idx="135">
                  <c:v>2996.39</c:v>
                </c:pt>
                <c:pt idx="136">
                  <c:v>2642.33</c:v>
                </c:pt>
                <c:pt idx="137">
                  <c:v>2219.19</c:v>
                </c:pt>
                <c:pt idx="138">
                  <c:v>4534.96</c:v>
                </c:pt>
                <c:pt idx="139">
                  <c:v>2942.29</c:v>
                </c:pt>
                <c:pt idx="140">
                  <c:v>5061.29</c:v>
                </c:pt>
                <c:pt idx="141">
                  <c:v>3568.14</c:v>
                </c:pt>
                <c:pt idx="142">
                  <c:v>4484.32</c:v>
                </c:pt>
                <c:pt idx="143">
                  <c:v>1722.56</c:v>
                </c:pt>
                <c:pt idx="144">
                  <c:v>4031.08</c:v>
                </c:pt>
                <c:pt idx="145">
                  <c:v>5962.64</c:v>
                </c:pt>
                <c:pt idx="146">
                  <c:v>5426.45</c:v>
                </c:pt>
                <c:pt idx="147">
                  <c:v>4389.76</c:v>
                </c:pt>
                <c:pt idx="148">
                  <c:v>6034.55</c:v>
                </c:pt>
                <c:pt idx="149">
                  <c:v>3818.96</c:v>
                </c:pt>
                <c:pt idx="150">
                  <c:v>4558.94</c:v>
                </c:pt>
                <c:pt idx="151">
                  <c:v>5068.67</c:v>
                </c:pt>
                <c:pt idx="152">
                  <c:v>2868.97</c:v>
                </c:pt>
                <c:pt idx="153">
                  <c:v>4719.9</c:v>
                </c:pt>
                <c:pt idx="154">
                  <c:v>3905.7</c:v>
                </c:pt>
              </c:numCache>
            </c:numRef>
          </c:yVal>
        </c:ser>
        <c:ser>
          <c:idx val="10"/>
          <c:order val="10"/>
          <c:smooth val="0"/>
          <c:tx>
            <c:strRef>
              <c:f>Sheet1!$L$1</c:f>
              <c:strCache>
                <c:ptCount val="1"/>
                <c:pt idx="0">
                  <c:v>sjsqlqa10</c:v>
                </c:pt>
              </c:strCache>
            </c:strRef>
          </c:tx>
          <c:marker>
            <c:symbol val="none"/>
          </c:marker>
          <c:spPr>
            <a:ln>
              <a:solidFill>
                <a:srgbClr val="ffae3b"/>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Sheet1!$L$2:$L$156</c:f>
              <c:numCache>
                <c:ptCount val="155"/>
                <c:pt idx="0">
                  <c:v>8.43</c:v>
                </c:pt>
                <c:pt idx="1">
                  <c:v>0.44</c:v>
                </c:pt>
                <c:pt idx="2">
                  <c:v>0.08</c:v>
                </c:pt>
                <c:pt idx="3">
                  <c:v>0.08</c:v>
                </c:pt>
                <c:pt idx="4">
                  <c:v>0.1</c:v>
                </c:pt>
                <c:pt idx="5">
                  <c:v>0.89</c:v>
                </c:pt>
                <c:pt idx="6">
                  <c:v>8.11</c:v>
                </c:pt>
                <c:pt idx="7">
                  <c:v>0.07</c:v>
                </c:pt>
                <c:pt idx="8">
                  <c:v>0.13</c:v>
                </c:pt>
                <c:pt idx="9">
                  <c:v>0.06</c:v>
                </c:pt>
                <c:pt idx="10">
                  <c:v>0.05</c:v>
                </c:pt>
                <c:pt idx="11">
                  <c:v>0.83</c:v>
                </c:pt>
                <c:pt idx="12">
                  <c:v>10.87</c:v>
                </c:pt>
                <c:pt idx="13">
                  <c:v>0.49</c:v>
                </c:pt>
                <c:pt idx="14">
                  <c:v>0.23</c:v>
                </c:pt>
                <c:pt idx="15">
                  <c:v>0.1</c:v>
                </c:pt>
                <c:pt idx="16">
                  <c:v>0.06</c:v>
                </c:pt>
                <c:pt idx="17">
                  <c:v>0.76</c:v>
                </c:pt>
                <c:pt idx="18">
                  <c:v>8.33</c:v>
                </c:pt>
                <c:pt idx="19">
                  <c:v>0.07</c:v>
                </c:pt>
                <c:pt idx="20">
                  <c:v>0.26</c:v>
                </c:pt>
                <c:pt idx="21">
                  <c:v>0.06</c:v>
                </c:pt>
                <c:pt idx="22">
                  <c:v>0.05</c:v>
                </c:pt>
                <c:pt idx="23">
                  <c:v>9.51</c:v>
                </c:pt>
                <c:pt idx="24">
                  <c:v>0.88</c:v>
                </c:pt>
                <c:pt idx="25">
                  <c:v>0.06</c:v>
                </c:pt>
                <c:pt idx="26">
                  <c:v>0.0</c:v>
                </c:pt>
                <c:pt idx="27">
                  <c:v>0.09</c:v>
                </c:pt>
                <c:pt idx="28">
                  <c:v>0.06</c:v>
                </c:pt>
                <c:pt idx="29">
                  <c:v>0.47</c:v>
                </c:pt>
                <c:pt idx="30">
                  <c:v>8.46</c:v>
                </c:pt>
                <c:pt idx="31">
                  <c:v>0.26</c:v>
                </c:pt>
                <c:pt idx="32">
                  <c:v>0.06</c:v>
                </c:pt>
                <c:pt idx="33">
                  <c:v>0.23</c:v>
                </c:pt>
                <c:pt idx="34">
                  <c:v>0.07</c:v>
                </c:pt>
                <c:pt idx="35">
                  <c:v>0.44</c:v>
                </c:pt>
                <c:pt idx="36">
                  <c:v>8.56</c:v>
                </c:pt>
                <c:pt idx="37">
                  <c:v>0.22</c:v>
                </c:pt>
                <c:pt idx="38">
                  <c:v>0.06</c:v>
                </c:pt>
                <c:pt idx="39">
                  <c:v>0.14</c:v>
                </c:pt>
                <c:pt idx="40">
                  <c:v>0.06</c:v>
                </c:pt>
                <c:pt idx="41">
                  <c:v>8.43</c:v>
                </c:pt>
                <c:pt idx="42">
                  <c:v>0.57</c:v>
                </c:pt>
                <c:pt idx="43">
                  <c:v>0.23</c:v>
                </c:pt>
                <c:pt idx="44">
                  <c:v>0.23</c:v>
                </c:pt>
                <c:pt idx="45">
                  <c:v>0.08</c:v>
                </c:pt>
                <c:pt idx="46">
                  <c:v>0.06</c:v>
                </c:pt>
                <c:pt idx="47">
                  <c:v>0.06</c:v>
                </c:pt>
                <c:pt idx="48">
                  <c:v>9.3</c:v>
                </c:pt>
                <c:pt idx="49">
                  <c:v>0.71</c:v>
                </c:pt>
                <c:pt idx="50">
                  <c:v>0.06</c:v>
                </c:pt>
                <c:pt idx="51">
                  <c:v>0.07</c:v>
                </c:pt>
                <c:pt idx="52">
                  <c:v>0.23</c:v>
                </c:pt>
                <c:pt idx="53">
                  <c:v>0.06</c:v>
                </c:pt>
                <c:pt idx="54">
                  <c:v>9.22</c:v>
                </c:pt>
                <c:pt idx="55">
                  <c:v>0.25</c:v>
                </c:pt>
                <c:pt idx="56">
                  <c:v>1.9</c:v>
                </c:pt>
                <c:pt idx="57">
                  <c:v>0.22</c:v>
                </c:pt>
                <c:pt idx="58">
                  <c:v>0.02</c:v>
                </c:pt>
                <c:pt idx="59">
                  <c:v>0.07</c:v>
                </c:pt>
                <c:pt idx="60">
                  <c:v>8.66</c:v>
                </c:pt>
                <c:pt idx="61">
                  <c:v>0.86</c:v>
                </c:pt>
                <c:pt idx="62">
                  <c:v>0.23</c:v>
                </c:pt>
                <c:pt idx="63">
                  <c:v>0.08</c:v>
                </c:pt>
                <c:pt idx="64">
                  <c:v>0.08</c:v>
                </c:pt>
                <c:pt idx="65">
                  <c:v>0.05</c:v>
                </c:pt>
                <c:pt idx="66">
                  <c:v>8.69</c:v>
                </c:pt>
                <c:pt idx="67">
                  <c:v>0.45</c:v>
                </c:pt>
                <c:pt idx="68">
                  <c:v>0.13</c:v>
                </c:pt>
                <c:pt idx="69">
                  <c:v>0.06</c:v>
                </c:pt>
                <c:pt idx="70">
                  <c:v>0.06</c:v>
                </c:pt>
                <c:pt idx="71">
                  <c:v>8.13</c:v>
                </c:pt>
                <c:pt idx="72">
                  <c:v>1.0</c:v>
                </c:pt>
                <c:pt idx="73">
                  <c:v>0.24</c:v>
                </c:pt>
                <c:pt idx="74">
                  <c:v>0.06</c:v>
                </c:pt>
                <c:pt idx="75">
                  <c:v>0.08</c:v>
                </c:pt>
                <c:pt idx="76">
                  <c:v>0.23</c:v>
                </c:pt>
                <c:pt idx="77">
                  <c:v>0.06</c:v>
                </c:pt>
                <c:pt idx="78">
                  <c:v>8.98</c:v>
                </c:pt>
                <c:pt idx="79">
                  <c:v>0.42</c:v>
                </c:pt>
                <c:pt idx="80">
                  <c:v>0.09</c:v>
                </c:pt>
                <c:pt idx="81">
                  <c:v>0.07</c:v>
                </c:pt>
                <c:pt idx="82">
                  <c:v>0.22</c:v>
                </c:pt>
                <c:pt idx="83">
                  <c:v>0.06</c:v>
                </c:pt>
                <c:pt idx="84">
                  <c:v>8.81</c:v>
                </c:pt>
                <c:pt idx="85">
                  <c:v>0.23</c:v>
                </c:pt>
                <c:pt idx="86">
                  <c:v>0.06</c:v>
                </c:pt>
                <c:pt idx="87">
                  <c:v>0.24</c:v>
                </c:pt>
                <c:pt idx="88">
                  <c:v>0.09</c:v>
                </c:pt>
                <c:pt idx="89">
                  <c:v>0.0</c:v>
                </c:pt>
                <c:pt idx="90">
                  <c:v>8.28</c:v>
                </c:pt>
                <c:pt idx="91">
                  <c:v>0.56</c:v>
                </c:pt>
                <c:pt idx="92">
                  <c:v>0.06</c:v>
                </c:pt>
                <c:pt idx="93">
                  <c:v>0.05</c:v>
                </c:pt>
                <c:pt idx="94">
                  <c:v>0.08</c:v>
                </c:pt>
                <c:pt idx="95">
                  <c:v>0.06</c:v>
                </c:pt>
                <c:pt idx="96">
                  <c:v>8.19</c:v>
                </c:pt>
                <c:pt idx="97">
                  <c:v>0.82</c:v>
                </c:pt>
                <c:pt idx="98">
                  <c:v>0.08</c:v>
                </c:pt>
                <c:pt idx="99">
                  <c:v>0.12</c:v>
                </c:pt>
                <c:pt idx="100">
                  <c:v>0.07</c:v>
                </c:pt>
                <c:pt idx="101">
                  <c:v>0.0</c:v>
                </c:pt>
                <c:pt idx="102">
                  <c:v>8.42</c:v>
                </c:pt>
                <c:pt idx="103">
                  <c:v>0.83</c:v>
                </c:pt>
                <c:pt idx="104">
                  <c:v>0.25</c:v>
                </c:pt>
                <c:pt idx="105">
                  <c:v>0.06</c:v>
                </c:pt>
                <c:pt idx="106">
                  <c:v>0.08</c:v>
                </c:pt>
                <c:pt idx="107">
                  <c:v>0.07</c:v>
                </c:pt>
                <c:pt idx="108">
                  <c:v>8.14</c:v>
                </c:pt>
                <c:pt idx="109">
                  <c:v>1.22</c:v>
                </c:pt>
                <c:pt idx="110">
                  <c:v>0.09</c:v>
                </c:pt>
                <c:pt idx="111">
                  <c:v>0.07</c:v>
                </c:pt>
                <c:pt idx="112">
                  <c:v>0.58</c:v>
                </c:pt>
                <c:pt idx="113">
                  <c:v>7.87</c:v>
                </c:pt>
                <c:pt idx="114">
                  <c:v>0.68</c:v>
                </c:pt>
                <c:pt idx="115">
                  <c:v>0.7</c:v>
                </c:pt>
                <c:pt idx="116">
                  <c:v>0.27</c:v>
                </c:pt>
                <c:pt idx="117">
                  <c:v>0.0</c:v>
                </c:pt>
                <c:pt idx="118">
                  <c:v>504.74</c:v>
                </c:pt>
                <c:pt idx="119">
                  <c:v>1172.55</c:v>
                </c:pt>
                <c:pt idx="120">
                  <c:v>86.99</c:v>
                </c:pt>
                <c:pt idx="121">
                  <c:v>4.12</c:v>
                </c:pt>
                <c:pt idx="122">
                  <c:v>0.32</c:v>
                </c:pt>
                <c:pt idx="123">
                  <c:v>0.08</c:v>
                </c:pt>
                <c:pt idx="124">
                  <c:v>0.25</c:v>
                </c:pt>
                <c:pt idx="125">
                  <c:v>0.07</c:v>
                </c:pt>
                <c:pt idx="126">
                  <c:v>8.37</c:v>
                </c:pt>
                <c:pt idx="127">
                  <c:v>0.99</c:v>
                </c:pt>
                <c:pt idx="128">
                  <c:v>0.08</c:v>
                </c:pt>
                <c:pt idx="129">
                  <c:v>0.11</c:v>
                </c:pt>
                <c:pt idx="130">
                  <c:v>0.28</c:v>
                </c:pt>
                <c:pt idx="131">
                  <c:v>8.15</c:v>
                </c:pt>
                <c:pt idx="132">
                  <c:v>0.18</c:v>
                </c:pt>
                <c:pt idx="133">
                  <c:v>0.79</c:v>
                </c:pt>
                <c:pt idx="134">
                  <c:v>0.24</c:v>
                </c:pt>
                <c:pt idx="135">
                  <c:v>0.11</c:v>
                </c:pt>
                <c:pt idx="136">
                  <c:v>0.06</c:v>
                </c:pt>
                <c:pt idx="137">
                  <c:v>0.26</c:v>
                </c:pt>
                <c:pt idx="138">
                  <c:v>8.6</c:v>
                </c:pt>
                <c:pt idx="139">
                  <c:v>0.7</c:v>
                </c:pt>
                <c:pt idx="140">
                  <c:v>0.1</c:v>
                </c:pt>
                <c:pt idx="141">
                  <c:v>0.27</c:v>
                </c:pt>
                <c:pt idx="142">
                  <c:v>0.04</c:v>
                </c:pt>
                <c:pt idx="143">
                  <c:v>0.07</c:v>
                </c:pt>
                <c:pt idx="144">
                  <c:v>8.13</c:v>
                </c:pt>
                <c:pt idx="145">
                  <c:v>0.79</c:v>
                </c:pt>
                <c:pt idx="146">
                  <c:v>0.08</c:v>
                </c:pt>
                <c:pt idx="147">
                  <c:v>0.23</c:v>
                </c:pt>
                <c:pt idx="148">
                  <c:v>0.0</c:v>
                </c:pt>
                <c:pt idx="149">
                  <c:v>0.2</c:v>
                </c:pt>
                <c:pt idx="150">
                  <c:v>8.4</c:v>
                </c:pt>
                <c:pt idx="151">
                  <c:v>0.15</c:v>
                </c:pt>
                <c:pt idx="152">
                  <c:v>1.24</c:v>
                </c:pt>
                <c:pt idx="153">
                  <c:v>0.24</c:v>
                </c:pt>
                <c:pt idx="154">
                  <c:v>0.19</c:v>
                </c:pt>
              </c:numCache>
            </c:numRef>
          </c:yVal>
        </c:ser>
        <c:ser>
          <c:idx val="11"/>
          <c:order val="11"/>
          <c:smooth val="0"/>
          <c:tx>
            <c:strRef>
              <c:f>Sheet1!$M$1</c:f>
              <c:strCache>
                <c:ptCount val="1"/>
                <c:pt idx="0">
                  <c:v>vbsmdbqa</c:v>
                </c:pt>
              </c:strCache>
            </c:strRef>
          </c:tx>
          <c:marker>
            <c:symbol val="none"/>
          </c:marker>
          <c:spPr>
            <a:ln>
              <a:solidFill>
                <a:srgbClr val="d8de2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Sheet1!$M$2:$M$156</c:f>
              <c:numCache>
                <c:ptCount val="155"/>
                <c:pt idx="0">
                  <c:v>17.23</c:v>
                </c:pt>
                <c:pt idx="1">
                  <c:v>20.17</c:v>
                </c:pt>
                <c:pt idx="2">
                  <c:v>5.68</c:v>
                </c:pt>
                <c:pt idx="3">
                  <c:v>4.89</c:v>
                </c:pt>
                <c:pt idx="4">
                  <c:v>5.69</c:v>
                </c:pt>
                <c:pt idx="5">
                  <c:v>5.26</c:v>
                </c:pt>
                <c:pt idx="6">
                  <c:v>5.03</c:v>
                </c:pt>
                <c:pt idx="7">
                  <c:v>4.94</c:v>
                </c:pt>
                <c:pt idx="8">
                  <c:v>5.04</c:v>
                </c:pt>
                <c:pt idx="9">
                  <c:v>4.78</c:v>
                </c:pt>
                <c:pt idx="10">
                  <c:v>5.26</c:v>
                </c:pt>
                <c:pt idx="11">
                  <c:v>4.87</c:v>
                </c:pt>
                <c:pt idx="12">
                  <c:v>5.71</c:v>
                </c:pt>
                <c:pt idx="13">
                  <c:v>9.44</c:v>
                </c:pt>
                <c:pt idx="14">
                  <c:v>4.91</c:v>
                </c:pt>
                <c:pt idx="15">
                  <c:v>4.77</c:v>
                </c:pt>
                <c:pt idx="16">
                  <c:v>5.61</c:v>
                </c:pt>
                <c:pt idx="17">
                  <c:v>5.49</c:v>
                </c:pt>
                <c:pt idx="18">
                  <c:v>4.91</c:v>
                </c:pt>
                <c:pt idx="19">
                  <c:v>4.71</c:v>
                </c:pt>
                <c:pt idx="20">
                  <c:v>4.99</c:v>
                </c:pt>
                <c:pt idx="21">
                  <c:v>4.7</c:v>
                </c:pt>
                <c:pt idx="22">
                  <c:v>5.15</c:v>
                </c:pt>
                <c:pt idx="23">
                  <c:v>5.46</c:v>
                </c:pt>
                <c:pt idx="24">
                  <c:v>5.95</c:v>
                </c:pt>
                <c:pt idx="25">
                  <c:v>8.96</c:v>
                </c:pt>
                <c:pt idx="26">
                  <c:v>5.14</c:v>
                </c:pt>
                <c:pt idx="27">
                  <c:v>4.87</c:v>
                </c:pt>
                <c:pt idx="28">
                  <c:v>5.62</c:v>
                </c:pt>
                <c:pt idx="29">
                  <c:v>5.19</c:v>
                </c:pt>
                <c:pt idx="30">
                  <c:v>4.8</c:v>
                </c:pt>
                <c:pt idx="31">
                  <c:v>4.69</c:v>
                </c:pt>
                <c:pt idx="32">
                  <c:v>4.98</c:v>
                </c:pt>
                <c:pt idx="33">
                  <c:v>4.77</c:v>
                </c:pt>
                <c:pt idx="34">
                  <c:v>5.1</c:v>
                </c:pt>
                <c:pt idx="35">
                  <c:v>4.77</c:v>
                </c:pt>
                <c:pt idx="36">
                  <c:v>5.96</c:v>
                </c:pt>
                <c:pt idx="37">
                  <c:v>8.9</c:v>
                </c:pt>
                <c:pt idx="38">
                  <c:v>4.89</c:v>
                </c:pt>
                <c:pt idx="39">
                  <c:v>5.05</c:v>
                </c:pt>
                <c:pt idx="40">
                  <c:v>5.24</c:v>
                </c:pt>
                <c:pt idx="41">
                  <c:v>4.92</c:v>
                </c:pt>
                <c:pt idx="42">
                  <c:v>4.66</c:v>
                </c:pt>
                <c:pt idx="43">
                  <c:v>5.07</c:v>
                </c:pt>
                <c:pt idx="44">
                  <c:v>5.19</c:v>
                </c:pt>
                <c:pt idx="45">
                  <c:v>4.77</c:v>
                </c:pt>
                <c:pt idx="46">
                  <c:v>5.13</c:v>
                </c:pt>
                <c:pt idx="47">
                  <c:v>4.77</c:v>
                </c:pt>
                <c:pt idx="48">
                  <c:v>12.41</c:v>
                </c:pt>
                <c:pt idx="49">
                  <c:v>20.9</c:v>
                </c:pt>
                <c:pt idx="50">
                  <c:v>4.89</c:v>
                </c:pt>
                <c:pt idx="51">
                  <c:v>5.17</c:v>
                </c:pt>
                <c:pt idx="52">
                  <c:v>5.49</c:v>
                </c:pt>
                <c:pt idx="53">
                  <c:v>4.99</c:v>
                </c:pt>
                <c:pt idx="54">
                  <c:v>4.75</c:v>
                </c:pt>
                <c:pt idx="55">
                  <c:v>4.75</c:v>
                </c:pt>
                <c:pt idx="56">
                  <c:v>5.0</c:v>
                </c:pt>
                <c:pt idx="57">
                  <c:v>4.5</c:v>
                </c:pt>
                <c:pt idx="58">
                  <c:v>5.41</c:v>
                </c:pt>
                <c:pt idx="59">
                  <c:v>5.06</c:v>
                </c:pt>
                <c:pt idx="60">
                  <c:v>6.31</c:v>
                </c:pt>
                <c:pt idx="61">
                  <c:v>9.34</c:v>
                </c:pt>
                <c:pt idx="62">
                  <c:v>4.79</c:v>
                </c:pt>
                <c:pt idx="63">
                  <c:v>5.1</c:v>
                </c:pt>
                <c:pt idx="64">
                  <c:v>5.83</c:v>
                </c:pt>
                <c:pt idx="65">
                  <c:v>5.18</c:v>
                </c:pt>
                <c:pt idx="66">
                  <c:v>4.64</c:v>
                </c:pt>
                <c:pt idx="67">
                  <c:v>4.83</c:v>
                </c:pt>
                <c:pt idx="68">
                  <c:v>4.88</c:v>
                </c:pt>
                <c:pt idx="69">
                  <c:v>4.54</c:v>
                </c:pt>
                <c:pt idx="70">
                  <c:v>7.47</c:v>
                </c:pt>
                <c:pt idx="71">
                  <c:v>10.63</c:v>
                </c:pt>
                <c:pt idx="72">
                  <c:v>11.27</c:v>
                </c:pt>
                <c:pt idx="73">
                  <c:v>8.47</c:v>
                </c:pt>
                <c:pt idx="74">
                  <c:v>4.92</c:v>
                </c:pt>
                <c:pt idx="75">
                  <c:v>5.18</c:v>
                </c:pt>
                <c:pt idx="76">
                  <c:v>5.4</c:v>
                </c:pt>
                <c:pt idx="77">
                  <c:v>5.07</c:v>
                </c:pt>
                <c:pt idx="78">
                  <c:v>4.76</c:v>
                </c:pt>
                <c:pt idx="79">
                  <c:v>4.77</c:v>
                </c:pt>
                <c:pt idx="80">
                  <c:v>5.08</c:v>
                </c:pt>
                <c:pt idx="81">
                  <c:v>4.61</c:v>
                </c:pt>
                <c:pt idx="82">
                  <c:v>5.17</c:v>
                </c:pt>
                <c:pt idx="83">
                  <c:v>4.69</c:v>
                </c:pt>
                <c:pt idx="84">
                  <c:v>10.46</c:v>
                </c:pt>
                <c:pt idx="85">
                  <c:v>11.59</c:v>
                </c:pt>
                <c:pt idx="86">
                  <c:v>6.2</c:v>
                </c:pt>
                <c:pt idx="87">
                  <c:v>6.59</c:v>
                </c:pt>
                <c:pt idx="88">
                  <c:v>5.43</c:v>
                </c:pt>
                <c:pt idx="89">
                  <c:v>4.75</c:v>
                </c:pt>
                <c:pt idx="90">
                  <c:v>4.63</c:v>
                </c:pt>
                <c:pt idx="91">
                  <c:v>4.86</c:v>
                </c:pt>
                <c:pt idx="92">
                  <c:v>7.42</c:v>
                </c:pt>
                <c:pt idx="93">
                  <c:v>4.68</c:v>
                </c:pt>
                <c:pt idx="94">
                  <c:v>5.12</c:v>
                </c:pt>
                <c:pt idx="95">
                  <c:v>4.74</c:v>
                </c:pt>
                <c:pt idx="96">
                  <c:v>18.61</c:v>
                </c:pt>
                <c:pt idx="97">
                  <c:v>19.83</c:v>
                </c:pt>
                <c:pt idx="98">
                  <c:v>7.16</c:v>
                </c:pt>
                <c:pt idx="99">
                  <c:v>7.46</c:v>
                </c:pt>
                <c:pt idx="100">
                  <c:v>5.52</c:v>
                </c:pt>
                <c:pt idx="101">
                  <c:v>5.27</c:v>
                </c:pt>
                <c:pt idx="102">
                  <c:v>4.75</c:v>
                </c:pt>
                <c:pt idx="103">
                  <c:v>4.85</c:v>
                </c:pt>
                <c:pt idx="104">
                  <c:v>7.16</c:v>
                </c:pt>
                <c:pt idx="105">
                  <c:v>4.65</c:v>
                </c:pt>
                <c:pt idx="106">
                  <c:v>5.02</c:v>
                </c:pt>
                <c:pt idx="107">
                  <c:v>4.79</c:v>
                </c:pt>
                <c:pt idx="108">
                  <c:v>10.08</c:v>
                </c:pt>
                <c:pt idx="109">
                  <c:v>8.9</c:v>
                </c:pt>
                <c:pt idx="110">
                  <c:v>7.09</c:v>
                </c:pt>
                <c:pt idx="111">
                  <c:v>7.31</c:v>
                </c:pt>
                <c:pt idx="112">
                  <c:v>5.37</c:v>
                </c:pt>
                <c:pt idx="113">
                  <c:v>5.01</c:v>
                </c:pt>
                <c:pt idx="114">
                  <c:v>4.68</c:v>
                </c:pt>
                <c:pt idx="115">
                  <c:v>7.07</c:v>
                </c:pt>
                <c:pt idx="116">
                  <c:v>5.14</c:v>
                </c:pt>
                <c:pt idx="117">
                  <c:v>4.76</c:v>
                </c:pt>
                <c:pt idx="118">
                  <c:v>5.27</c:v>
                </c:pt>
                <c:pt idx="119">
                  <c:v>4.39</c:v>
                </c:pt>
                <c:pt idx="120">
                  <c:v>13.02</c:v>
                </c:pt>
                <c:pt idx="121">
                  <c:v>9.28</c:v>
                </c:pt>
                <c:pt idx="122">
                  <c:v>20.07</c:v>
                </c:pt>
                <c:pt idx="123">
                  <c:v>39.94</c:v>
                </c:pt>
                <c:pt idx="124">
                  <c:v>5.35</c:v>
                </c:pt>
                <c:pt idx="125">
                  <c:v>5.42</c:v>
                </c:pt>
                <c:pt idx="126">
                  <c:v>5.43</c:v>
                </c:pt>
                <c:pt idx="127">
                  <c:v>4.74</c:v>
                </c:pt>
                <c:pt idx="128">
                  <c:v>7.24</c:v>
                </c:pt>
                <c:pt idx="129">
                  <c:v>4.69</c:v>
                </c:pt>
                <c:pt idx="130">
                  <c:v>4.86</c:v>
                </c:pt>
                <c:pt idx="131">
                  <c:v>9.52</c:v>
                </c:pt>
                <c:pt idx="132">
                  <c:v>5.59</c:v>
                </c:pt>
                <c:pt idx="133">
                  <c:v>12.59</c:v>
                </c:pt>
                <c:pt idx="134">
                  <c:v>6.97</c:v>
                </c:pt>
                <c:pt idx="135">
                  <c:v>6.88</c:v>
                </c:pt>
                <c:pt idx="136">
                  <c:v>5.49</c:v>
                </c:pt>
                <c:pt idx="137">
                  <c:v>5.19</c:v>
                </c:pt>
                <c:pt idx="138">
                  <c:v>4.75</c:v>
                </c:pt>
                <c:pt idx="139">
                  <c:v>4.59</c:v>
                </c:pt>
                <c:pt idx="140">
                  <c:v>7.13</c:v>
                </c:pt>
                <c:pt idx="141">
                  <c:v>4.67</c:v>
                </c:pt>
                <c:pt idx="142">
                  <c:v>4.96</c:v>
                </c:pt>
                <c:pt idx="143">
                  <c:v>4.56</c:v>
                </c:pt>
                <c:pt idx="144">
                  <c:v>30.7</c:v>
                </c:pt>
                <c:pt idx="145">
                  <c:v>31.28</c:v>
                </c:pt>
                <c:pt idx="146">
                  <c:v>6.41</c:v>
                </c:pt>
                <c:pt idx="147">
                  <c:v>6.16</c:v>
                </c:pt>
                <c:pt idx="148">
                  <c:v>5.42</c:v>
                </c:pt>
                <c:pt idx="149">
                  <c:v>5.36</c:v>
                </c:pt>
                <c:pt idx="150">
                  <c:v>4.95</c:v>
                </c:pt>
                <c:pt idx="151">
                  <c:v>4.73</c:v>
                </c:pt>
                <c:pt idx="152">
                  <c:v>7.18</c:v>
                </c:pt>
                <c:pt idx="153">
                  <c:v>4.77</c:v>
                </c:pt>
                <c:pt idx="154">
                  <c:v>5.39</c:v>
                </c:pt>
              </c:numCache>
            </c:numRef>
          </c:yVal>
        </c:ser>
        <c:axId val="81357692"/>
        <c:axId val="81357693"/>
      </c:scatterChart>
      <c:valAx>
        <c:axId val="81357692"/>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93"/>
        <c:crosses val="autoZero"/>
      </c:valAx>
      <c:valAx>
        <c:axId val="81357693"/>
        <c:scaling>
          <c:orientation val="minMax"/>
        </c:scaling>
        <c:delete val="0"/>
        <c:axPos val="l"/>
        <c:title>
          <c:tx>
            <c:rich>
              <a:bodyPr rot="-5400000" vert="horz"/>
              <a:lstStyle/>
              <a:p>
                <a:pPr>
                  <a:defRPr/>
                </a:pPr>
                <a:r>
                  <a:rPr lang="en-US"/>
                  <a:t>IOPS</a:t>
                </a:r>
              </a:p>
            </c:rich>
          </c:tx>
          <c:layout/>
          <c:overlay val="0"/>
        </c:title>
        <c:numFmt formatCode="#,##0" sourceLinked="0"/>
        <c:majorTickMark val="cross"/>
        <c:minorTickMark val="cross"/>
        <c:tickLblPos val="nextTo"/>
        <c:crossAx val="81357692"/>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armstg01</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0.05</c:v>
                </c:pt>
                <c:pt idx="1">
                  <c:v>0.0</c:v>
                </c:pt>
                <c:pt idx="2">
                  <c:v>0.0</c:v>
                </c:pt>
                <c:pt idx="3">
                  <c:v>0.0</c:v>
                </c:pt>
                <c:pt idx="4">
                  <c:v>0.0</c:v>
                </c:pt>
                <c:pt idx="5">
                  <c:v>0.0</c:v>
                </c:pt>
                <c:pt idx="6">
                  <c:v>0.0</c:v>
                </c:pt>
                <c:pt idx="7">
                  <c:v>0.0</c:v>
                </c:pt>
                <c:pt idx="8">
                  <c:v>0.0</c:v>
                </c:pt>
                <c:pt idx="9">
                  <c:v>0.0</c:v>
                </c:pt>
                <c:pt idx="10">
                  <c:v>0.0</c:v>
                </c:pt>
                <c:pt idx="11">
                  <c:v>0.0</c:v>
                </c:pt>
                <c:pt idx="12">
                  <c:v>0.67</c:v>
                </c:pt>
                <c:pt idx="13">
                  <c:v>0.65</c:v>
                </c:pt>
                <c:pt idx="14">
                  <c:v>6.27</c:v>
                </c:pt>
                <c:pt idx="15">
                  <c:v>0.0</c:v>
                </c:pt>
                <c:pt idx="16">
                  <c:v>0.0</c:v>
                </c:pt>
                <c:pt idx="17">
                  <c:v>0.0</c:v>
                </c:pt>
                <c:pt idx="18">
                  <c:v>0.01</c:v>
                </c:pt>
                <c:pt idx="19">
                  <c:v>0.0</c:v>
                </c:pt>
                <c:pt idx="20">
                  <c:v>0.0</c:v>
                </c:pt>
                <c:pt idx="21">
                  <c:v>0.0</c:v>
                </c:pt>
                <c:pt idx="22">
                  <c:v>0.0</c:v>
                </c:pt>
                <c:pt idx="23">
                  <c:v>0.0</c:v>
                </c:pt>
                <c:pt idx="24">
                  <c:v>0.05</c:v>
                </c:pt>
                <c:pt idx="25">
                  <c:v>0.0</c:v>
                </c:pt>
                <c:pt idx="26">
                  <c:v>0.0</c:v>
                </c:pt>
                <c:pt idx="27">
                  <c:v>0.0</c:v>
                </c:pt>
                <c:pt idx="28">
                  <c:v>0.0</c:v>
                </c:pt>
                <c:pt idx="29">
                  <c:v>0.0</c:v>
                </c:pt>
                <c:pt idx="30">
                  <c:v>0.0</c:v>
                </c:pt>
                <c:pt idx="31">
                  <c:v>0.0</c:v>
                </c:pt>
                <c:pt idx="32">
                  <c:v>0.0</c:v>
                </c:pt>
                <c:pt idx="33">
                  <c:v>0.0</c:v>
                </c:pt>
                <c:pt idx="34">
                  <c:v>0.0</c:v>
                </c:pt>
                <c:pt idx="35">
                  <c:v>0.0</c:v>
                </c:pt>
                <c:pt idx="36">
                  <c:v>0.07</c:v>
                </c:pt>
                <c:pt idx="37">
                  <c:v>0.0</c:v>
                </c:pt>
                <c:pt idx="38">
                  <c:v>0.0</c:v>
                </c:pt>
                <c:pt idx="39">
                  <c:v>0.0</c:v>
                </c:pt>
                <c:pt idx="40">
                  <c:v>0.0</c:v>
                </c:pt>
                <c:pt idx="41">
                  <c:v>0.0</c:v>
                </c:pt>
                <c:pt idx="42">
                  <c:v>0.0</c:v>
                </c:pt>
                <c:pt idx="43">
                  <c:v>0.0</c:v>
                </c:pt>
                <c:pt idx="44">
                  <c:v>0.0</c:v>
                </c:pt>
                <c:pt idx="45">
                  <c:v>0.0</c:v>
                </c:pt>
                <c:pt idx="46">
                  <c:v>0.0</c:v>
                </c:pt>
                <c:pt idx="47">
                  <c:v>0.0</c:v>
                </c:pt>
                <c:pt idx="48">
                  <c:v>0.06</c:v>
                </c:pt>
                <c:pt idx="49">
                  <c:v>0.0</c:v>
                </c:pt>
                <c:pt idx="50">
                  <c:v>0.0</c:v>
                </c:pt>
                <c:pt idx="51">
                  <c:v>0.0</c:v>
                </c:pt>
                <c:pt idx="52">
                  <c:v>0.0</c:v>
                </c:pt>
                <c:pt idx="53">
                  <c:v>0.0</c:v>
                </c:pt>
                <c:pt idx="54">
                  <c:v>0.0</c:v>
                </c:pt>
                <c:pt idx="55">
                  <c:v>0.0</c:v>
                </c:pt>
                <c:pt idx="56">
                  <c:v>0.0</c:v>
                </c:pt>
                <c:pt idx="57">
                  <c:v>0.0</c:v>
                </c:pt>
                <c:pt idx="58">
                  <c:v>0.0</c:v>
                </c:pt>
                <c:pt idx="59">
                  <c:v>0.0</c:v>
                </c:pt>
                <c:pt idx="60">
                  <c:v>0.07</c:v>
                </c:pt>
                <c:pt idx="61">
                  <c:v>0.0</c:v>
                </c:pt>
                <c:pt idx="62">
                  <c:v>0.0</c:v>
                </c:pt>
                <c:pt idx="63">
                  <c:v>0.0</c:v>
                </c:pt>
                <c:pt idx="64">
                  <c:v>0.0</c:v>
                </c:pt>
                <c:pt idx="65">
                  <c:v>0.0</c:v>
                </c:pt>
                <c:pt idx="66">
                  <c:v>0.02</c:v>
                </c:pt>
                <c:pt idx="67">
                  <c:v>0.0</c:v>
                </c:pt>
                <c:pt idx="68">
                  <c:v>0.0</c:v>
                </c:pt>
                <c:pt idx="69">
                  <c:v>0.0</c:v>
                </c:pt>
                <c:pt idx="70">
                  <c:v>0.0</c:v>
                </c:pt>
                <c:pt idx="71">
                  <c:v>0.01</c:v>
                </c:pt>
                <c:pt idx="72">
                  <c:v>0.05</c:v>
                </c:pt>
                <c:pt idx="73">
                  <c:v>0.0</c:v>
                </c:pt>
                <c:pt idx="74">
                  <c:v>0.0</c:v>
                </c:pt>
                <c:pt idx="75">
                  <c:v>0.0</c:v>
                </c:pt>
                <c:pt idx="76">
                  <c:v>0.0</c:v>
                </c:pt>
                <c:pt idx="77">
                  <c:v>0.0</c:v>
                </c:pt>
                <c:pt idx="78">
                  <c:v>0.01</c:v>
                </c:pt>
                <c:pt idx="79">
                  <c:v>0.03</c:v>
                </c:pt>
                <c:pt idx="80">
                  <c:v>0.0</c:v>
                </c:pt>
                <c:pt idx="81">
                  <c:v>0.0</c:v>
                </c:pt>
                <c:pt idx="82">
                  <c:v>0.0</c:v>
                </c:pt>
                <c:pt idx="83">
                  <c:v>0.0</c:v>
                </c:pt>
                <c:pt idx="84">
                  <c:v>20.17</c:v>
                </c:pt>
                <c:pt idx="85">
                  <c:v>12.98</c:v>
                </c:pt>
                <c:pt idx="86">
                  <c:v>7.12</c:v>
                </c:pt>
                <c:pt idx="87">
                  <c:v>1.55</c:v>
                </c:pt>
                <c:pt idx="88">
                  <c:v>0.47</c:v>
                </c:pt>
                <c:pt idx="89">
                  <c:v>0.0</c:v>
                </c:pt>
                <c:pt idx="90">
                  <c:v>0.01</c:v>
                </c:pt>
                <c:pt idx="91">
                  <c:v>0.0</c:v>
                </c:pt>
                <c:pt idx="92">
                  <c:v>0.0</c:v>
                </c:pt>
                <c:pt idx="93">
                  <c:v>0.0</c:v>
                </c:pt>
                <c:pt idx="94">
                  <c:v>0.0</c:v>
                </c:pt>
                <c:pt idx="95">
                  <c:v>0.0</c:v>
                </c:pt>
                <c:pt idx="96">
                  <c:v>0.06</c:v>
                </c:pt>
                <c:pt idx="97">
                  <c:v>0.0</c:v>
                </c:pt>
                <c:pt idx="98">
                  <c:v>0.0</c:v>
                </c:pt>
                <c:pt idx="99">
                  <c:v>0.0</c:v>
                </c:pt>
                <c:pt idx="100">
                  <c:v>0.0</c:v>
                </c:pt>
                <c:pt idx="101">
                  <c:v>0.0</c:v>
                </c:pt>
                <c:pt idx="102">
                  <c:v>0.0</c:v>
                </c:pt>
                <c:pt idx="103">
                  <c:v>0.0</c:v>
                </c:pt>
                <c:pt idx="104">
                  <c:v>0.0</c:v>
                </c:pt>
                <c:pt idx="105">
                  <c:v>0.0</c:v>
                </c:pt>
                <c:pt idx="106">
                  <c:v>0.0</c:v>
                </c:pt>
                <c:pt idx="107">
                  <c:v>0.0</c:v>
                </c:pt>
                <c:pt idx="108">
                  <c:v>0.06</c:v>
                </c:pt>
                <c:pt idx="109">
                  <c:v>0.0</c:v>
                </c:pt>
                <c:pt idx="110">
                  <c:v>0.0</c:v>
                </c:pt>
                <c:pt idx="111">
                  <c:v>0.0</c:v>
                </c:pt>
                <c:pt idx="112">
                  <c:v>0.0</c:v>
                </c:pt>
                <c:pt idx="113">
                  <c:v>0.0</c:v>
                </c:pt>
                <c:pt idx="114">
                  <c:v>0.0</c:v>
                </c:pt>
                <c:pt idx="115">
                  <c:v>0.0</c:v>
                </c:pt>
                <c:pt idx="116">
                  <c:v>0.0</c:v>
                </c:pt>
                <c:pt idx="117">
                  <c:v>0.0</c:v>
                </c:pt>
                <c:pt idx="118">
                  <c:v>0.0</c:v>
                </c:pt>
                <c:pt idx="119">
                  <c:v>0.0</c:v>
                </c:pt>
                <c:pt idx="120">
                  <c:v>0.05</c:v>
                </c:pt>
                <c:pt idx="121">
                  <c:v>0.0</c:v>
                </c:pt>
                <c:pt idx="122">
                  <c:v>0.0</c:v>
                </c:pt>
                <c:pt idx="123">
                  <c:v>0.0</c:v>
                </c:pt>
                <c:pt idx="124">
                  <c:v>0.0</c:v>
                </c:pt>
                <c:pt idx="125">
                  <c:v>0.0</c:v>
                </c:pt>
                <c:pt idx="126">
                  <c:v>0.0</c:v>
                </c:pt>
                <c:pt idx="127">
                  <c:v>0.0</c:v>
                </c:pt>
                <c:pt idx="128">
                  <c:v>0.0</c:v>
                </c:pt>
                <c:pt idx="129">
                  <c:v>0.0</c:v>
                </c:pt>
                <c:pt idx="130">
                  <c:v>0.0</c:v>
                </c:pt>
                <c:pt idx="131">
                  <c:v>0.02</c:v>
                </c:pt>
                <c:pt idx="132">
                  <c:v>0.02</c:v>
                </c:pt>
                <c:pt idx="133">
                  <c:v>0.02</c:v>
                </c:pt>
                <c:pt idx="134">
                  <c:v>0.01</c:v>
                </c:pt>
                <c:pt idx="135">
                  <c:v>0.0</c:v>
                </c:pt>
                <c:pt idx="136">
                  <c:v>0.0</c:v>
                </c:pt>
                <c:pt idx="137">
                  <c:v>0.0</c:v>
                </c:pt>
                <c:pt idx="138">
                  <c:v>0.0</c:v>
                </c:pt>
                <c:pt idx="139">
                  <c:v>0.0</c:v>
                </c:pt>
                <c:pt idx="140">
                  <c:v>0.0</c:v>
                </c:pt>
                <c:pt idx="141">
                  <c:v>0.0</c:v>
                </c:pt>
                <c:pt idx="142">
                  <c:v>0.0</c:v>
                </c:pt>
                <c:pt idx="143">
                  <c:v>0.0</c:v>
                </c:pt>
                <c:pt idx="144">
                  <c:v>0.07</c:v>
                </c:pt>
                <c:pt idx="145">
                  <c:v>0.0</c:v>
                </c:pt>
                <c:pt idx="146">
                  <c:v>0.0</c:v>
                </c:pt>
                <c:pt idx="147">
                  <c:v>0.0</c:v>
                </c:pt>
                <c:pt idx="148">
                  <c:v>0.0</c:v>
                </c:pt>
                <c:pt idx="149">
                  <c:v>0.0</c:v>
                </c:pt>
                <c:pt idx="150">
                  <c:v>0.0</c:v>
                </c:pt>
                <c:pt idx="151">
                  <c:v>0.0</c:v>
                </c:pt>
                <c:pt idx="152">
                  <c:v>0.0</c:v>
                </c:pt>
                <c:pt idx="153">
                  <c:v>0.0</c:v>
                </c:pt>
                <c:pt idx="154">
                  <c:v>0.0</c:v>
                </c:pt>
              </c:numCache>
            </c:numRef>
          </c:yVal>
        </c:ser>
        <c:ser>
          <c:idx val="1"/>
          <c:order val="1"/>
          <c:smooth val="0"/>
          <c:tx>
            <c:strRef>
              <c:f>Sheet1!$C$1</c:f>
              <c:strCache>
                <c:ptCount val="1"/>
                <c:pt idx="0">
                  <c:v>bsmdbqa01</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82.84</c:v>
                </c:pt>
                <c:pt idx="1">
                  <c:v>7.53</c:v>
                </c:pt>
                <c:pt idx="2">
                  <c:v>8.73</c:v>
                </c:pt>
                <c:pt idx="3">
                  <c:v>4.77</c:v>
                </c:pt>
                <c:pt idx="4">
                  <c:v>0.59</c:v>
                </c:pt>
                <c:pt idx="5">
                  <c:v>0.42</c:v>
                </c:pt>
                <c:pt idx="6">
                  <c:v>0.09</c:v>
                </c:pt>
                <c:pt idx="7">
                  <c:v>0.02</c:v>
                </c:pt>
                <c:pt idx="8">
                  <c:v>6.46</c:v>
                </c:pt>
                <c:pt idx="9">
                  <c:v>0.02</c:v>
                </c:pt>
                <c:pt idx="10">
                  <c:v>0.02</c:v>
                </c:pt>
                <c:pt idx="11">
                  <c:v>0.02</c:v>
                </c:pt>
                <c:pt idx="12">
                  <c:v>0.03</c:v>
                </c:pt>
                <c:pt idx="13">
                  <c:v>7.24</c:v>
                </c:pt>
                <c:pt idx="14">
                  <c:v>8.9</c:v>
                </c:pt>
                <c:pt idx="15">
                  <c:v>4.48</c:v>
                </c:pt>
                <c:pt idx="16">
                  <c:v>0.02</c:v>
                </c:pt>
                <c:pt idx="17">
                  <c:v>0.02</c:v>
                </c:pt>
                <c:pt idx="18">
                  <c:v>0.02</c:v>
                </c:pt>
                <c:pt idx="19">
                  <c:v>0.02</c:v>
                </c:pt>
                <c:pt idx="20">
                  <c:v>6.25</c:v>
                </c:pt>
                <c:pt idx="21">
                  <c:v>0.02</c:v>
                </c:pt>
                <c:pt idx="22">
                  <c:v>0.02</c:v>
                </c:pt>
                <c:pt idx="23">
                  <c:v>16.48</c:v>
                </c:pt>
                <c:pt idx="24">
                  <c:v>64.09</c:v>
                </c:pt>
                <c:pt idx="25">
                  <c:v>11.37</c:v>
                </c:pt>
                <c:pt idx="26">
                  <c:v>5.9</c:v>
                </c:pt>
                <c:pt idx="27">
                  <c:v>4.48</c:v>
                </c:pt>
                <c:pt idx="28">
                  <c:v>0.02</c:v>
                </c:pt>
                <c:pt idx="29">
                  <c:v>0.02</c:v>
                </c:pt>
                <c:pt idx="30">
                  <c:v>0.02</c:v>
                </c:pt>
                <c:pt idx="31">
                  <c:v>0.02</c:v>
                </c:pt>
                <c:pt idx="32">
                  <c:v>6.52</c:v>
                </c:pt>
                <c:pt idx="33">
                  <c:v>0.02</c:v>
                </c:pt>
                <c:pt idx="34">
                  <c:v>0.02</c:v>
                </c:pt>
                <c:pt idx="35">
                  <c:v>0.02</c:v>
                </c:pt>
                <c:pt idx="36">
                  <c:v>0.03</c:v>
                </c:pt>
                <c:pt idx="37">
                  <c:v>9.6</c:v>
                </c:pt>
                <c:pt idx="38">
                  <c:v>6.55</c:v>
                </c:pt>
                <c:pt idx="39">
                  <c:v>4.48</c:v>
                </c:pt>
                <c:pt idx="40">
                  <c:v>0.03</c:v>
                </c:pt>
                <c:pt idx="41">
                  <c:v>0.02</c:v>
                </c:pt>
                <c:pt idx="42">
                  <c:v>0.02</c:v>
                </c:pt>
                <c:pt idx="43">
                  <c:v>0.02</c:v>
                </c:pt>
                <c:pt idx="44">
                  <c:v>6.47</c:v>
                </c:pt>
                <c:pt idx="45">
                  <c:v>0.02</c:v>
                </c:pt>
                <c:pt idx="46">
                  <c:v>0.02</c:v>
                </c:pt>
                <c:pt idx="47">
                  <c:v>0.02</c:v>
                </c:pt>
                <c:pt idx="48">
                  <c:v>82.27</c:v>
                </c:pt>
                <c:pt idx="49">
                  <c:v>9.6</c:v>
                </c:pt>
                <c:pt idx="50">
                  <c:v>6.51</c:v>
                </c:pt>
                <c:pt idx="51">
                  <c:v>4.49</c:v>
                </c:pt>
                <c:pt idx="52">
                  <c:v>0.02</c:v>
                </c:pt>
                <c:pt idx="53">
                  <c:v>0.02</c:v>
                </c:pt>
                <c:pt idx="54">
                  <c:v>0.02</c:v>
                </c:pt>
                <c:pt idx="55">
                  <c:v>1.36</c:v>
                </c:pt>
                <c:pt idx="56">
                  <c:v>5.16</c:v>
                </c:pt>
                <c:pt idx="57">
                  <c:v>0.02</c:v>
                </c:pt>
                <c:pt idx="58">
                  <c:v>0.02</c:v>
                </c:pt>
                <c:pt idx="59">
                  <c:v>0.02</c:v>
                </c:pt>
                <c:pt idx="60">
                  <c:v>0.03</c:v>
                </c:pt>
                <c:pt idx="61">
                  <c:v>9.34</c:v>
                </c:pt>
                <c:pt idx="62">
                  <c:v>6.76</c:v>
                </c:pt>
                <c:pt idx="63">
                  <c:v>4.5</c:v>
                </c:pt>
                <c:pt idx="64">
                  <c:v>0.03</c:v>
                </c:pt>
                <c:pt idx="65">
                  <c:v>0.02</c:v>
                </c:pt>
                <c:pt idx="66">
                  <c:v>0.02</c:v>
                </c:pt>
                <c:pt idx="67">
                  <c:v>0.02</c:v>
                </c:pt>
                <c:pt idx="68">
                  <c:v>6.19</c:v>
                </c:pt>
                <c:pt idx="69">
                  <c:v>0.02</c:v>
                </c:pt>
                <c:pt idx="70">
                  <c:v>0.02</c:v>
                </c:pt>
                <c:pt idx="71">
                  <c:v>33.39</c:v>
                </c:pt>
                <c:pt idx="72">
                  <c:v>46.9</c:v>
                </c:pt>
                <c:pt idx="73">
                  <c:v>5.64</c:v>
                </c:pt>
                <c:pt idx="74">
                  <c:v>11.6</c:v>
                </c:pt>
                <c:pt idx="75">
                  <c:v>4.5</c:v>
                </c:pt>
                <c:pt idx="76">
                  <c:v>0.03</c:v>
                </c:pt>
                <c:pt idx="77">
                  <c:v>0.03</c:v>
                </c:pt>
                <c:pt idx="78">
                  <c:v>0.04</c:v>
                </c:pt>
                <c:pt idx="79">
                  <c:v>0.03</c:v>
                </c:pt>
                <c:pt idx="80">
                  <c:v>6.53</c:v>
                </c:pt>
                <c:pt idx="81">
                  <c:v>0.03</c:v>
                </c:pt>
                <c:pt idx="82">
                  <c:v>0.03</c:v>
                </c:pt>
                <c:pt idx="83">
                  <c:v>0.03</c:v>
                </c:pt>
                <c:pt idx="84">
                  <c:v>8.94</c:v>
                </c:pt>
                <c:pt idx="85">
                  <c:v>10.2</c:v>
                </c:pt>
                <c:pt idx="86">
                  <c:v>8.08</c:v>
                </c:pt>
                <c:pt idx="87">
                  <c:v>2.36</c:v>
                </c:pt>
                <c:pt idx="88">
                  <c:v>0.03</c:v>
                </c:pt>
                <c:pt idx="89">
                  <c:v>0.04</c:v>
                </c:pt>
                <c:pt idx="90">
                  <c:v>4.48</c:v>
                </c:pt>
                <c:pt idx="91">
                  <c:v>0.03</c:v>
                </c:pt>
                <c:pt idx="92">
                  <c:v>7.24</c:v>
                </c:pt>
                <c:pt idx="93">
                  <c:v>0.03</c:v>
                </c:pt>
                <c:pt idx="94">
                  <c:v>0.04</c:v>
                </c:pt>
                <c:pt idx="95">
                  <c:v>0.02</c:v>
                </c:pt>
                <c:pt idx="96">
                  <c:v>82.06</c:v>
                </c:pt>
                <c:pt idx="97">
                  <c:v>9.55</c:v>
                </c:pt>
                <c:pt idx="98">
                  <c:v>6.51</c:v>
                </c:pt>
                <c:pt idx="99">
                  <c:v>4.47</c:v>
                </c:pt>
                <c:pt idx="100">
                  <c:v>0.04</c:v>
                </c:pt>
                <c:pt idx="101">
                  <c:v>0.02</c:v>
                </c:pt>
                <c:pt idx="102">
                  <c:v>0.03</c:v>
                </c:pt>
                <c:pt idx="103">
                  <c:v>0.03</c:v>
                </c:pt>
                <c:pt idx="104">
                  <c:v>6.48</c:v>
                </c:pt>
                <c:pt idx="105">
                  <c:v>0.03</c:v>
                </c:pt>
                <c:pt idx="106">
                  <c:v>0.03</c:v>
                </c:pt>
                <c:pt idx="107">
                  <c:v>0.03</c:v>
                </c:pt>
                <c:pt idx="108">
                  <c:v>0.03</c:v>
                </c:pt>
                <c:pt idx="109">
                  <c:v>9.56</c:v>
                </c:pt>
                <c:pt idx="110">
                  <c:v>6.53</c:v>
                </c:pt>
                <c:pt idx="111">
                  <c:v>4.48</c:v>
                </c:pt>
                <c:pt idx="112">
                  <c:v>0.03</c:v>
                </c:pt>
                <c:pt idx="113">
                  <c:v>0.03</c:v>
                </c:pt>
                <c:pt idx="114">
                  <c:v>0.03</c:v>
                </c:pt>
                <c:pt idx="115">
                  <c:v>1.82</c:v>
                </c:pt>
                <c:pt idx="116">
                  <c:v>4.8</c:v>
                </c:pt>
                <c:pt idx="117">
                  <c:v>0.03</c:v>
                </c:pt>
                <c:pt idx="118">
                  <c:v>0.02</c:v>
                </c:pt>
                <c:pt idx="119">
                  <c:v>0.03</c:v>
                </c:pt>
                <c:pt idx="120">
                  <c:v>80.54</c:v>
                </c:pt>
                <c:pt idx="121">
                  <c:v>9.45</c:v>
                </c:pt>
                <c:pt idx="122">
                  <c:v>6.69</c:v>
                </c:pt>
                <c:pt idx="123">
                  <c:v>4.49</c:v>
                </c:pt>
                <c:pt idx="124">
                  <c:v>0.06</c:v>
                </c:pt>
                <c:pt idx="125">
                  <c:v>0.05</c:v>
                </c:pt>
                <c:pt idx="126">
                  <c:v>0.03</c:v>
                </c:pt>
                <c:pt idx="127">
                  <c:v>0.02</c:v>
                </c:pt>
                <c:pt idx="128">
                  <c:v>6.51</c:v>
                </c:pt>
                <c:pt idx="129">
                  <c:v>0.03</c:v>
                </c:pt>
                <c:pt idx="130">
                  <c:v>0.03</c:v>
                </c:pt>
                <c:pt idx="131">
                  <c:v>0.03</c:v>
                </c:pt>
                <c:pt idx="132">
                  <c:v>0.04</c:v>
                </c:pt>
                <c:pt idx="133">
                  <c:v>6.12</c:v>
                </c:pt>
                <c:pt idx="134">
                  <c:v>11.21</c:v>
                </c:pt>
                <c:pt idx="135">
                  <c:v>4.49</c:v>
                </c:pt>
                <c:pt idx="136">
                  <c:v>0.03</c:v>
                </c:pt>
                <c:pt idx="137">
                  <c:v>0.03</c:v>
                </c:pt>
                <c:pt idx="138">
                  <c:v>0.03</c:v>
                </c:pt>
                <c:pt idx="139">
                  <c:v>0.03</c:v>
                </c:pt>
                <c:pt idx="140">
                  <c:v>6.49</c:v>
                </c:pt>
                <c:pt idx="141">
                  <c:v>0.03</c:v>
                </c:pt>
                <c:pt idx="142">
                  <c:v>0.03</c:v>
                </c:pt>
                <c:pt idx="143">
                  <c:v>0.03</c:v>
                </c:pt>
                <c:pt idx="144">
                  <c:v>82.61</c:v>
                </c:pt>
                <c:pt idx="145">
                  <c:v>0.5</c:v>
                </c:pt>
                <c:pt idx="146">
                  <c:v>10.32</c:v>
                </c:pt>
                <c:pt idx="147">
                  <c:v>0.25</c:v>
                </c:pt>
                <c:pt idx="148">
                  <c:v>0.04</c:v>
                </c:pt>
                <c:pt idx="149">
                  <c:v>0.03</c:v>
                </c:pt>
                <c:pt idx="150">
                  <c:v>0.04</c:v>
                </c:pt>
                <c:pt idx="151">
                  <c:v>0.03</c:v>
                </c:pt>
                <c:pt idx="152">
                  <c:v>6.52</c:v>
                </c:pt>
                <c:pt idx="153">
                  <c:v>0.03</c:v>
                </c:pt>
                <c:pt idx="154">
                  <c:v>0.04</c:v>
                </c:pt>
              </c:numCache>
            </c:numRef>
          </c:yVal>
        </c:ser>
        <c:ser>
          <c:idx val="2"/>
          <c:order val="2"/>
          <c:smooth val="0"/>
          <c:tx>
            <c:strRef>
              <c:f>Sheet1!$D$1</c:f>
              <c:strCache>
                <c:ptCount val="1"/>
                <c:pt idx="0">
                  <c:v>bsmtest</c:v>
                </c:pt>
              </c:strCache>
            </c:strRef>
          </c:tx>
          <c:marker>
            <c:symbol val="none"/>
          </c:marker>
          <c:spPr>
            <a:ln>
              <a:solidFill>
                <a:srgbClr val="ce3131"/>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11.5</c:v>
                </c:pt>
                <c:pt idx="149">
                  <c:v>29.48</c:v>
                </c:pt>
                <c:pt idx="150">
                  <c:v>45.77</c:v>
                </c:pt>
                <c:pt idx="151">
                  <c:v>58.61</c:v>
                </c:pt>
                <c:pt idx="152">
                  <c:v>46.79</c:v>
                </c:pt>
                <c:pt idx="153">
                  <c:v>57.53</c:v>
                </c:pt>
                <c:pt idx="154">
                  <c:v>62.1</c:v>
                </c:pt>
              </c:numCache>
            </c:numRef>
          </c:yVal>
        </c:ser>
        <c:ser>
          <c:idx val="3"/>
          <c:order val="3"/>
          <c:smooth val="0"/>
          <c:tx>
            <c:strRef>
              <c:f>Sheet1!$E$1</c:f>
              <c:strCache>
                <c:ptCount val="1"/>
                <c:pt idx="0">
                  <c:v>cdsdbqa</c:v>
                </c:pt>
              </c:strCache>
            </c:strRef>
          </c:tx>
          <c:marker>
            <c:symbol val="none"/>
          </c:marker>
          <c:spPr>
            <a:ln>
              <a:solidFill>
                <a:srgbClr val="babcbe"/>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ptCount val="155"/>
                <c:pt idx="0">
                  <c:v>13.17</c:v>
                </c:pt>
                <c:pt idx="1">
                  <c:v>28.98</c:v>
                </c:pt>
                <c:pt idx="2">
                  <c:v>0.12</c:v>
                </c:pt>
                <c:pt idx="3">
                  <c:v>0.02</c:v>
                </c:pt>
                <c:pt idx="4">
                  <c:v>0.02</c:v>
                </c:pt>
                <c:pt idx="5">
                  <c:v>0.02</c:v>
                </c:pt>
                <c:pt idx="6">
                  <c:v>0.02</c:v>
                </c:pt>
                <c:pt idx="7">
                  <c:v>0.02</c:v>
                </c:pt>
                <c:pt idx="8">
                  <c:v>0.02</c:v>
                </c:pt>
                <c:pt idx="9">
                  <c:v>0.02</c:v>
                </c:pt>
                <c:pt idx="10">
                  <c:v>0.02</c:v>
                </c:pt>
                <c:pt idx="11">
                  <c:v>0.02</c:v>
                </c:pt>
                <c:pt idx="12">
                  <c:v>0.02</c:v>
                </c:pt>
                <c:pt idx="13">
                  <c:v>0.04</c:v>
                </c:pt>
                <c:pt idx="14">
                  <c:v>0.02</c:v>
                </c:pt>
                <c:pt idx="15">
                  <c:v>0.02</c:v>
                </c:pt>
                <c:pt idx="16">
                  <c:v>0.02</c:v>
                </c:pt>
                <c:pt idx="17">
                  <c:v>0.02</c:v>
                </c:pt>
                <c:pt idx="18">
                  <c:v>0.02</c:v>
                </c:pt>
                <c:pt idx="19">
                  <c:v>0.02</c:v>
                </c:pt>
                <c:pt idx="20">
                  <c:v>0.02</c:v>
                </c:pt>
                <c:pt idx="21">
                  <c:v>0.02</c:v>
                </c:pt>
                <c:pt idx="22">
                  <c:v>0.02</c:v>
                </c:pt>
                <c:pt idx="23">
                  <c:v>0.02</c:v>
                </c:pt>
                <c:pt idx="24">
                  <c:v>0.02</c:v>
                </c:pt>
                <c:pt idx="25">
                  <c:v>0.04</c:v>
                </c:pt>
                <c:pt idx="26">
                  <c:v>0.02</c:v>
                </c:pt>
                <c:pt idx="27">
                  <c:v>0.02</c:v>
                </c:pt>
                <c:pt idx="28">
                  <c:v>0.02</c:v>
                </c:pt>
                <c:pt idx="29">
                  <c:v>0.02</c:v>
                </c:pt>
                <c:pt idx="30">
                  <c:v>0.02</c:v>
                </c:pt>
                <c:pt idx="31">
                  <c:v>0.02</c:v>
                </c:pt>
                <c:pt idx="32">
                  <c:v>0.02</c:v>
                </c:pt>
                <c:pt idx="33">
                  <c:v>0.02</c:v>
                </c:pt>
                <c:pt idx="34">
                  <c:v>0.02</c:v>
                </c:pt>
                <c:pt idx="35">
                  <c:v>0.02</c:v>
                </c:pt>
                <c:pt idx="36">
                  <c:v>0.02</c:v>
                </c:pt>
                <c:pt idx="37">
                  <c:v>0.04</c:v>
                </c:pt>
                <c:pt idx="38">
                  <c:v>0.02</c:v>
                </c:pt>
                <c:pt idx="39">
                  <c:v>0.02</c:v>
                </c:pt>
                <c:pt idx="40">
                  <c:v>0.02</c:v>
                </c:pt>
                <c:pt idx="41">
                  <c:v>0.02</c:v>
                </c:pt>
                <c:pt idx="42">
                  <c:v>0.02</c:v>
                </c:pt>
                <c:pt idx="43">
                  <c:v>0.02</c:v>
                </c:pt>
                <c:pt idx="44">
                  <c:v>0.02</c:v>
                </c:pt>
                <c:pt idx="45">
                  <c:v>0.02</c:v>
                </c:pt>
                <c:pt idx="46">
                  <c:v>0.02</c:v>
                </c:pt>
                <c:pt idx="47">
                  <c:v>0.02</c:v>
                </c:pt>
                <c:pt idx="48">
                  <c:v>0.02</c:v>
                </c:pt>
                <c:pt idx="49">
                  <c:v>0.07</c:v>
                </c:pt>
                <c:pt idx="50">
                  <c:v>0.06</c:v>
                </c:pt>
                <c:pt idx="51">
                  <c:v>0.02</c:v>
                </c:pt>
                <c:pt idx="52">
                  <c:v>0.02</c:v>
                </c:pt>
                <c:pt idx="53">
                  <c:v>0.02</c:v>
                </c:pt>
                <c:pt idx="54">
                  <c:v>0.02</c:v>
                </c:pt>
                <c:pt idx="55">
                  <c:v>0.02</c:v>
                </c:pt>
                <c:pt idx="56">
                  <c:v>0.02</c:v>
                </c:pt>
                <c:pt idx="57">
                  <c:v>0.02</c:v>
                </c:pt>
                <c:pt idx="58">
                  <c:v>0.02</c:v>
                </c:pt>
                <c:pt idx="59">
                  <c:v>0.02</c:v>
                </c:pt>
                <c:pt idx="60">
                  <c:v>0.02</c:v>
                </c:pt>
                <c:pt idx="61">
                  <c:v>0.04</c:v>
                </c:pt>
                <c:pt idx="62">
                  <c:v>0.02</c:v>
                </c:pt>
                <c:pt idx="63">
                  <c:v>0.02</c:v>
                </c:pt>
                <c:pt idx="64">
                  <c:v>0.02</c:v>
                </c:pt>
                <c:pt idx="65">
                  <c:v>0.02</c:v>
                </c:pt>
                <c:pt idx="66">
                  <c:v>0.02</c:v>
                </c:pt>
                <c:pt idx="67">
                  <c:v>0.02</c:v>
                </c:pt>
                <c:pt idx="68">
                  <c:v>0.02</c:v>
                </c:pt>
                <c:pt idx="69">
                  <c:v>0.02</c:v>
                </c:pt>
                <c:pt idx="70">
                  <c:v>0.02</c:v>
                </c:pt>
                <c:pt idx="71">
                  <c:v>0.02</c:v>
                </c:pt>
                <c:pt idx="72">
                  <c:v>0.02</c:v>
                </c:pt>
                <c:pt idx="73">
                  <c:v>0.04</c:v>
                </c:pt>
                <c:pt idx="74">
                  <c:v>0.02</c:v>
                </c:pt>
                <c:pt idx="75">
                  <c:v>0.02</c:v>
                </c:pt>
                <c:pt idx="76">
                  <c:v>0.02</c:v>
                </c:pt>
                <c:pt idx="77">
                  <c:v>0.02</c:v>
                </c:pt>
                <c:pt idx="78">
                  <c:v>0.02</c:v>
                </c:pt>
                <c:pt idx="79">
                  <c:v>0.02</c:v>
                </c:pt>
                <c:pt idx="80">
                  <c:v>0.02</c:v>
                </c:pt>
                <c:pt idx="81">
                  <c:v>0.02</c:v>
                </c:pt>
                <c:pt idx="82">
                  <c:v>0.02</c:v>
                </c:pt>
                <c:pt idx="83">
                  <c:v>0.02</c:v>
                </c:pt>
                <c:pt idx="84">
                  <c:v>0.02</c:v>
                </c:pt>
                <c:pt idx="85">
                  <c:v>0.04</c:v>
                </c:pt>
                <c:pt idx="86">
                  <c:v>0.02</c:v>
                </c:pt>
                <c:pt idx="87">
                  <c:v>0.02</c:v>
                </c:pt>
                <c:pt idx="88">
                  <c:v>0.02</c:v>
                </c:pt>
                <c:pt idx="89">
                  <c:v>0.02</c:v>
                </c:pt>
                <c:pt idx="90">
                  <c:v>0.02</c:v>
                </c:pt>
                <c:pt idx="91">
                  <c:v>0.02</c:v>
                </c:pt>
                <c:pt idx="92">
                  <c:v>0.02</c:v>
                </c:pt>
                <c:pt idx="93">
                  <c:v>0.02</c:v>
                </c:pt>
                <c:pt idx="94">
                  <c:v>0.02</c:v>
                </c:pt>
                <c:pt idx="95">
                  <c:v>0.02</c:v>
                </c:pt>
                <c:pt idx="96">
                  <c:v>0.02</c:v>
                </c:pt>
                <c:pt idx="97">
                  <c:v>0.05</c:v>
                </c:pt>
                <c:pt idx="98">
                  <c:v>0.04</c:v>
                </c:pt>
                <c:pt idx="99">
                  <c:v>0.02</c:v>
                </c:pt>
                <c:pt idx="100">
                  <c:v>0.02</c:v>
                </c:pt>
                <c:pt idx="101">
                  <c:v>0.02</c:v>
                </c:pt>
                <c:pt idx="102">
                  <c:v>0.02</c:v>
                </c:pt>
                <c:pt idx="103">
                  <c:v>0.02</c:v>
                </c:pt>
                <c:pt idx="104">
                  <c:v>0.02</c:v>
                </c:pt>
                <c:pt idx="105">
                  <c:v>0.02</c:v>
                </c:pt>
                <c:pt idx="106">
                  <c:v>0.02</c:v>
                </c:pt>
                <c:pt idx="107">
                  <c:v>0.02</c:v>
                </c:pt>
                <c:pt idx="108">
                  <c:v>0.02</c:v>
                </c:pt>
                <c:pt idx="109">
                  <c:v>0.04</c:v>
                </c:pt>
                <c:pt idx="110">
                  <c:v>0.02</c:v>
                </c:pt>
                <c:pt idx="111">
                  <c:v>0.02</c:v>
                </c:pt>
                <c:pt idx="112">
                  <c:v>0.02</c:v>
                </c:pt>
                <c:pt idx="113">
                  <c:v>0.02</c:v>
                </c:pt>
                <c:pt idx="114">
                  <c:v>0.02</c:v>
                </c:pt>
                <c:pt idx="115">
                  <c:v>0.02</c:v>
                </c:pt>
                <c:pt idx="116">
                  <c:v>0.02</c:v>
                </c:pt>
                <c:pt idx="117">
                  <c:v>0.02</c:v>
                </c:pt>
                <c:pt idx="118">
                  <c:v>0.02</c:v>
                </c:pt>
                <c:pt idx="119">
                  <c:v>0.02</c:v>
                </c:pt>
                <c:pt idx="120">
                  <c:v>0.02</c:v>
                </c:pt>
                <c:pt idx="121">
                  <c:v>0.04</c:v>
                </c:pt>
                <c:pt idx="122">
                  <c:v>0.02</c:v>
                </c:pt>
                <c:pt idx="123">
                  <c:v>0.02</c:v>
                </c:pt>
                <c:pt idx="124">
                  <c:v>0.02</c:v>
                </c:pt>
                <c:pt idx="125">
                  <c:v>0.02</c:v>
                </c:pt>
                <c:pt idx="126">
                  <c:v>0.02</c:v>
                </c:pt>
                <c:pt idx="127">
                  <c:v>0.02</c:v>
                </c:pt>
                <c:pt idx="128">
                  <c:v>0.02</c:v>
                </c:pt>
                <c:pt idx="129">
                  <c:v>0.02</c:v>
                </c:pt>
                <c:pt idx="130">
                  <c:v>0.02</c:v>
                </c:pt>
                <c:pt idx="131">
                  <c:v>0.02</c:v>
                </c:pt>
                <c:pt idx="132">
                  <c:v>0.02</c:v>
                </c:pt>
                <c:pt idx="133">
                  <c:v>0.04</c:v>
                </c:pt>
                <c:pt idx="134">
                  <c:v>0.02</c:v>
                </c:pt>
                <c:pt idx="135">
                  <c:v>0.02</c:v>
                </c:pt>
                <c:pt idx="136">
                  <c:v>0.02</c:v>
                </c:pt>
                <c:pt idx="137">
                  <c:v>0.02</c:v>
                </c:pt>
                <c:pt idx="138">
                  <c:v>0.02</c:v>
                </c:pt>
                <c:pt idx="139">
                  <c:v>0.02</c:v>
                </c:pt>
                <c:pt idx="140">
                  <c:v>0.02</c:v>
                </c:pt>
                <c:pt idx="141">
                  <c:v>0.02</c:v>
                </c:pt>
                <c:pt idx="142">
                  <c:v>0.02</c:v>
                </c:pt>
                <c:pt idx="143">
                  <c:v>0.02</c:v>
                </c:pt>
                <c:pt idx="144">
                  <c:v>0.02</c:v>
                </c:pt>
                <c:pt idx="145">
                  <c:v>0.05</c:v>
                </c:pt>
                <c:pt idx="146">
                  <c:v>0.04</c:v>
                </c:pt>
                <c:pt idx="147">
                  <c:v>0.02</c:v>
                </c:pt>
                <c:pt idx="148">
                  <c:v>0.02</c:v>
                </c:pt>
                <c:pt idx="149">
                  <c:v>0.02</c:v>
                </c:pt>
                <c:pt idx="150">
                  <c:v>0.02</c:v>
                </c:pt>
                <c:pt idx="151">
                  <c:v>0.02</c:v>
                </c:pt>
                <c:pt idx="152">
                  <c:v>0.02</c:v>
                </c:pt>
                <c:pt idx="153">
                  <c:v>0.02</c:v>
                </c:pt>
                <c:pt idx="154">
                  <c:v>0.02</c:v>
                </c:pt>
              </c:numCache>
            </c:numRef>
          </c:yVal>
        </c:ser>
        <c:ser>
          <c:idx val="4"/>
          <c:order val="4"/>
          <c:smooth val="0"/>
          <c:tx>
            <c:strRef>
              <c:f>Sheet1!$F$1</c:f>
              <c:strCache>
                <c:ptCount val="1"/>
                <c:pt idx="0">
                  <c:v>dwdbqa</c:v>
                </c:pt>
              </c:strCache>
            </c:strRef>
          </c:tx>
          <c:marker>
            <c:symbol val="none"/>
          </c:marker>
          <c:spPr>
            <a:ln>
              <a:solidFill>
                <a:srgbClr val="93c5ff"/>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Sheet1!$F$2:$F$156</c:f>
              <c:numCache>
                <c:ptCount val="155"/>
                <c:pt idx="0">
                  <c:v>3.15</c:v>
                </c:pt>
                <c:pt idx="1">
                  <c:v>0.36</c:v>
                </c:pt>
                <c:pt idx="2">
                  <c:v>30.92</c:v>
                </c:pt>
                <c:pt idx="3">
                  <c:v>15.14</c:v>
                </c:pt>
                <c:pt idx="4">
                  <c:v>0.15</c:v>
                </c:pt>
                <c:pt idx="5">
                  <c:v>0.05</c:v>
                </c:pt>
                <c:pt idx="6">
                  <c:v>0.09</c:v>
                </c:pt>
                <c:pt idx="7">
                  <c:v>0.2</c:v>
                </c:pt>
                <c:pt idx="8">
                  <c:v>0.1</c:v>
                </c:pt>
                <c:pt idx="9">
                  <c:v>0.05</c:v>
                </c:pt>
                <c:pt idx="10">
                  <c:v>0.05</c:v>
                </c:pt>
                <c:pt idx="11">
                  <c:v>0.05</c:v>
                </c:pt>
                <c:pt idx="12">
                  <c:v>0.06</c:v>
                </c:pt>
                <c:pt idx="13">
                  <c:v>0.09</c:v>
                </c:pt>
                <c:pt idx="14">
                  <c:v>0.05</c:v>
                </c:pt>
                <c:pt idx="15">
                  <c:v>0.05</c:v>
                </c:pt>
                <c:pt idx="16">
                  <c:v>0.05</c:v>
                </c:pt>
                <c:pt idx="17">
                  <c:v>0.05</c:v>
                </c:pt>
                <c:pt idx="18">
                  <c:v>0.05</c:v>
                </c:pt>
                <c:pt idx="19">
                  <c:v>0.05</c:v>
                </c:pt>
                <c:pt idx="20">
                  <c:v>0.05</c:v>
                </c:pt>
                <c:pt idx="21">
                  <c:v>0.05</c:v>
                </c:pt>
                <c:pt idx="22">
                  <c:v>0.05</c:v>
                </c:pt>
                <c:pt idx="23">
                  <c:v>0.06</c:v>
                </c:pt>
                <c:pt idx="24">
                  <c:v>7.86</c:v>
                </c:pt>
                <c:pt idx="25">
                  <c:v>0.09</c:v>
                </c:pt>
                <c:pt idx="26">
                  <c:v>0.05</c:v>
                </c:pt>
                <c:pt idx="27">
                  <c:v>0.05</c:v>
                </c:pt>
                <c:pt idx="28">
                  <c:v>0.05</c:v>
                </c:pt>
                <c:pt idx="29">
                  <c:v>0.05</c:v>
                </c:pt>
                <c:pt idx="30">
                  <c:v>0.05</c:v>
                </c:pt>
                <c:pt idx="31">
                  <c:v>0.05</c:v>
                </c:pt>
                <c:pt idx="32">
                  <c:v>0.05</c:v>
                </c:pt>
                <c:pt idx="33">
                  <c:v>0.05</c:v>
                </c:pt>
                <c:pt idx="34">
                  <c:v>0.05</c:v>
                </c:pt>
                <c:pt idx="35">
                  <c:v>0.05</c:v>
                </c:pt>
                <c:pt idx="36">
                  <c:v>0.06</c:v>
                </c:pt>
                <c:pt idx="37">
                  <c:v>0.09</c:v>
                </c:pt>
                <c:pt idx="38">
                  <c:v>0.05</c:v>
                </c:pt>
                <c:pt idx="39">
                  <c:v>0.05</c:v>
                </c:pt>
                <c:pt idx="40">
                  <c:v>0.05</c:v>
                </c:pt>
                <c:pt idx="41">
                  <c:v>0.05</c:v>
                </c:pt>
                <c:pt idx="42">
                  <c:v>0.05</c:v>
                </c:pt>
                <c:pt idx="43">
                  <c:v>0.05</c:v>
                </c:pt>
                <c:pt idx="44">
                  <c:v>0.05</c:v>
                </c:pt>
                <c:pt idx="45">
                  <c:v>0.05</c:v>
                </c:pt>
                <c:pt idx="46">
                  <c:v>0.05</c:v>
                </c:pt>
                <c:pt idx="47">
                  <c:v>0.05</c:v>
                </c:pt>
                <c:pt idx="48">
                  <c:v>1.6</c:v>
                </c:pt>
                <c:pt idx="49">
                  <c:v>1.93</c:v>
                </c:pt>
                <c:pt idx="50">
                  <c:v>0.09</c:v>
                </c:pt>
                <c:pt idx="51">
                  <c:v>0.05</c:v>
                </c:pt>
                <c:pt idx="52">
                  <c:v>0.05</c:v>
                </c:pt>
                <c:pt idx="53">
                  <c:v>0.05</c:v>
                </c:pt>
                <c:pt idx="54">
                  <c:v>0.05</c:v>
                </c:pt>
                <c:pt idx="55">
                  <c:v>0.05</c:v>
                </c:pt>
                <c:pt idx="56">
                  <c:v>0.05</c:v>
                </c:pt>
                <c:pt idx="57">
                  <c:v>0.05</c:v>
                </c:pt>
                <c:pt idx="58">
                  <c:v>0.05</c:v>
                </c:pt>
                <c:pt idx="59">
                  <c:v>0.05</c:v>
                </c:pt>
                <c:pt idx="60">
                  <c:v>0.06</c:v>
                </c:pt>
                <c:pt idx="61">
                  <c:v>0.08</c:v>
                </c:pt>
                <c:pt idx="62">
                  <c:v>0.05</c:v>
                </c:pt>
                <c:pt idx="63">
                  <c:v>0.05</c:v>
                </c:pt>
                <c:pt idx="64">
                  <c:v>0.05</c:v>
                </c:pt>
                <c:pt idx="65">
                  <c:v>0.05</c:v>
                </c:pt>
                <c:pt idx="66">
                  <c:v>0.05</c:v>
                </c:pt>
                <c:pt idx="67">
                  <c:v>0.05</c:v>
                </c:pt>
                <c:pt idx="68">
                  <c:v>0.05</c:v>
                </c:pt>
                <c:pt idx="69">
                  <c:v>0.05</c:v>
                </c:pt>
                <c:pt idx="70">
                  <c:v>0.05</c:v>
                </c:pt>
                <c:pt idx="71">
                  <c:v>0.06</c:v>
                </c:pt>
                <c:pt idx="72">
                  <c:v>0.07</c:v>
                </c:pt>
                <c:pt idx="73">
                  <c:v>0.07</c:v>
                </c:pt>
                <c:pt idx="74">
                  <c:v>0.05</c:v>
                </c:pt>
                <c:pt idx="75">
                  <c:v>0.05</c:v>
                </c:pt>
                <c:pt idx="76">
                  <c:v>0.05</c:v>
                </c:pt>
                <c:pt idx="77">
                  <c:v>0.05</c:v>
                </c:pt>
                <c:pt idx="78">
                  <c:v>0.05</c:v>
                </c:pt>
                <c:pt idx="79">
                  <c:v>0.05</c:v>
                </c:pt>
                <c:pt idx="80">
                  <c:v>0.05</c:v>
                </c:pt>
                <c:pt idx="81">
                  <c:v>0.05</c:v>
                </c:pt>
                <c:pt idx="82">
                  <c:v>0.05</c:v>
                </c:pt>
                <c:pt idx="83">
                  <c:v>0.05</c:v>
                </c:pt>
                <c:pt idx="84">
                  <c:v>0.06</c:v>
                </c:pt>
                <c:pt idx="85">
                  <c:v>0.09</c:v>
                </c:pt>
                <c:pt idx="86">
                  <c:v>0.05</c:v>
                </c:pt>
                <c:pt idx="87">
                  <c:v>0.05</c:v>
                </c:pt>
                <c:pt idx="88">
                  <c:v>0.05</c:v>
                </c:pt>
                <c:pt idx="89">
                  <c:v>0.05</c:v>
                </c:pt>
                <c:pt idx="90">
                  <c:v>0.05</c:v>
                </c:pt>
                <c:pt idx="91">
                  <c:v>0.05</c:v>
                </c:pt>
                <c:pt idx="92">
                  <c:v>0.05</c:v>
                </c:pt>
                <c:pt idx="93">
                  <c:v>0.05</c:v>
                </c:pt>
                <c:pt idx="94">
                  <c:v>0.05</c:v>
                </c:pt>
                <c:pt idx="95">
                  <c:v>0.05</c:v>
                </c:pt>
                <c:pt idx="96">
                  <c:v>0.13</c:v>
                </c:pt>
                <c:pt idx="97">
                  <c:v>0.17</c:v>
                </c:pt>
                <c:pt idx="98">
                  <c:v>0.07</c:v>
                </c:pt>
                <c:pt idx="99">
                  <c:v>0.05</c:v>
                </c:pt>
                <c:pt idx="100">
                  <c:v>0.05</c:v>
                </c:pt>
                <c:pt idx="101">
                  <c:v>0.05</c:v>
                </c:pt>
                <c:pt idx="102">
                  <c:v>0.05</c:v>
                </c:pt>
                <c:pt idx="103">
                  <c:v>0.05</c:v>
                </c:pt>
                <c:pt idx="104">
                  <c:v>0.05</c:v>
                </c:pt>
                <c:pt idx="105">
                  <c:v>0.05</c:v>
                </c:pt>
                <c:pt idx="106">
                  <c:v>0.05</c:v>
                </c:pt>
                <c:pt idx="107">
                  <c:v>0.05</c:v>
                </c:pt>
                <c:pt idx="108">
                  <c:v>0.06</c:v>
                </c:pt>
                <c:pt idx="109">
                  <c:v>0.09</c:v>
                </c:pt>
                <c:pt idx="110">
                  <c:v>0.05</c:v>
                </c:pt>
                <c:pt idx="111">
                  <c:v>0.05</c:v>
                </c:pt>
                <c:pt idx="112">
                  <c:v>0.05</c:v>
                </c:pt>
                <c:pt idx="113">
                  <c:v>0.05</c:v>
                </c:pt>
                <c:pt idx="114">
                  <c:v>0.05</c:v>
                </c:pt>
                <c:pt idx="115">
                  <c:v>0.05</c:v>
                </c:pt>
                <c:pt idx="116">
                  <c:v>0.05</c:v>
                </c:pt>
                <c:pt idx="117">
                  <c:v>0.05</c:v>
                </c:pt>
                <c:pt idx="118">
                  <c:v>0.05</c:v>
                </c:pt>
                <c:pt idx="119">
                  <c:v>0.05</c:v>
                </c:pt>
                <c:pt idx="120">
                  <c:v>0.06</c:v>
                </c:pt>
                <c:pt idx="121">
                  <c:v>0.08</c:v>
                </c:pt>
                <c:pt idx="122">
                  <c:v>0.05</c:v>
                </c:pt>
                <c:pt idx="123">
                  <c:v>0.05</c:v>
                </c:pt>
                <c:pt idx="124">
                  <c:v>0.05</c:v>
                </c:pt>
                <c:pt idx="125">
                  <c:v>0.05</c:v>
                </c:pt>
                <c:pt idx="126">
                  <c:v>0.05</c:v>
                </c:pt>
                <c:pt idx="127">
                  <c:v>0.05</c:v>
                </c:pt>
                <c:pt idx="128">
                  <c:v>0.05</c:v>
                </c:pt>
                <c:pt idx="129">
                  <c:v>0.05</c:v>
                </c:pt>
                <c:pt idx="130">
                  <c:v>0.05</c:v>
                </c:pt>
                <c:pt idx="131">
                  <c:v>0.05</c:v>
                </c:pt>
                <c:pt idx="132">
                  <c:v>0.06</c:v>
                </c:pt>
                <c:pt idx="133">
                  <c:v>0.09</c:v>
                </c:pt>
                <c:pt idx="134">
                  <c:v>0.05</c:v>
                </c:pt>
                <c:pt idx="135">
                  <c:v>0.05</c:v>
                </c:pt>
                <c:pt idx="136">
                  <c:v>0.05</c:v>
                </c:pt>
                <c:pt idx="137">
                  <c:v>0.05</c:v>
                </c:pt>
                <c:pt idx="138">
                  <c:v>0.05</c:v>
                </c:pt>
                <c:pt idx="139">
                  <c:v>0.05</c:v>
                </c:pt>
                <c:pt idx="140">
                  <c:v>0.05</c:v>
                </c:pt>
                <c:pt idx="141">
                  <c:v>0.05</c:v>
                </c:pt>
                <c:pt idx="142">
                  <c:v>0.05</c:v>
                </c:pt>
                <c:pt idx="143">
                  <c:v>0.05</c:v>
                </c:pt>
                <c:pt idx="144">
                  <c:v>0.06</c:v>
                </c:pt>
                <c:pt idx="145">
                  <c:v>0.09</c:v>
                </c:pt>
                <c:pt idx="146">
                  <c:v>0.06</c:v>
                </c:pt>
                <c:pt idx="147">
                  <c:v>0.05</c:v>
                </c:pt>
                <c:pt idx="148">
                  <c:v>0.05</c:v>
                </c:pt>
                <c:pt idx="149">
                  <c:v>0.05</c:v>
                </c:pt>
                <c:pt idx="150">
                  <c:v>0.05</c:v>
                </c:pt>
                <c:pt idx="151">
                  <c:v>0.05</c:v>
                </c:pt>
                <c:pt idx="152">
                  <c:v>0.05</c:v>
                </c:pt>
                <c:pt idx="153">
                  <c:v>0.05</c:v>
                </c:pt>
                <c:pt idx="154">
                  <c:v>0.05</c:v>
                </c:pt>
              </c:numCache>
            </c:numRef>
          </c:yVal>
        </c:ser>
        <c:ser>
          <c:idx val="5"/>
          <c:order val="5"/>
          <c:smooth val="0"/>
          <c:tx>
            <c:strRef>
              <c:f>Sheet1!$G$1</c:f>
              <c:strCache>
                <c:ptCount val="1"/>
                <c:pt idx="0">
                  <c:v>infradbqas</c:v>
                </c:pt>
              </c:strCache>
            </c:strRef>
          </c:tx>
          <c:marker>
            <c:symbol val="none"/>
          </c:marker>
          <c:spPr>
            <a:ln>
              <a:solidFill>
                <a:srgbClr val="007d6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Sheet1!$G$2:$G$156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6"/>
          <c:order val="6"/>
          <c:smooth val="0"/>
          <c:tx>
            <c:strRef>
              <c:f>Sheet1!$H$1</c:f>
              <c:strCache>
                <c:ptCount val="1"/>
                <c:pt idx="0">
                  <c:v>reldbdev</c:v>
                </c:pt>
              </c:strCache>
            </c:strRef>
          </c:tx>
          <c:marker>
            <c:symbol val="none"/>
          </c:marker>
          <c:spPr>
            <a:ln>
              <a:solidFill>
                <a:srgbClr val="44aa99"/>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Sheet1!$H$2:$H$156</c:f>
              <c:numCache>
                <c:ptCount val="155"/>
                <c:pt idx="0">
                  <c:v>0.51</c:v>
                </c:pt>
                <c:pt idx="1">
                  <c:v>0.37</c:v>
                </c:pt>
                <c:pt idx="2">
                  <c:v>0.04</c:v>
                </c:pt>
                <c:pt idx="3">
                  <c:v>0.04</c:v>
                </c:pt>
                <c:pt idx="4">
                  <c:v>0.04</c:v>
                </c:pt>
                <c:pt idx="5">
                  <c:v>0.04</c:v>
                </c:pt>
                <c:pt idx="6">
                  <c:v>0.04</c:v>
                </c:pt>
                <c:pt idx="7">
                  <c:v>0.04</c:v>
                </c:pt>
                <c:pt idx="8">
                  <c:v>0.04</c:v>
                </c:pt>
                <c:pt idx="9">
                  <c:v>0.04</c:v>
                </c:pt>
                <c:pt idx="10">
                  <c:v>0.04</c:v>
                </c:pt>
                <c:pt idx="11">
                  <c:v>0.04</c:v>
                </c:pt>
                <c:pt idx="12">
                  <c:v>0.05</c:v>
                </c:pt>
                <c:pt idx="13">
                  <c:v>0.07</c:v>
                </c:pt>
                <c:pt idx="14">
                  <c:v>0.04</c:v>
                </c:pt>
                <c:pt idx="15">
                  <c:v>0.04</c:v>
                </c:pt>
                <c:pt idx="16">
                  <c:v>0.04</c:v>
                </c:pt>
                <c:pt idx="17">
                  <c:v>0.04</c:v>
                </c:pt>
                <c:pt idx="18">
                  <c:v>0.04</c:v>
                </c:pt>
                <c:pt idx="19">
                  <c:v>0.04</c:v>
                </c:pt>
                <c:pt idx="20">
                  <c:v>0.04</c:v>
                </c:pt>
                <c:pt idx="21">
                  <c:v>0.04</c:v>
                </c:pt>
                <c:pt idx="22">
                  <c:v>0.04</c:v>
                </c:pt>
                <c:pt idx="23">
                  <c:v>0.04</c:v>
                </c:pt>
                <c:pt idx="24">
                  <c:v>0.05</c:v>
                </c:pt>
                <c:pt idx="25">
                  <c:v>0.07</c:v>
                </c:pt>
                <c:pt idx="26">
                  <c:v>0.04</c:v>
                </c:pt>
                <c:pt idx="27">
                  <c:v>0.04</c:v>
                </c:pt>
                <c:pt idx="28">
                  <c:v>0.04</c:v>
                </c:pt>
                <c:pt idx="29">
                  <c:v>0.04</c:v>
                </c:pt>
                <c:pt idx="30">
                  <c:v>0.04</c:v>
                </c:pt>
                <c:pt idx="31">
                  <c:v>0.04</c:v>
                </c:pt>
                <c:pt idx="32">
                  <c:v>0.04</c:v>
                </c:pt>
                <c:pt idx="33">
                  <c:v>0.04</c:v>
                </c:pt>
                <c:pt idx="34">
                  <c:v>0.04</c:v>
                </c:pt>
                <c:pt idx="35">
                  <c:v>0.04</c:v>
                </c:pt>
                <c:pt idx="36">
                  <c:v>0.05</c:v>
                </c:pt>
                <c:pt idx="37">
                  <c:v>0.07</c:v>
                </c:pt>
                <c:pt idx="38">
                  <c:v>0.04</c:v>
                </c:pt>
                <c:pt idx="39">
                  <c:v>0.04</c:v>
                </c:pt>
                <c:pt idx="40">
                  <c:v>0.04</c:v>
                </c:pt>
                <c:pt idx="41">
                  <c:v>0.04</c:v>
                </c:pt>
                <c:pt idx="42">
                  <c:v>0.04</c:v>
                </c:pt>
                <c:pt idx="43">
                  <c:v>0.04</c:v>
                </c:pt>
                <c:pt idx="44">
                  <c:v>0.04</c:v>
                </c:pt>
                <c:pt idx="45">
                  <c:v>0.04</c:v>
                </c:pt>
                <c:pt idx="46">
                  <c:v>0.04</c:v>
                </c:pt>
                <c:pt idx="47">
                  <c:v>0.04</c:v>
                </c:pt>
                <c:pt idx="48">
                  <c:v>0.07</c:v>
                </c:pt>
                <c:pt idx="49">
                  <c:v>0.12</c:v>
                </c:pt>
                <c:pt idx="50">
                  <c:v>0.07</c:v>
                </c:pt>
                <c:pt idx="51">
                  <c:v>0.04</c:v>
                </c:pt>
                <c:pt idx="52">
                  <c:v>0.04</c:v>
                </c:pt>
                <c:pt idx="53">
                  <c:v>0.04</c:v>
                </c:pt>
                <c:pt idx="54">
                  <c:v>0.04</c:v>
                </c:pt>
                <c:pt idx="55">
                  <c:v>0.04</c:v>
                </c:pt>
                <c:pt idx="56">
                  <c:v>0.04</c:v>
                </c:pt>
                <c:pt idx="57">
                  <c:v>0.04</c:v>
                </c:pt>
                <c:pt idx="58">
                  <c:v>0.04</c:v>
                </c:pt>
                <c:pt idx="59">
                  <c:v>0.04</c:v>
                </c:pt>
                <c:pt idx="60">
                  <c:v>0.05</c:v>
                </c:pt>
                <c:pt idx="61">
                  <c:v>0.08</c:v>
                </c:pt>
                <c:pt idx="62">
                  <c:v>0.04</c:v>
                </c:pt>
                <c:pt idx="63">
                  <c:v>0.04</c:v>
                </c:pt>
                <c:pt idx="64">
                  <c:v>0.04</c:v>
                </c:pt>
                <c:pt idx="65">
                  <c:v>0.04</c:v>
                </c:pt>
                <c:pt idx="66">
                  <c:v>0.04</c:v>
                </c:pt>
                <c:pt idx="67">
                  <c:v>0.04</c:v>
                </c:pt>
                <c:pt idx="68">
                  <c:v>0.04</c:v>
                </c:pt>
                <c:pt idx="69">
                  <c:v>0.04</c:v>
                </c:pt>
                <c:pt idx="70">
                  <c:v>0.04</c:v>
                </c:pt>
                <c:pt idx="71">
                  <c:v>0.04</c:v>
                </c:pt>
                <c:pt idx="72">
                  <c:v>0.05</c:v>
                </c:pt>
                <c:pt idx="73">
                  <c:v>0.08</c:v>
                </c:pt>
                <c:pt idx="74">
                  <c:v>0.04</c:v>
                </c:pt>
                <c:pt idx="75">
                  <c:v>0.04</c:v>
                </c:pt>
                <c:pt idx="76">
                  <c:v>0.04</c:v>
                </c:pt>
                <c:pt idx="77">
                  <c:v>0.04</c:v>
                </c:pt>
                <c:pt idx="78">
                  <c:v>0.04</c:v>
                </c:pt>
                <c:pt idx="79">
                  <c:v>0.04</c:v>
                </c:pt>
                <c:pt idx="80">
                  <c:v>0.04</c:v>
                </c:pt>
                <c:pt idx="81">
                  <c:v>0.04</c:v>
                </c:pt>
                <c:pt idx="82">
                  <c:v>0.04</c:v>
                </c:pt>
                <c:pt idx="83">
                  <c:v>0.04</c:v>
                </c:pt>
                <c:pt idx="84">
                  <c:v>0.05</c:v>
                </c:pt>
                <c:pt idx="85">
                  <c:v>0.08</c:v>
                </c:pt>
                <c:pt idx="86">
                  <c:v>0.04</c:v>
                </c:pt>
                <c:pt idx="87">
                  <c:v>0.04</c:v>
                </c:pt>
                <c:pt idx="88">
                  <c:v>0.04</c:v>
                </c:pt>
                <c:pt idx="89">
                  <c:v>0.04</c:v>
                </c:pt>
                <c:pt idx="90">
                  <c:v>0.04</c:v>
                </c:pt>
                <c:pt idx="91">
                  <c:v>0.04</c:v>
                </c:pt>
                <c:pt idx="92">
                  <c:v>0.04</c:v>
                </c:pt>
                <c:pt idx="93">
                  <c:v>0.04</c:v>
                </c:pt>
                <c:pt idx="94">
                  <c:v>0.04</c:v>
                </c:pt>
                <c:pt idx="95">
                  <c:v>0.04</c:v>
                </c:pt>
                <c:pt idx="96">
                  <c:v>0.06</c:v>
                </c:pt>
                <c:pt idx="97">
                  <c:v>0.11</c:v>
                </c:pt>
                <c:pt idx="98">
                  <c:v>0.07</c:v>
                </c:pt>
                <c:pt idx="99">
                  <c:v>0.04</c:v>
                </c:pt>
                <c:pt idx="100">
                  <c:v>0.04</c:v>
                </c:pt>
                <c:pt idx="101">
                  <c:v>0.04</c:v>
                </c:pt>
                <c:pt idx="102">
                  <c:v>0.04</c:v>
                </c:pt>
                <c:pt idx="103">
                  <c:v>0.04</c:v>
                </c:pt>
                <c:pt idx="104">
                  <c:v>0.04</c:v>
                </c:pt>
                <c:pt idx="105">
                  <c:v>0.04</c:v>
                </c:pt>
                <c:pt idx="106">
                  <c:v>0.04</c:v>
                </c:pt>
                <c:pt idx="107">
                  <c:v>0.04</c:v>
                </c:pt>
                <c:pt idx="108">
                  <c:v>0.05</c:v>
                </c:pt>
                <c:pt idx="109">
                  <c:v>0.07</c:v>
                </c:pt>
                <c:pt idx="110">
                  <c:v>0.04</c:v>
                </c:pt>
                <c:pt idx="111">
                  <c:v>0.04</c:v>
                </c:pt>
                <c:pt idx="112">
                  <c:v>0.04</c:v>
                </c:pt>
                <c:pt idx="113">
                  <c:v>0.04</c:v>
                </c:pt>
                <c:pt idx="114">
                  <c:v>0.04</c:v>
                </c:pt>
                <c:pt idx="115">
                  <c:v>0.04</c:v>
                </c:pt>
                <c:pt idx="116">
                  <c:v>0.04</c:v>
                </c:pt>
                <c:pt idx="117">
                  <c:v>0.04</c:v>
                </c:pt>
                <c:pt idx="118">
                  <c:v>0.04</c:v>
                </c:pt>
                <c:pt idx="119">
                  <c:v>0.04</c:v>
                </c:pt>
                <c:pt idx="120">
                  <c:v>0.05</c:v>
                </c:pt>
                <c:pt idx="121">
                  <c:v>0.07</c:v>
                </c:pt>
                <c:pt idx="122">
                  <c:v>0.04</c:v>
                </c:pt>
                <c:pt idx="123">
                  <c:v>0.04</c:v>
                </c:pt>
                <c:pt idx="124">
                  <c:v>0.04</c:v>
                </c:pt>
                <c:pt idx="125">
                  <c:v>0.04</c:v>
                </c:pt>
                <c:pt idx="126">
                  <c:v>0.04</c:v>
                </c:pt>
                <c:pt idx="127">
                  <c:v>0.04</c:v>
                </c:pt>
                <c:pt idx="128">
                  <c:v>0.04</c:v>
                </c:pt>
                <c:pt idx="129">
                  <c:v>0.04</c:v>
                </c:pt>
                <c:pt idx="130">
                  <c:v>0.04</c:v>
                </c:pt>
                <c:pt idx="131">
                  <c:v>0.04</c:v>
                </c:pt>
                <c:pt idx="132">
                  <c:v>0.05</c:v>
                </c:pt>
                <c:pt idx="133">
                  <c:v>0.08</c:v>
                </c:pt>
                <c:pt idx="134">
                  <c:v>0.04</c:v>
                </c:pt>
                <c:pt idx="135">
                  <c:v>0.04</c:v>
                </c:pt>
                <c:pt idx="136">
                  <c:v>0.04</c:v>
                </c:pt>
                <c:pt idx="137">
                  <c:v>0.04</c:v>
                </c:pt>
                <c:pt idx="138">
                  <c:v>0.04</c:v>
                </c:pt>
                <c:pt idx="139">
                  <c:v>0.04</c:v>
                </c:pt>
                <c:pt idx="140">
                  <c:v>0.04</c:v>
                </c:pt>
                <c:pt idx="141">
                  <c:v>0.04</c:v>
                </c:pt>
                <c:pt idx="142">
                  <c:v>0.04</c:v>
                </c:pt>
                <c:pt idx="143">
                  <c:v>0.04</c:v>
                </c:pt>
                <c:pt idx="144">
                  <c:v>0.06</c:v>
                </c:pt>
                <c:pt idx="145">
                  <c:v>0.11</c:v>
                </c:pt>
                <c:pt idx="146">
                  <c:v>0.07</c:v>
                </c:pt>
                <c:pt idx="147">
                  <c:v>0.04</c:v>
                </c:pt>
                <c:pt idx="148">
                  <c:v>0.04</c:v>
                </c:pt>
                <c:pt idx="149">
                  <c:v>0.04</c:v>
                </c:pt>
                <c:pt idx="150">
                  <c:v>0.04</c:v>
                </c:pt>
                <c:pt idx="151">
                  <c:v>0.04</c:v>
                </c:pt>
                <c:pt idx="152">
                  <c:v>0.04</c:v>
                </c:pt>
                <c:pt idx="153">
                  <c:v>0.04</c:v>
                </c:pt>
                <c:pt idx="154">
                  <c:v>0.04</c:v>
                </c:pt>
              </c:numCache>
            </c:numRef>
          </c:yVal>
        </c:ser>
        <c:ser>
          <c:idx val="7"/>
          <c:order val="7"/>
          <c:smooth val="0"/>
          <c:tx>
            <c:strRef>
              <c:f>Sheet1!$I$1</c:f>
              <c:strCache>
                <c:ptCount val="1"/>
                <c:pt idx="0">
                  <c:v>sapqas01</c:v>
                </c:pt>
              </c:strCache>
            </c:strRef>
          </c:tx>
          <c:marker>
            <c:symbol val="none"/>
          </c:marker>
          <c:spPr>
            <a:ln>
              <a:solidFill>
                <a:srgbClr val="754c24"/>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Sheet1!$I$2:$I$156</c:f>
              <c:numCache>
                <c:ptCount val="155"/>
                <c:pt idx="0">
                  <c:v>50.14</c:v>
                </c:pt>
                <c:pt idx="1">
                  <c:v>15.44</c:v>
                </c:pt>
                <c:pt idx="2">
                  <c:v>4.12</c:v>
                </c:pt>
                <c:pt idx="3">
                  <c:v>5.03</c:v>
                </c:pt>
                <c:pt idx="4">
                  <c:v>4.45</c:v>
                </c:pt>
                <c:pt idx="5">
                  <c:v>1.07</c:v>
                </c:pt>
                <c:pt idx="6">
                  <c:v>0.67</c:v>
                </c:pt>
                <c:pt idx="7">
                  <c:v>0.09</c:v>
                </c:pt>
                <c:pt idx="8">
                  <c:v>0.36</c:v>
                </c:pt>
                <c:pt idx="9">
                  <c:v>0.46</c:v>
                </c:pt>
                <c:pt idx="10">
                  <c:v>0.3</c:v>
                </c:pt>
                <c:pt idx="11">
                  <c:v>0.05</c:v>
                </c:pt>
                <c:pt idx="12">
                  <c:v>0.45</c:v>
                </c:pt>
                <c:pt idx="13">
                  <c:v>0.33</c:v>
                </c:pt>
                <c:pt idx="14">
                  <c:v>0.09</c:v>
                </c:pt>
                <c:pt idx="15">
                  <c:v>0.36</c:v>
                </c:pt>
                <c:pt idx="16">
                  <c:v>0.76</c:v>
                </c:pt>
                <c:pt idx="17">
                  <c:v>3.76</c:v>
                </c:pt>
                <c:pt idx="18">
                  <c:v>4.05</c:v>
                </c:pt>
                <c:pt idx="19">
                  <c:v>3.55</c:v>
                </c:pt>
                <c:pt idx="20">
                  <c:v>3.9</c:v>
                </c:pt>
                <c:pt idx="21">
                  <c:v>3.21</c:v>
                </c:pt>
                <c:pt idx="22">
                  <c:v>0.39</c:v>
                </c:pt>
                <c:pt idx="23">
                  <c:v>0.26</c:v>
                </c:pt>
                <c:pt idx="24">
                  <c:v>0.25</c:v>
                </c:pt>
                <c:pt idx="25">
                  <c:v>0.12</c:v>
                </c:pt>
                <c:pt idx="26">
                  <c:v>0.05</c:v>
                </c:pt>
                <c:pt idx="27">
                  <c:v>0.37</c:v>
                </c:pt>
                <c:pt idx="28">
                  <c:v>0.08</c:v>
                </c:pt>
                <c:pt idx="29">
                  <c:v>0.08</c:v>
                </c:pt>
                <c:pt idx="30">
                  <c:v>0.39</c:v>
                </c:pt>
                <c:pt idx="31">
                  <c:v>0.08</c:v>
                </c:pt>
                <c:pt idx="32">
                  <c:v>0.11</c:v>
                </c:pt>
                <c:pt idx="33">
                  <c:v>0.63</c:v>
                </c:pt>
                <c:pt idx="34">
                  <c:v>0.12</c:v>
                </c:pt>
                <c:pt idx="35">
                  <c:v>0.08</c:v>
                </c:pt>
                <c:pt idx="36">
                  <c:v>3.9</c:v>
                </c:pt>
                <c:pt idx="37">
                  <c:v>3.96</c:v>
                </c:pt>
                <c:pt idx="38">
                  <c:v>3.9</c:v>
                </c:pt>
                <c:pt idx="39">
                  <c:v>4.05</c:v>
                </c:pt>
                <c:pt idx="40">
                  <c:v>3.84</c:v>
                </c:pt>
                <c:pt idx="41">
                  <c:v>3.76</c:v>
                </c:pt>
                <c:pt idx="42">
                  <c:v>3.97</c:v>
                </c:pt>
                <c:pt idx="43">
                  <c:v>3.88</c:v>
                </c:pt>
                <c:pt idx="44">
                  <c:v>3.21</c:v>
                </c:pt>
                <c:pt idx="45">
                  <c:v>2.39</c:v>
                </c:pt>
                <c:pt idx="46">
                  <c:v>0.37</c:v>
                </c:pt>
                <c:pt idx="47">
                  <c:v>0.12</c:v>
                </c:pt>
                <c:pt idx="48">
                  <c:v>14.64</c:v>
                </c:pt>
                <c:pt idx="49">
                  <c:v>7.44</c:v>
                </c:pt>
                <c:pt idx="50">
                  <c:v>0.07</c:v>
                </c:pt>
                <c:pt idx="51">
                  <c:v>0.35</c:v>
                </c:pt>
                <c:pt idx="52">
                  <c:v>0.12</c:v>
                </c:pt>
                <c:pt idx="53">
                  <c:v>0.07</c:v>
                </c:pt>
                <c:pt idx="54">
                  <c:v>0.35</c:v>
                </c:pt>
                <c:pt idx="55">
                  <c:v>0.12</c:v>
                </c:pt>
                <c:pt idx="56">
                  <c:v>0.24</c:v>
                </c:pt>
                <c:pt idx="57">
                  <c:v>0.48</c:v>
                </c:pt>
                <c:pt idx="58">
                  <c:v>0.6</c:v>
                </c:pt>
                <c:pt idx="59">
                  <c:v>0.12</c:v>
                </c:pt>
                <c:pt idx="60">
                  <c:v>0.51</c:v>
                </c:pt>
                <c:pt idx="61">
                  <c:v>0.11</c:v>
                </c:pt>
                <c:pt idx="62">
                  <c:v>0.09</c:v>
                </c:pt>
                <c:pt idx="63">
                  <c:v>0.36</c:v>
                </c:pt>
                <c:pt idx="64">
                  <c:v>0.11</c:v>
                </c:pt>
                <c:pt idx="65">
                  <c:v>0.07</c:v>
                </c:pt>
                <c:pt idx="66">
                  <c:v>0.39</c:v>
                </c:pt>
                <c:pt idx="67">
                  <c:v>0.09</c:v>
                </c:pt>
                <c:pt idx="68">
                  <c:v>0.21</c:v>
                </c:pt>
                <c:pt idx="69">
                  <c:v>0.48</c:v>
                </c:pt>
                <c:pt idx="70">
                  <c:v>0.16</c:v>
                </c:pt>
                <c:pt idx="71">
                  <c:v>0.52</c:v>
                </c:pt>
                <c:pt idx="72">
                  <c:v>3.51</c:v>
                </c:pt>
                <c:pt idx="73">
                  <c:v>3.9</c:v>
                </c:pt>
                <c:pt idx="74">
                  <c:v>3.9</c:v>
                </c:pt>
                <c:pt idx="75">
                  <c:v>4.15</c:v>
                </c:pt>
                <c:pt idx="76">
                  <c:v>3.88</c:v>
                </c:pt>
                <c:pt idx="77">
                  <c:v>3.39</c:v>
                </c:pt>
                <c:pt idx="78">
                  <c:v>3.91</c:v>
                </c:pt>
                <c:pt idx="79">
                  <c:v>3.75</c:v>
                </c:pt>
                <c:pt idx="80">
                  <c:v>2.58</c:v>
                </c:pt>
                <c:pt idx="81">
                  <c:v>2.06</c:v>
                </c:pt>
                <c:pt idx="82">
                  <c:v>0.32</c:v>
                </c:pt>
                <c:pt idx="83">
                  <c:v>0.07</c:v>
                </c:pt>
                <c:pt idx="84">
                  <c:v>0.4</c:v>
                </c:pt>
                <c:pt idx="85">
                  <c:v>0.1</c:v>
                </c:pt>
                <c:pt idx="86">
                  <c:v>0.22</c:v>
                </c:pt>
                <c:pt idx="87">
                  <c:v>0.45</c:v>
                </c:pt>
                <c:pt idx="88">
                  <c:v>0.11</c:v>
                </c:pt>
                <c:pt idx="89">
                  <c:v>0.07</c:v>
                </c:pt>
                <c:pt idx="90">
                  <c:v>0.39</c:v>
                </c:pt>
                <c:pt idx="91">
                  <c:v>0.1</c:v>
                </c:pt>
                <c:pt idx="92">
                  <c:v>0.05</c:v>
                </c:pt>
                <c:pt idx="93">
                  <c:v>0.68</c:v>
                </c:pt>
                <c:pt idx="94">
                  <c:v>0.14</c:v>
                </c:pt>
                <c:pt idx="95">
                  <c:v>0.11</c:v>
                </c:pt>
                <c:pt idx="96">
                  <c:v>8.73</c:v>
                </c:pt>
                <c:pt idx="97">
                  <c:v>2.43</c:v>
                </c:pt>
                <c:pt idx="98">
                  <c:v>2.09</c:v>
                </c:pt>
                <c:pt idx="99">
                  <c:v>2.75</c:v>
                </c:pt>
                <c:pt idx="100">
                  <c:v>1.65</c:v>
                </c:pt>
                <c:pt idx="101">
                  <c:v>0.29</c:v>
                </c:pt>
                <c:pt idx="102">
                  <c:v>0.66</c:v>
                </c:pt>
                <c:pt idx="103">
                  <c:v>0.09</c:v>
                </c:pt>
                <c:pt idx="104">
                  <c:v>0.09</c:v>
                </c:pt>
                <c:pt idx="105">
                  <c:v>0.63</c:v>
                </c:pt>
                <c:pt idx="106">
                  <c:v>0.12</c:v>
                </c:pt>
                <c:pt idx="107">
                  <c:v>0.08</c:v>
                </c:pt>
                <c:pt idx="108">
                  <c:v>0.57</c:v>
                </c:pt>
                <c:pt idx="109">
                  <c:v>0.15</c:v>
                </c:pt>
                <c:pt idx="110">
                  <c:v>0.19</c:v>
                </c:pt>
                <c:pt idx="111">
                  <c:v>0.37</c:v>
                </c:pt>
                <c:pt idx="112">
                  <c:v>0.25</c:v>
                </c:pt>
                <c:pt idx="113">
                  <c:v>0.24</c:v>
                </c:pt>
                <c:pt idx="114">
                  <c:v>0.21</c:v>
                </c:pt>
                <c:pt idx="115">
                  <c:v>0.13</c:v>
                </c:pt>
                <c:pt idx="116">
                  <c:v>0.22</c:v>
                </c:pt>
                <c:pt idx="117">
                  <c:v>0.66</c:v>
                </c:pt>
                <c:pt idx="118">
                  <c:v>0.09</c:v>
                </c:pt>
                <c:pt idx="119">
                  <c:v>0.09</c:v>
                </c:pt>
                <c:pt idx="120">
                  <c:v>2.46</c:v>
                </c:pt>
                <c:pt idx="121">
                  <c:v>2.19</c:v>
                </c:pt>
                <c:pt idx="122">
                  <c:v>2.46</c:v>
                </c:pt>
                <c:pt idx="123">
                  <c:v>2.5</c:v>
                </c:pt>
                <c:pt idx="124">
                  <c:v>1.54</c:v>
                </c:pt>
                <c:pt idx="125">
                  <c:v>0.5</c:v>
                </c:pt>
                <c:pt idx="126">
                  <c:v>0.37</c:v>
                </c:pt>
                <c:pt idx="127">
                  <c:v>0.13</c:v>
                </c:pt>
                <c:pt idx="128">
                  <c:v>0.05</c:v>
                </c:pt>
                <c:pt idx="129">
                  <c:v>0.64</c:v>
                </c:pt>
                <c:pt idx="130">
                  <c:v>0.11</c:v>
                </c:pt>
                <c:pt idx="131">
                  <c:v>0.21</c:v>
                </c:pt>
                <c:pt idx="132">
                  <c:v>0.27</c:v>
                </c:pt>
                <c:pt idx="133">
                  <c:v>0.1</c:v>
                </c:pt>
                <c:pt idx="134">
                  <c:v>0.07</c:v>
                </c:pt>
                <c:pt idx="135">
                  <c:v>0.35</c:v>
                </c:pt>
                <c:pt idx="136">
                  <c:v>0.07</c:v>
                </c:pt>
                <c:pt idx="137">
                  <c:v>0.1</c:v>
                </c:pt>
                <c:pt idx="138">
                  <c:v>0.38</c:v>
                </c:pt>
                <c:pt idx="139">
                  <c:v>0.09</c:v>
                </c:pt>
                <c:pt idx="140">
                  <c:v>0.42</c:v>
                </c:pt>
                <c:pt idx="141">
                  <c:v>0.66</c:v>
                </c:pt>
                <c:pt idx="142">
                  <c:v>0.16</c:v>
                </c:pt>
                <c:pt idx="143">
                  <c:v>2.0</c:v>
                </c:pt>
                <c:pt idx="144">
                  <c:v>14.46</c:v>
                </c:pt>
                <c:pt idx="145">
                  <c:v>5.19</c:v>
                </c:pt>
                <c:pt idx="146">
                  <c:v>18.32</c:v>
                </c:pt>
                <c:pt idx="147">
                  <c:v>5.27</c:v>
                </c:pt>
                <c:pt idx="148">
                  <c:v>7.29</c:v>
                </c:pt>
                <c:pt idx="149">
                  <c:v>8.09</c:v>
                </c:pt>
                <c:pt idx="150">
                  <c:v>8.02</c:v>
                </c:pt>
                <c:pt idx="151">
                  <c:v>8.32</c:v>
                </c:pt>
                <c:pt idx="152">
                  <c:v>9.36</c:v>
                </c:pt>
                <c:pt idx="153">
                  <c:v>9.47</c:v>
                </c:pt>
                <c:pt idx="154">
                  <c:v>9.68</c:v>
                </c:pt>
              </c:numCache>
            </c:numRef>
          </c:yVal>
        </c:ser>
        <c:ser>
          <c:idx val="8"/>
          <c:order val="8"/>
          <c:smooth val="0"/>
          <c:tx>
            <c:strRef>
              <c:f>Sheet1!$J$1</c:f>
              <c:strCache>
                <c:ptCount val="1"/>
                <c:pt idx="0">
                  <c:v>sapsb</c:v>
                </c:pt>
              </c:strCache>
            </c:strRef>
          </c:tx>
          <c:marker>
            <c:symbol val="none"/>
          </c:marker>
          <c:spPr>
            <a:ln>
              <a:solidFill>
                <a:srgbClr val="4dff4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Sheet1!$J$2:$J$156</c:f>
              <c:numCache>
                <c:ptCount val="155"/>
                <c:pt idx="0">
                  <c:v>14.9</c:v>
                </c:pt>
                <c:pt idx="1">
                  <c:v>4.18</c:v>
                </c:pt>
                <c:pt idx="2">
                  <c:v>0.69</c:v>
                </c:pt>
                <c:pt idx="3">
                  <c:v>0.96</c:v>
                </c:pt>
                <c:pt idx="4">
                  <c:v>8.09</c:v>
                </c:pt>
                <c:pt idx="5">
                  <c:v>15.24</c:v>
                </c:pt>
                <c:pt idx="6">
                  <c:v>11.89</c:v>
                </c:pt>
                <c:pt idx="7">
                  <c:v>4.1</c:v>
                </c:pt>
                <c:pt idx="8">
                  <c:v>0.28</c:v>
                </c:pt>
                <c:pt idx="9">
                  <c:v>0.27</c:v>
                </c:pt>
                <c:pt idx="10">
                  <c:v>3.53</c:v>
                </c:pt>
                <c:pt idx="11">
                  <c:v>0.07</c:v>
                </c:pt>
                <c:pt idx="12">
                  <c:v>0.21</c:v>
                </c:pt>
                <c:pt idx="13">
                  <c:v>3.43</c:v>
                </c:pt>
                <c:pt idx="14">
                  <c:v>0.65</c:v>
                </c:pt>
                <c:pt idx="15">
                  <c:v>0.1</c:v>
                </c:pt>
                <c:pt idx="16">
                  <c:v>3.3</c:v>
                </c:pt>
                <c:pt idx="17">
                  <c:v>0.04</c:v>
                </c:pt>
                <c:pt idx="18">
                  <c:v>0.14</c:v>
                </c:pt>
                <c:pt idx="19">
                  <c:v>3.3</c:v>
                </c:pt>
                <c:pt idx="20">
                  <c:v>0.04</c:v>
                </c:pt>
                <c:pt idx="21">
                  <c:v>0.6</c:v>
                </c:pt>
                <c:pt idx="22">
                  <c:v>3.47</c:v>
                </c:pt>
                <c:pt idx="23">
                  <c:v>0.04</c:v>
                </c:pt>
                <c:pt idx="24">
                  <c:v>0.16</c:v>
                </c:pt>
                <c:pt idx="25">
                  <c:v>3.34</c:v>
                </c:pt>
                <c:pt idx="26">
                  <c:v>0.04</c:v>
                </c:pt>
                <c:pt idx="27">
                  <c:v>0.08</c:v>
                </c:pt>
                <c:pt idx="28">
                  <c:v>3.31</c:v>
                </c:pt>
                <c:pt idx="29">
                  <c:v>0.04</c:v>
                </c:pt>
                <c:pt idx="30">
                  <c:v>0.11</c:v>
                </c:pt>
                <c:pt idx="31">
                  <c:v>3.31</c:v>
                </c:pt>
                <c:pt idx="32">
                  <c:v>0.07</c:v>
                </c:pt>
                <c:pt idx="33">
                  <c:v>0.28</c:v>
                </c:pt>
                <c:pt idx="34">
                  <c:v>3.3</c:v>
                </c:pt>
                <c:pt idx="35">
                  <c:v>0.04</c:v>
                </c:pt>
                <c:pt idx="36">
                  <c:v>0.17</c:v>
                </c:pt>
                <c:pt idx="37">
                  <c:v>3.32</c:v>
                </c:pt>
                <c:pt idx="38">
                  <c:v>0.04</c:v>
                </c:pt>
                <c:pt idx="39">
                  <c:v>0.11</c:v>
                </c:pt>
                <c:pt idx="40">
                  <c:v>3.3</c:v>
                </c:pt>
                <c:pt idx="41">
                  <c:v>0.04</c:v>
                </c:pt>
                <c:pt idx="42">
                  <c:v>0.11</c:v>
                </c:pt>
                <c:pt idx="43">
                  <c:v>4.08</c:v>
                </c:pt>
                <c:pt idx="44">
                  <c:v>0.04</c:v>
                </c:pt>
                <c:pt idx="45">
                  <c:v>0.27</c:v>
                </c:pt>
                <c:pt idx="46">
                  <c:v>3.34</c:v>
                </c:pt>
                <c:pt idx="47">
                  <c:v>0.04</c:v>
                </c:pt>
                <c:pt idx="48">
                  <c:v>0.16</c:v>
                </c:pt>
                <c:pt idx="49">
                  <c:v>8.13</c:v>
                </c:pt>
                <c:pt idx="50">
                  <c:v>0.09</c:v>
                </c:pt>
                <c:pt idx="51">
                  <c:v>0.08</c:v>
                </c:pt>
                <c:pt idx="52">
                  <c:v>3.31</c:v>
                </c:pt>
                <c:pt idx="53">
                  <c:v>0.06</c:v>
                </c:pt>
                <c:pt idx="54">
                  <c:v>0.11</c:v>
                </c:pt>
                <c:pt idx="55">
                  <c:v>3.29</c:v>
                </c:pt>
                <c:pt idx="56">
                  <c:v>0.04</c:v>
                </c:pt>
                <c:pt idx="57">
                  <c:v>0.28</c:v>
                </c:pt>
                <c:pt idx="58">
                  <c:v>4.14</c:v>
                </c:pt>
                <c:pt idx="59">
                  <c:v>0.04</c:v>
                </c:pt>
                <c:pt idx="60">
                  <c:v>0.19</c:v>
                </c:pt>
                <c:pt idx="61">
                  <c:v>3.31</c:v>
                </c:pt>
                <c:pt idx="62">
                  <c:v>0.04</c:v>
                </c:pt>
                <c:pt idx="63">
                  <c:v>0.08</c:v>
                </c:pt>
                <c:pt idx="64">
                  <c:v>3.3</c:v>
                </c:pt>
                <c:pt idx="65">
                  <c:v>0.04</c:v>
                </c:pt>
                <c:pt idx="66">
                  <c:v>0.11</c:v>
                </c:pt>
                <c:pt idx="67">
                  <c:v>3.33</c:v>
                </c:pt>
                <c:pt idx="68">
                  <c:v>0.04</c:v>
                </c:pt>
                <c:pt idx="69">
                  <c:v>0.29</c:v>
                </c:pt>
                <c:pt idx="70">
                  <c:v>3.34</c:v>
                </c:pt>
                <c:pt idx="71">
                  <c:v>0.04</c:v>
                </c:pt>
                <c:pt idx="72">
                  <c:v>0.16</c:v>
                </c:pt>
                <c:pt idx="73">
                  <c:v>4.13</c:v>
                </c:pt>
                <c:pt idx="74">
                  <c:v>0.07</c:v>
                </c:pt>
                <c:pt idx="75">
                  <c:v>0.08</c:v>
                </c:pt>
                <c:pt idx="76">
                  <c:v>3.3</c:v>
                </c:pt>
                <c:pt idx="77">
                  <c:v>0.05</c:v>
                </c:pt>
                <c:pt idx="78">
                  <c:v>0.11</c:v>
                </c:pt>
                <c:pt idx="79">
                  <c:v>3.3</c:v>
                </c:pt>
                <c:pt idx="80">
                  <c:v>0.04</c:v>
                </c:pt>
                <c:pt idx="81">
                  <c:v>0.31</c:v>
                </c:pt>
                <c:pt idx="82">
                  <c:v>3.3</c:v>
                </c:pt>
                <c:pt idx="83">
                  <c:v>0.04</c:v>
                </c:pt>
                <c:pt idx="84">
                  <c:v>0.16</c:v>
                </c:pt>
                <c:pt idx="85">
                  <c:v>3.32</c:v>
                </c:pt>
                <c:pt idx="86">
                  <c:v>0.04</c:v>
                </c:pt>
                <c:pt idx="87">
                  <c:v>0.08</c:v>
                </c:pt>
                <c:pt idx="88">
                  <c:v>3.32</c:v>
                </c:pt>
                <c:pt idx="89">
                  <c:v>0.04</c:v>
                </c:pt>
                <c:pt idx="90">
                  <c:v>0.11</c:v>
                </c:pt>
                <c:pt idx="91">
                  <c:v>3.02</c:v>
                </c:pt>
                <c:pt idx="92">
                  <c:v>0.04</c:v>
                </c:pt>
                <c:pt idx="93">
                  <c:v>0.28</c:v>
                </c:pt>
                <c:pt idx="94">
                  <c:v>3.3</c:v>
                </c:pt>
                <c:pt idx="95">
                  <c:v>0.07</c:v>
                </c:pt>
                <c:pt idx="96">
                  <c:v>0.16</c:v>
                </c:pt>
                <c:pt idx="97">
                  <c:v>4.43</c:v>
                </c:pt>
                <c:pt idx="98">
                  <c:v>0.06</c:v>
                </c:pt>
                <c:pt idx="99">
                  <c:v>0.08</c:v>
                </c:pt>
                <c:pt idx="100">
                  <c:v>3.31</c:v>
                </c:pt>
                <c:pt idx="101">
                  <c:v>0.12</c:v>
                </c:pt>
                <c:pt idx="102">
                  <c:v>0.13</c:v>
                </c:pt>
                <c:pt idx="103">
                  <c:v>3.29</c:v>
                </c:pt>
                <c:pt idx="104">
                  <c:v>0.04</c:v>
                </c:pt>
                <c:pt idx="105">
                  <c:v>0.28</c:v>
                </c:pt>
                <c:pt idx="106">
                  <c:v>3.3</c:v>
                </c:pt>
                <c:pt idx="107">
                  <c:v>0.04</c:v>
                </c:pt>
                <c:pt idx="108">
                  <c:v>0.16</c:v>
                </c:pt>
                <c:pt idx="109">
                  <c:v>3.34</c:v>
                </c:pt>
                <c:pt idx="110">
                  <c:v>0.04</c:v>
                </c:pt>
                <c:pt idx="111">
                  <c:v>0.08</c:v>
                </c:pt>
                <c:pt idx="112">
                  <c:v>3.33</c:v>
                </c:pt>
                <c:pt idx="113">
                  <c:v>0.05</c:v>
                </c:pt>
                <c:pt idx="114">
                  <c:v>0.37</c:v>
                </c:pt>
                <c:pt idx="115">
                  <c:v>3.3</c:v>
                </c:pt>
                <c:pt idx="116">
                  <c:v>0.31</c:v>
                </c:pt>
                <c:pt idx="117">
                  <c:v>0.33</c:v>
                </c:pt>
                <c:pt idx="118">
                  <c:v>3.35</c:v>
                </c:pt>
                <c:pt idx="119">
                  <c:v>0.25</c:v>
                </c:pt>
                <c:pt idx="120">
                  <c:v>0.16</c:v>
                </c:pt>
                <c:pt idx="121">
                  <c:v>3.31</c:v>
                </c:pt>
                <c:pt idx="122">
                  <c:v>0.04</c:v>
                </c:pt>
                <c:pt idx="123">
                  <c:v>0.1</c:v>
                </c:pt>
                <c:pt idx="124">
                  <c:v>3.31</c:v>
                </c:pt>
                <c:pt idx="125">
                  <c:v>0.04</c:v>
                </c:pt>
                <c:pt idx="126">
                  <c:v>0.11</c:v>
                </c:pt>
                <c:pt idx="127">
                  <c:v>3.31</c:v>
                </c:pt>
                <c:pt idx="128">
                  <c:v>0.04</c:v>
                </c:pt>
                <c:pt idx="129">
                  <c:v>0.28</c:v>
                </c:pt>
                <c:pt idx="130">
                  <c:v>3.33</c:v>
                </c:pt>
                <c:pt idx="131">
                  <c:v>0.09</c:v>
                </c:pt>
                <c:pt idx="132">
                  <c:v>0.12</c:v>
                </c:pt>
                <c:pt idx="133">
                  <c:v>4.14</c:v>
                </c:pt>
                <c:pt idx="134">
                  <c:v>0.04</c:v>
                </c:pt>
                <c:pt idx="135">
                  <c:v>0.07</c:v>
                </c:pt>
                <c:pt idx="136">
                  <c:v>3.3</c:v>
                </c:pt>
                <c:pt idx="137">
                  <c:v>0.07</c:v>
                </c:pt>
                <c:pt idx="138">
                  <c:v>0.11</c:v>
                </c:pt>
                <c:pt idx="139">
                  <c:v>3.3</c:v>
                </c:pt>
                <c:pt idx="140">
                  <c:v>0.04</c:v>
                </c:pt>
                <c:pt idx="141">
                  <c:v>0.26</c:v>
                </c:pt>
                <c:pt idx="142">
                  <c:v>3.52</c:v>
                </c:pt>
                <c:pt idx="143">
                  <c:v>0.04</c:v>
                </c:pt>
                <c:pt idx="144">
                  <c:v>0.19</c:v>
                </c:pt>
                <c:pt idx="145">
                  <c:v>4.12</c:v>
                </c:pt>
                <c:pt idx="146">
                  <c:v>0.08</c:v>
                </c:pt>
                <c:pt idx="147">
                  <c:v>0.07</c:v>
                </c:pt>
                <c:pt idx="148">
                  <c:v>4.12</c:v>
                </c:pt>
                <c:pt idx="149">
                  <c:v>0.04</c:v>
                </c:pt>
                <c:pt idx="150">
                  <c:v>0.11</c:v>
                </c:pt>
                <c:pt idx="151">
                  <c:v>3.34</c:v>
                </c:pt>
                <c:pt idx="152">
                  <c:v>0.04</c:v>
                </c:pt>
                <c:pt idx="153">
                  <c:v>0.31</c:v>
                </c:pt>
                <c:pt idx="154">
                  <c:v>3.3</c:v>
                </c:pt>
              </c:numCache>
            </c:numRef>
          </c:yVal>
        </c:ser>
        <c:ser>
          <c:idx val="9"/>
          <c:order val="9"/>
          <c:smooth val="0"/>
          <c:tx>
            <c:strRef>
              <c:f>Sheet1!$K$1</c:f>
              <c:strCache>
                <c:ptCount val="1"/>
                <c:pt idx="0">
                  <c:v>sjemcrpa01, sje...</c:v>
                </c:pt>
              </c:strCache>
            </c:strRef>
          </c:tx>
          <c:marker>
            <c:symbol val="none"/>
          </c:marker>
          <c:spPr>
            <a:ln>
              <a:solidFill>
                <a:srgbClr val="979797"/>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Sheet1!$K$2:$K$156</c:f>
              <c:numCache>
                <c:ptCount val="155"/>
                <c:pt idx="0">
                  <c:v>154.04</c:v>
                </c:pt>
                <c:pt idx="1">
                  <c:v>224.32</c:v>
                </c:pt>
                <c:pt idx="2">
                  <c:v>142.28</c:v>
                </c:pt>
                <c:pt idx="3">
                  <c:v>130.18</c:v>
                </c:pt>
                <c:pt idx="4">
                  <c:v>78.56</c:v>
                </c:pt>
                <c:pt idx="5">
                  <c:v>83.07</c:v>
                </c:pt>
                <c:pt idx="6">
                  <c:v>155.83</c:v>
                </c:pt>
                <c:pt idx="7">
                  <c:v>72.42</c:v>
                </c:pt>
                <c:pt idx="8">
                  <c:v>98.83</c:v>
                </c:pt>
                <c:pt idx="9">
                  <c:v>33.08</c:v>
                </c:pt>
                <c:pt idx="10">
                  <c:v>60.71</c:v>
                </c:pt>
                <c:pt idx="11">
                  <c:v>35.87</c:v>
                </c:pt>
                <c:pt idx="12">
                  <c:v>34.07</c:v>
                </c:pt>
                <c:pt idx="13">
                  <c:v>57.8</c:v>
                </c:pt>
                <c:pt idx="14">
                  <c:v>30.68</c:v>
                </c:pt>
                <c:pt idx="15">
                  <c:v>94.69</c:v>
                </c:pt>
                <c:pt idx="16">
                  <c:v>96.79</c:v>
                </c:pt>
                <c:pt idx="17">
                  <c:v>33.12</c:v>
                </c:pt>
                <c:pt idx="18">
                  <c:v>159.18</c:v>
                </c:pt>
                <c:pt idx="19">
                  <c:v>99.05</c:v>
                </c:pt>
                <c:pt idx="20">
                  <c:v>71.07</c:v>
                </c:pt>
                <c:pt idx="21">
                  <c:v>39.25</c:v>
                </c:pt>
                <c:pt idx="22">
                  <c:v>78.48</c:v>
                </c:pt>
                <c:pt idx="23">
                  <c:v>65.75</c:v>
                </c:pt>
                <c:pt idx="24">
                  <c:v>83.12</c:v>
                </c:pt>
                <c:pt idx="25">
                  <c:v>86.53</c:v>
                </c:pt>
                <c:pt idx="26">
                  <c:v>82.61</c:v>
                </c:pt>
                <c:pt idx="27">
                  <c:v>124.81</c:v>
                </c:pt>
                <c:pt idx="28">
                  <c:v>121.34</c:v>
                </c:pt>
                <c:pt idx="29">
                  <c:v>57.84</c:v>
                </c:pt>
                <c:pt idx="30">
                  <c:v>67.01</c:v>
                </c:pt>
                <c:pt idx="31">
                  <c:v>75.42</c:v>
                </c:pt>
                <c:pt idx="32">
                  <c:v>87.31</c:v>
                </c:pt>
                <c:pt idx="33">
                  <c:v>76.72</c:v>
                </c:pt>
                <c:pt idx="34">
                  <c:v>146.52</c:v>
                </c:pt>
                <c:pt idx="35">
                  <c:v>90.09</c:v>
                </c:pt>
                <c:pt idx="36">
                  <c:v>52.71</c:v>
                </c:pt>
                <c:pt idx="37">
                  <c:v>33.34</c:v>
                </c:pt>
                <c:pt idx="38">
                  <c:v>65.43</c:v>
                </c:pt>
                <c:pt idx="39">
                  <c:v>121.17</c:v>
                </c:pt>
                <c:pt idx="40">
                  <c:v>94.87</c:v>
                </c:pt>
                <c:pt idx="41">
                  <c:v>56.86</c:v>
                </c:pt>
                <c:pt idx="42">
                  <c:v>59.92</c:v>
                </c:pt>
                <c:pt idx="43">
                  <c:v>79.53</c:v>
                </c:pt>
                <c:pt idx="44">
                  <c:v>86.35</c:v>
                </c:pt>
                <c:pt idx="45">
                  <c:v>72.03</c:v>
                </c:pt>
                <c:pt idx="46">
                  <c:v>82.88</c:v>
                </c:pt>
                <c:pt idx="47">
                  <c:v>69.71</c:v>
                </c:pt>
                <c:pt idx="48">
                  <c:v>81.12</c:v>
                </c:pt>
                <c:pt idx="49">
                  <c:v>75.22</c:v>
                </c:pt>
                <c:pt idx="50">
                  <c:v>73.04</c:v>
                </c:pt>
                <c:pt idx="51">
                  <c:v>116.95</c:v>
                </c:pt>
                <c:pt idx="52">
                  <c:v>99.07</c:v>
                </c:pt>
                <c:pt idx="53">
                  <c:v>35.17</c:v>
                </c:pt>
                <c:pt idx="54">
                  <c:v>130.19</c:v>
                </c:pt>
                <c:pt idx="55">
                  <c:v>124.83</c:v>
                </c:pt>
                <c:pt idx="56">
                  <c:v>66.91</c:v>
                </c:pt>
                <c:pt idx="57">
                  <c:v>103.73</c:v>
                </c:pt>
                <c:pt idx="58">
                  <c:v>98.22</c:v>
                </c:pt>
                <c:pt idx="59">
                  <c:v>198.12</c:v>
                </c:pt>
                <c:pt idx="60">
                  <c:v>132.88</c:v>
                </c:pt>
                <c:pt idx="61">
                  <c:v>61.82</c:v>
                </c:pt>
                <c:pt idx="62">
                  <c:v>66.18</c:v>
                </c:pt>
                <c:pt idx="63">
                  <c:v>184.4</c:v>
                </c:pt>
                <c:pt idx="64">
                  <c:v>115.45</c:v>
                </c:pt>
                <c:pt idx="65">
                  <c:v>99.7</c:v>
                </c:pt>
                <c:pt idx="66">
                  <c:v>196.32</c:v>
                </c:pt>
                <c:pt idx="67">
                  <c:v>88.28</c:v>
                </c:pt>
                <c:pt idx="68">
                  <c:v>53.41</c:v>
                </c:pt>
                <c:pt idx="69">
                  <c:v>92.91</c:v>
                </c:pt>
                <c:pt idx="70">
                  <c:v>143.13</c:v>
                </c:pt>
                <c:pt idx="71">
                  <c:v>111.28</c:v>
                </c:pt>
                <c:pt idx="72">
                  <c:v>149.33</c:v>
                </c:pt>
                <c:pt idx="73">
                  <c:v>131.9</c:v>
                </c:pt>
                <c:pt idx="74">
                  <c:v>284.67</c:v>
                </c:pt>
                <c:pt idx="75">
                  <c:v>283.21</c:v>
                </c:pt>
                <c:pt idx="76">
                  <c:v>224.41</c:v>
                </c:pt>
                <c:pt idx="77">
                  <c:v>80.84</c:v>
                </c:pt>
                <c:pt idx="78">
                  <c:v>106.88</c:v>
                </c:pt>
                <c:pt idx="79">
                  <c:v>177.92</c:v>
                </c:pt>
                <c:pt idx="80">
                  <c:v>156.55</c:v>
                </c:pt>
                <c:pt idx="81">
                  <c:v>216.06</c:v>
                </c:pt>
                <c:pt idx="82">
                  <c:v>165.43</c:v>
                </c:pt>
                <c:pt idx="83">
                  <c:v>88.0</c:v>
                </c:pt>
                <c:pt idx="84">
                  <c:v>67.13</c:v>
                </c:pt>
                <c:pt idx="85">
                  <c:v>66.43</c:v>
                </c:pt>
                <c:pt idx="86">
                  <c:v>163.58</c:v>
                </c:pt>
                <c:pt idx="87">
                  <c:v>158.85</c:v>
                </c:pt>
                <c:pt idx="88">
                  <c:v>102.39</c:v>
                </c:pt>
                <c:pt idx="89">
                  <c:v>113.97</c:v>
                </c:pt>
                <c:pt idx="90">
                  <c:v>223.39</c:v>
                </c:pt>
                <c:pt idx="91">
                  <c:v>195.74</c:v>
                </c:pt>
                <c:pt idx="92">
                  <c:v>393.21</c:v>
                </c:pt>
                <c:pt idx="93">
                  <c:v>310.17</c:v>
                </c:pt>
                <c:pt idx="94">
                  <c:v>102.4</c:v>
                </c:pt>
                <c:pt idx="95">
                  <c:v>119.8</c:v>
                </c:pt>
                <c:pt idx="96">
                  <c:v>191.27</c:v>
                </c:pt>
                <c:pt idx="97">
                  <c:v>261.09</c:v>
                </c:pt>
                <c:pt idx="98">
                  <c:v>292.29</c:v>
                </c:pt>
                <c:pt idx="99">
                  <c:v>306.71</c:v>
                </c:pt>
                <c:pt idx="100">
                  <c:v>263.47</c:v>
                </c:pt>
                <c:pt idx="101">
                  <c:v>209.31</c:v>
                </c:pt>
                <c:pt idx="102">
                  <c:v>284.11</c:v>
                </c:pt>
                <c:pt idx="103">
                  <c:v>142.62</c:v>
                </c:pt>
                <c:pt idx="104">
                  <c:v>157.92</c:v>
                </c:pt>
                <c:pt idx="105">
                  <c:v>141.11</c:v>
                </c:pt>
                <c:pt idx="106">
                  <c:v>371.34</c:v>
                </c:pt>
                <c:pt idx="107">
                  <c:v>352.95</c:v>
                </c:pt>
                <c:pt idx="108">
                  <c:v>203.84</c:v>
                </c:pt>
                <c:pt idx="109">
                  <c:v>154.9</c:v>
                </c:pt>
                <c:pt idx="110">
                  <c:v>158.64</c:v>
                </c:pt>
                <c:pt idx="111">
                  <c:v>210.67</c:v>
                </c:pt>
                <c:pt idx="112">
                  <c:v>174.09</c:v>
                </c:pt>
                <c:pt idx="113">
                  <c:v>179.8</c:v>
                </c:pt>
                <c:pt idx="114">
                  <c:v>207.28</c:v>
                </c:pt>
                <c:pt idx="115">
                  <c:v>161.2</c:v>
                </c:pt>
                <c:pt idx="116">
                  <c:v>185.65</c:v>
                </c:pt>
                <c:pt idx="117">
                  <c:v>177.76</c:v>
                </c:pt>
                <c:pt idx="118">
                  <c:v>146.22</c:v>
                </c:pt>
                <c:pt idx="119">
                  <c:v>60.33</c:v>
                </c:pt>
                <c:pt idx="120">
                  <c:v>44.11</c:v>
                </c:pt>
                <c:pt idx="121">
                  <c:v>126.12</c:v>
                </c:pt>
                <c:pt idx="122">
                  <c:v>101.84</c:v>
                </c:pt>
                <c:pt idx="123">
                  <c:v>143.29</c:v>
                </c:pt>
                <c:pt idx="124">
                  <c:v>80.32</c:v>
                </c:pt>
                <c:pt idx="125">
                  <c:v>79.35</c:v>
                </c:pt>
                <c:pt idx="126">
                  <c:v>101.63</c:v>
                </c:pt>
                <c:pt idx="127">
                  <c:v>42.22</c:v>
                </c:pt>
                <c:pt idx="128">
                  <c:v>43.66</c:v>
                </c:pt>
                <c:pt idx="129">
                  <c:v>82.44</c:v>
                </c:pt>
                <c:pt idx="130">
                  <c:v>132.92</c:v>
                </c:pt>
                <c:pt idx="131">
                  <c:v>46.35</c:v>
                </c:pt>
                <c:pt idx="132">
                  <c:v>41.06</c:v>
                </c:pt>
                <c:pt idx="133">
                  <c:v>30.22</c:v>
                </c:pt>
                <c:pt idx="134">
                  <c:v>32.05</c:v>
                </c:pt>
                <c:pt idx="135">
                  <c:v>76.69</c:v>
                </c:pt>
                <c:pt idx="136">
                  <c:v>55.92</c:v>
                </c:pt>
                <c:pt idx="137">
                  <c:v>46.98</c:v>
                </c:pt>
                <c:pt idx="138">
                  <c:v>88.62</c:v>
                </c:pt>
                <c:pt idx="139">
                  <c:v>58.99</c:v>
                </c:pt>
                <c:pt idx="140">
                  <c:v>102.83</c:v>
                </c:pt>
                <c:pt idx="141">
                  <c:v>71.44</c:v>
                </c:pt>
                <c:pt idx="142">
                  <c:v>95.16</c:v>
                </c:pt>
                <c:pt idx="143">
                  <c:v>37.74</c:v>
                </c:pt>
                <c:pt idx="144">
                  <c:v>186.47</c:v>
                </c:pt>
                <c:pt idx="145">
                  <c:v>203.47</c:v>
                </c:pt>
                <c:pt idx="146">
                  <c:v>155.48</c:v>
                </c:pt>
                <c:pt idx="147">
                  <c:v>113.78</c:v>
                </c:pt>
                <c:pt idx="148">
                  <c:v>126.13</c:v>
                </c:pt>
                <c:pt idx="149">
                  <c:v>75.3</c:v>
                </c:pt>
                <c:pt idx="150">
                  <c:v>97.03</c:v>
                </c:pt>
                <c:pt idx="151">
                  <c:v>106.64</c:v>
                </c:pt>
                <c:pt idx="152">
                  <c:v>56.07</c:v>
                </c:pt>
                <c:pt idx="153">
                  <c:v>99.81</c:v>
                </c:pt>
                <c:pt idx="154">
                  <c:v>84.26</c:v>
                </c:pt>
              </c:numCache>
            </c:numRef>
          </c:yVal>
        </c:ser>
        <c:ser>
          <c:idx val="10"/>
          <c:order val="10"/>
          <c:smooth val="0"/>
          <c:tx>
            <c:strRef>
              <c:f>Sheet1!$L$1</c:f>
              <c:strCache>
                <c:ptCount val="1"/>
                <c:pt idx="0">
                  <c:v>sjsqlqa10</c:v>
                </c:pt>
              </c:strCache>
            </c:strRef>
          </c:tx>
          <c:marker>
            <c:symbol val="none"/>
          </c:marker>
          <c:spPr>
            <a:ln>
              <a:solidFill>
                <a:srgbClr val="ffae3b"/>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Sheet1!$L$2:$L$156</c:f>
              <c:numCache>
                <c:ptCount val="155"/>
                <c:pt idx="0">
                  <c:v>0.03</c:v>
                </c:pt>
                <c:pt idx="1">
                  <c:v>0.0</c:v>
                </c:pt>
                <c:pt idx="2">
                  <c:v>0.0</c:v>
                </c:pt>
                <c:pt idx="3">
                  <c:v>0.0</c:v>
                </c:pt>
                <c:pt idx="4">
                  <c:v>0.0</c:v>
                </c:pt>
                <c:pt idx="5">
                  <c:v>0.03</c:v>
                </c:pt>
                <c:pt idx="6">
                  <c:v>0.02</c:v>
                </c:pt>
                <c:pt idx="7">
                  <c:v>0.0</c:v>
                </c:pt>
                <c:pt idx="8">
                  <c:v>0.0</c:v>
                </c:pt>
                <c:pt idx="9">
                  <c:v>0.0</c:v>
                </c:pt>
                <c:pt idx="10">
                  <c:v>0.0</c:v>
                </c:pt>
                <c:pt idx="11">
                  <c:v>0.02</c:v>
                </c:pt>
                <c:pt idx="12">
                  <c:v>0.02</c:v>
                </c:pt>
                <c:pt idx="13">
                  <c:v>0.0</c:v>
                </c:pt>
                <c:pt idx="14">
                  <c:v>0.01</c:v>
                </c:pt>
                <c:pt idx="15">
                  <c:v>0.0</c:v>
                </c:pt>
                <c:pt idx="16">
                  <c:v>0.0</c:v>
                </c:pt>
                <c:pt idx="17">
                  <c:v>0.02</c:v>
                </c:pt>
                <c:pt idx="18">
                  <c:v>0.02</c:v>
                </c:pt>
                <c:pt idx="19">
                  <c:v>0.0</c:v>
                </c:pt>
                <c:pt idx="20">
                  <c:v>0.01</c:v>
                </c:pt>
                <c:pt idx="21">
                  <c:v>0.0</c:v>
                </c:pt>
                <c:pt idx="22">
                  <c:v>0.0</c:v>
                </c:pt>
                <c:pt idx="23">
                  <c:v>0.02</c:v>
                </c:pt>
                <c:pt idx="24">
                  <c:v>0.02</c:v>
                </c:pt>
                <c:pt idx="25">
                  <c:v>0.0</c:v>
                </c:pt>
                <c:pt idx="26">
                  <c:v>0.0</c:v>
                </c:pt>
                <c:pt idx="27">
                  <c:v>0.0</c:v>
                </c:pt>
                <c:pt idx="28">
                  <c:v>0.0</c:v>
                </c:pt>
                <c:pt idx="29">
                  <c:v>0.0</c:v>
                </c:pt>
                <c:pt idx="30">
                  <c:v>0.03</c:v>
                </c:pt>
                <c:pt idx="31">
                  <c:v>0.01</c:v>
                </c:pt>
                <c:pt idx="32">
                  <c:v>0.0</c:v>
                </c:pt>
                <c:pt idx="33">
                  <c:v>0.01</c:v>
                </c:pt>
                <c:pt idx="34">
                  <c:v>0.0</c:v>
                </c:pt>
                <c:pt idx="35">
                  <c:v>0.0</c:v>
                </c:pt>
                <c:pt idx="36">
                  <c:v>0.03</c:v>
                </c:pt>
                <c:pt idx="37">
                  <c:v>0.01</c:v>
                </c:pt>
                <c:pt idx="38">
                  <c:v>0.0</c:v>
                </c:pt>
                <c:pt idx="39">
                  <c:v>0.0</c:v>
                </c:pt>
                <c:pt idx="40">
                  <c:v>0.0</c:v>
                </c:pt>
                <c:pt idx="41">
                  <c:v>0.02</c:v>
                </c:pt>
                <c:pt idx="42">
                  <c:v>0.02</c:v>
                </c:pt>
                <c:pt idx="43">
                  <c:v>0.01</c:v>
                </c:pt>
                <c:pt idx="44">
                  <c:v>0.01</c:v>
                </c:pt>
                <c:pt idx="45">
                  <c:v>0.0</c:v>
                </c:pt>
                <c:pt idx="46">
                  <c:v>0.0</c:v>
                </c:pt>
                <c:pt idx="47">
                  <c:v>0.0</c:v>
                </c:pt>
                <c:pt idx="48">
                  <c:v>0.03</c:v>
                </c:pt>
                <c:pt idx="49">
                  <c:v>0.01</c:v>
                </c:pt>
                <c:pt idx="50">
                  <c:v>0.0</c:v>
                </c:pt>
                <c:pt idx="51">
                  <c:v>0.0</c:v>
                </c:pt>
                <c:pt idx="52">
                  <c:v>0.01</c:v>
                </c:pt>
                <c:pt idx="53">
                  <c:v>0.0</c:v>
                </c:pt>
                <c:pt idx="54">
                  <c:v>0.03</c:v>
                </c:pt>
                <c:pt idx="55">
                  <c:v>0.01</c:v>
                </c:pt>
                <c:pt idx="56">
                  <c:v>0.01</c:v>
                </c:pt>
                <c:pt idx="57">
                  <c:v>0.01</c:v>
                </c:pt>
                <c:pt idx="58">
                  <c:v>0.0</c:v>
                </c:pt>
                <c:pt idx="59">
                  <c:v>0.0</c:v>
                </c:pt>
                <c:pt idx="60">
                  <c:v>0.02</c:v>
                </c:pt>
                <c:pt idx="61">
                  <c:v>0.01</c:v>
                </c:pt>
                <c:pt idx="62">
                  <c:v>0.01</c:v>
                </c:pt>
                <c:pt idx="63">
                  <c:v>0.0</c:v>
                </c:pt>
                <c:pt idx="64">
                  <c:v>0.0</c:v>
                </c:pt>
                <c:pt idx="65">
                  <c:v>0.0</c:v>
                </c:pt>
                <c:pt idx="66">
                  <c:v>0.02</c:v>
                </c:pt>
                <c:pt idx="67">
                  <c:v>0.02</c:v>
                </c:pt>
                <c:pt idx="68">
                  <c:v>0.0</c:v>
                </c:pt>
                <c:pt idx="69">
                  <c:v>0.0</c:v>
                </c:pt>
                <c:pt idx="70">
                  <c:v>0.0</c:v>
                </c:pt>
                <c:pt idx="71">
                  <c:v>0.01</c:v>
                </c:pt>
                <c:pt idx="72">
                  <c:v>0.02</c:v>
                </c:pt>
                <c:pt idx="73">
                  <c:v>0.02</c:v>
                </c:pt>
                <c:pt idx="74">
                  <c:v>0.0</c:v>
                </c:pt>
                <c:pt idx="75">
                  <c:v>0.0</c:v>
                </c:pt>
                <c:pt idx="76">
                  <c:v>0.01</c:v>
                </c:pt>
                <c:pt idx="77">
                  <c:v>0.0</c:v>
                </c:pt>
                <c:pt idx="78">
                  <c:v>0.03</c:v>
                </c:pt>
                <c:pt idx="79">
                  <c:v>0.02</c:v>
                </c:pt>
                <c:pt idx="80">
                  <c:v>0.0</c:v>
                </c:pt>
                <c:pt idx="81">
                  <c:v>0.0</c:v>
                </c:pt>
                <c:pt idx="82">
                  <c:v>0.01</c:v>
                </c:pt>
                <c:pt idx="83">
                  <c:v>0.0</c:v>
                </c:pt>
                <c:pt idx="84">
                  <c:v>0.03</c:v>
                </c:pt>
                <c:pt idx="85">
                  <c:v>0.01</c:v>
                </c:pt>
                <c:pt idx="86">
                  <c:v>0.0</c:v>
                </c:pt>
                <c:pt idx="87">
                  <c:v>0.01</c:v>
                </c:pt>
                <c:pt idx="88">
                  <c:v>0.0</c:v>
                </c:pt>
                <c:pt idx="89">
                  <c:v>0.0</c:v>
                </c:pt>
                <c:pt idx="90">
                  <c:v>0.01</c:v>
                </c:pt>
                <c:pt idx="91">
                  <c:v>0.02</c:v>
                </c:pt>
                <c:pt idx="92">
                  <c:v>0.0</c:v>
                </c:pt>
                <c:pt idx="93">
                  <c:v>0.0</c:v>
                </c:pt>
                <c:pt idx="94">
                  <c:v>0.0</c:v>
                </c:pt>
                <c:pt idx="95">
                  <c:v>0.0</c:v>
                </c:pt>
                <c:pt idx="96">
                  <c:v>0.02</c:v>
                </c:pt>
                <c:pt idx="97">
                  <c:v>0.02</c:v>
                </c:pt>
                <c:pt idx="98">
                  <c:v>0.0</c:v>
                </c:pt>
                <c:pt idx="99">
                  <c:v>0.0</c:v>
                </c:pt>
                <c:pt idx="100">
                  <c:v>0.0</c:v>
                </c:pt>
                <c:pt idx="101">
                  <c:v>0.0</c:v>
                </c:pt>
                <c:pt idx="102">
                  <c:v>0.01</c:v>
                </c:pt>
                <c:pt idx="103">
                  <c:v>0.02</c:v>
                </c:pt>
                <c:pt idx="104">
                  <c:v>0.01</c:v>
                </c:pt>
                <c:pt idx="105">
                  <c:v>0.0</c:v>
                </c:pt>
                <c:pt idx="106">
                  <c:v>0.0</c:v>
                </c:pt>
                <c:pt idx="107">
                  <c:v>0.0</c:v>
                </c:pt>
                <c:pt idx="108">
                  <c:v>0.01</c:v>
                </c:pt>
                <c:pt idx="109">
                  <c:v>0.03</c:v>
                </c:pt>
                <c:pt idx="110">
                  <c:v>0.0</c:v>
                </c:pt>
                <c:pt idx="111">
                  <c:v>0.0</c:v>
                </c:pt>
                <c:pt idx="112">
                  <c:v>0.02</c:v>
                </c:pt>
                <c:pt idx="113">
                  <c:v>0.01</c:v>
                </c:pt>
                <c:pt idx="114">
                  <c:v>0.02</c:v>
                </c:pt>
                <c:pt idx="115">
                  <c:v>0.01</c:v>
                </c:pt>
                <c:pt idx="116">
                  <c:v>0.01</c:v>
                </c:pt>
                <c:pt idx="117">
                  <c:v>0.0</c:v>
                </c:pt>
                <c:pt idx="118">
                  <c:v>1.98</c:v>
                </c:pt>
                <c:pt idx="119">
                  <c:v>4.58</c:v>
                </c:pt>
                <c:pt idx="120">
                  <c:v>0.31</c:v>
                </c:pt>
                <c:pt idx="121">
                  <c:v>0.03</c:v>
                </c:pt>
                <c:pt idx="122">
                  <c:v>0.01</c:v>
                </c:pt>
                <c:pt idx="123">
                  <c:v>0.0</c:v>
                </c:pt>
                <c:pt idx="124">
                  <c:v>0.01</c:v>
                </c:pt>
                <c:pt idx="125">
                  <c:v>0.0</c:v>
                </c:pt>
                <c:pt idx="126">
                  <c:v>0.01</c:v>
                </c:pt>
                <c:pt idx="127">
                  <c:v>0.03</c:v>
                </c:pt>
                <c:pt idx="128">
                  <c:v>0.0</c:v>
                </c:pt>
                <c:pt idx="129">
                  <c:v>0.0</c:v>
                </c:pt>
                <c:pt idx="130">
                  <c:v>0.01</c:v>
                </c:pt>
                <c:pt idx="131">
                  <c:v>0.01</c:v>
                </c:pt>
                <c:pt idx="132">
                  <c:v>0.0</c:v>
                </c:pt>
                <c:pt idx="133">
                  <c:v>0.01</c:v>
                </c:pt>
                <c:pt idx="134">
                  <c:v>0.01</c:v>
                </c:pt>
                <c:pt idx="135">
                  <c:v>0.0</c:v>
                </c:pt>
                <c:pt idx="136">
                  <c:v>0.0</c:v>
                </c:pt>
                <c:pt idx="137">
                  <c:v>0.01</c:v>
                </c:pt>
                <c:pt idx="138">
                  <c:v>0.01</c:v>
                </c:pt>
                <c:pt idx="139">
                  <c:v>0.01</c:v>
                </c:pt>
                <c:pt idx="140">
                  <c:v>0.0</c:v>
                </c:pt>
                <c:pt idx="141">
                  <c:v>0.01</c:v>
                </c:pt>
                <c:pt idx="142">
                  <c:v>0.0</c:v>
                </c:pt>
                <c:pt idx="143">
                  <c:v>0.0</c:v>
                </c:pt>
                <c:pt idx="144">
                  <c:v>0.01</c:v>
                </c:pt>
                <c:pt idx="145">
                  <c:v>0.02</c:v>
                </c:pt>
                <c:pt idx="146">
                  <c:v>0.0</c:v>
                </c:pt>
                <c:pt idx="147">
                  <c:v>0.01</c:v>
                </c:pt>
                <c:pt idx="148">
                  <c:v>0.0</c:v>
                </c:pt>
                <c:pt idx="149">
                  <c:v>0.0</c:v>
                </c:pt>
                <c:pt idx="150">
                  <c:v>0.03</c:v>
                </c:pt>
                <c:pt idx="151">
                  <c:v>0.0</c:v>
                </c:pt>
                <c:pt idx="152">
                  <c:v>0.03</c:v>
                </c:pt>
                <c:pt idx="153">
                  <c:v>0.01</c:v>
                </c:pt>
                <c:pt idx="154">
                  <c:v>0.0</c:v>
                </c:pt>
              </c:numCache>
            </c:numRef>
          </c:yVal>
        </c:ser>
        <c:ser>
          <c:idx val="11"/>
          <c:order val="11"/>
          <c:smooth val="0"/>
          <c:tx>
            <c:strRef>
              <c:f>Sheet1!$M$1</c:f>
              <c:strCache>
                <c:ptCount val="1"/>
                <c:pt idx="0">
                  <c:v>vbsmdbqa</c:v>
                </c:pt>
              </c:strCache>
            </c:strRef>
          </c:tx>
          <c:marker>
            <c:symbol val="none"/>
          </c:marker>
          <c:spPr>
            <a:ln>
              <a:solidFill>
                <a:srgbClr val="d8de2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Sheet1!$M$2:$M$156</c:f>
              <c:numCache>
                <c:ptCount val="155"/>
                <c:pt idx="0">
                  <c:v>0.2</c:v>
                </c:pt>
                <c:pt idx="1">
                  <c:v>0.13</c:v>
                </c:pt>
                <c:pt idx="2">
                  <c:v>0.04</c:v>
                </c:pt>
                <c:pt idx="3">
                  <c:v>0.03</c:v>
                </c:pt>
                <c:pt idx="4">
                  <c:v>0.03</c:v>
                </c:pt>
                <c:pt idx="5">
                  <c:v>0.03</c:v>
                </c:pt>
                <c:pt idx="6">
                  <c:v>0.03</c:v>
                </c:pt>
                <c:pt idx="7">
                  <c:v>0.03</c:v>
                </c:pt>
                <c:pt idx="8">
                  <c:v>0.04</c:v>
                </c:pt>
                <c:pt idx="9">
                  <c:v>0.03</c:v>
                </c:pt>
                <c:pt idx="10">
                  <c:v>0.03</c:v>
                </c:pt>
                <c:pt idx="11">
                  <c:v>0.03</c:v>
                </c:pt>
                <c:pt idx="12">
                  <c:v>0.05</c:v>
                </c:pt>
                <c:pt idx="13">
                  <c:v>0.06</c:v>
                </c:pt>
                <c:pt idx="14">
                  <c:v>0.03</c:v>
                </c:pt>
                <c:pt idx="15">
                  <c:v>0.03</c:v>
                </c:pt>
                <c:pt idx="16">
                  <c:v>0.03</c:v>
                </c:pt>
                <c:pt idx="17">
                  <c:v>0.03</c:v>
                </c:pt>
                <c:pt idx="18">
                  <c:v>0.03</c:v>
                </c:pt>
                <c:pt idx="19">
                  <c:v>0.03</c:v>
                </c:pt>
                <c:pt idx="20">
                  <c:v>0.04</c:v>
                </c:pt>
                <c:pt idx="21">
                  <c:v>0.03</c:v>
                </c:pt>
                <c:pt idx="22">
                  <c:v>0.03</c:v>
                </c:pt>
                <c:pt idx="23">
                  <c:v>0.05</c:v>
                </c:pt>
                <c:pt idx="24">
                  <c:v>0.05</c:v>
                </c:pt>
                <c:pt idx="25">
                  <c:v>0.06</c:v>
                </c:pt>
                <c:pt idx="26">
                  <c:v>0.03</c:v>
                </c:pt>
                <c:pt idx="27">
                  <c:v>0.03</c:v>
                </c:pt>
                <c:pt idx="28">
                  <c:v>0.03</c:v>
                </c:pt>
                <c:pt idx="29">
                  <c:v>0.03</c:v>
                </c:pt>
                <c:pt idx="30">
                  <c:v>0.03</c:v>
                </c:pt>
                <c:pt idx="31">
                  <c:v>0.03</c:v>
                </c:pt>
                <c:pt idx="32">
                  <c:v>0.04</c:v>
                </c:pt>
                <c:pt idx="33">
                  <c:v>0.03</c:v>
                </c:pt>
                <c:pt idx="34">
                  <c:v>0.03</c:v>
                </c:pt>
                <c:pt idx="35">
                  <c:v>0.03</c:v>
                </c:pt>
                <c:pt idx="36">
                  <c:v>0.05</c:v>
                </c:pt>
                <c:pt idx="37">
                  <c:v>0.06</c:v>
                </c:pt>
                <c:pt idx="38">
                  <c:v>0.03</c:v>
                </c:pt>
                <c:pt idx="39">
                  <c:v>0.03</c:v>
                </c:pt>
                <c:pt idx="40">
                  <c:v>0.03</c:v>
                </c:pt>
                <c:pt idx="41">
                  <c:v>0.03</c:v>
                </c:pt>
                <c:pt idx="42">
                  <c:v>0.03</c:v>
                </c:pt>
                <c:pt idx="43">
                  <c:v>0.03</c:v>
                </c:pt>
                <c:pt idx="44">
                  <c:v>0.04</c:v>
                </c:pt>
                <c:pt idx="45">
                  <c:v>0.03</c:v>
                </c:pt>
                <c:pt idx="46">
                  <c:v>0.03</c:v>
                </c:pt>
                <c:pt idx="47">
                  <c:v>0.03</c:v>
                </c:pt>
                <c:pt idx="48">
                  <c:v>0.12</c:v>
                </c:pt>
                <c:pt idx="49">
                  <c:v>0.13</c:v>
                </c:pt>
                <c:pt idx="50">
                  <c:v>0.03</c:v>
                </c:pt>
                <c:pt idx="51">
                  <c:v>0.03</c:v>
                </c:pt>
                <c:pt idx="52">
                  <c:v>0.03</c:v>
                </c:pt>
                <c:pt idx="53">
                  <c:v>0.03</c:v>
                </c:pt>
                <c:pt idx="54">
                  <c:v>0.03</c:v>
                </c:pt>
                <c:pt idx="55">
                  <c:v>0.03</c:v>
                </c:pt>
                <c:pt idx="56">
                  <c:v>0.04</c:v>
                </c:pt>
                <c:pt idx="57">
                  <c:v>0.03</c:v>
                </c:pt>
                <c:pt idx="58">
                  <c:v>0.03</c:v>
                </c:pt>
                <c:pt idx="59">
                  <c:v>0.03</c:v>
                </c:pt>
                <c:pt idx="60">
                  <c:v>0.05</c:v>
                </c:pt>
                <c:pt idx="61">
                  <c:v>0.06</c:v>
                </c:pt>
                <c:pt idx="62">
                  <c:v>0.03</c:v>
                </c:pt>
                <c:pt idx="63">
                  <c:v>0.03</c:v>
                </c:pt>
                <c:pt idx="64">
                  <c:v>0.04</c:v>
                </c:pt>
                <c:pt idx="65">
                  <c:v>0.03</c:v>
                </c:pt>
                <c:pt idx="66">
                  <c:v>0.03</c:v>
                </c:pt>
                <c:pt idx="67">
                  <c:v>0.03</c:v>
                </c:pt>
                <c:pt idx="68">
                  <c:v>0.04</c:v>
                </c:pt>
                <c:pt idx="69">
                  <c:v>0.03</c:v>
                </c:pt>
                <c:pt idx="70">
                  <c:v>0.04</c:v>
                </c:pt>
                <c:pt idx="71">
                  <c:v>0.07</c:v>
                </c:pt>
                <c:pt idx="72">
                  <c:v>0.06</c:v>
                </c:pt>
                <c:pt idx="73">
                  <c:v>0.05</c:v>
                </c:pt>
                <c:pt idx="74">
                  <c:v>0.03</c:v>
                </c:pt>
                <c:pt idx="75">
                  <c:v>0.03</c:v>
                </c:pt>
                <c:pt idx="76">
                  <c:v>0.03</c:v>
                </c:pt>
                <c:pt idx="77">
                  <c:v>0.03</c:v>
                </c:pt>
                <c:pt idx="78">
                  <c:v>0.03</c:v>
                </c:pt>
                <c:pt idx="79">
                  <c:v>0.03</c:v>
                </c:pt>
                <c:pt idx="80">
                  <c:v>0.04</c:v>
                </c:pt>
                <c:pt idx="81">
                  <c:v>0.03</c:v>
                </c:pt>
                <c:pt idx="82">
                  <c:v>0.03</c:v>
                </c:pt>
                <c:pt idx="83">
                  <c:v>0.03</c:v>
                </c:pt>
                <c:pt idx="84">
                  <c:v>2.21</c:v>
                </c:pt>
                <c:pt idx="85">
                  <c:v>1.14</c:v>
                </c:pt>
                <c:pt idx="86">
                  <c:v>0.62</c:v>
                </c:pt>
                <c:pt idx="87">
                  <c:v>0.54</c:v>
                </c:pt>
                <c:pt idx="88">
                  <c:v>0.03</c:v>
                </c:pt>
                <c:pt idx="89">
                  <c:v>0.03</c:v>
                </c:pt>
                <c:pt idx="90">
                  <c:v>0.03</c:v>
                </c:pt>
                <c:pt idx="91">
                  <c:v>0.03</c:v>
                </c:pt>
                <c:pt idx="92">
                  <c:v>1.24</c:v>
                </c:pt>
                <c:pt idx="93">
                  <c:v>0.03</c:v>
                </c:pt>
                <c:pt idx="94">
                  <c:v>0.03</c:v>
                </c:pt>
                <c:pt idx="95">
                  <c:v>0.03</c:v>
                </c:pt>
                <c:pt idx="96">
                  <c:v>3.38</c:v>
                </c:pt>
                <c:pt idx="97">
                  <c:v>0.13</c:v>
                </c:pt>
                <c:pt idx="98">
                  <c:v>1.11</c:v>
                </c:pt>
                <c:pt idx="99">
                  <c:v>1.11</c:v>
                </c:pt>
                <c:pt idx="100">
                  <c:v>0.04</c:v>
                </c:pt>
                <c:pt idx="101">
                  <c:v>0.03</c:v>
                </c:pt>
                <c:pt idx="102">
                  <c:v>0.03</c:v>
                </c:pt>
                <c:pt idx="103">
                  <c:v>0.03</c:v>
                </c:pt>
                <c:pt idx="104">
                  <c:v>1.12</c:v>
                </c:pt>
                <c:pt idx="105">
                  <c:v>0.03</c:v>
                </c:pt>
                <c:pt idx="106">
                  <c:v>0.03</c:v>
                </c:pt>
                <c:pt idx="107">
                  <c:v>0.03</c:v>
                </c:pt>
                <c:pt idx="108">
                  <c:v>2.22</c:v>
                </c:pt>
                <c:pt idx="109">
                  <c:v>0.06</c:v>
                </c:pt>
                <c:pt idx="110">
                  <c:v>1.12</c:v>
                </c:pt>
                <c:pt idx="111">
                  <c:v>1.12</c:v>
                </c:pt>
                <c:pt idx="112">
                  <c:v>0.03</c:v>
                </c:pt>
                <c:pt idx="113">
                  <c:v>0.03</c:v>
                </c:pt>
                <c:pt idx="114">
                  <c:v>0.03</c:v>
                </c:pt>
                <c:pt idx="115">
                  <c:v>1.12</c:v>
                </c:pt>
                <c:pt idx="116">
                  <c:v>0.04</c:v>
                </c:pt>
                <c:pt idx="117">
                  <c:v>0.03</c:v>
                </c:pt>
                <c:pt idx="118">
                  <c:v>0.03</c:v>
                </c:pt>
                <c:pt idx="119">
                  <c:v>0.03</c:v>
                </c:pt>
                <c:pt idx="120">
                  <c:v>3.33</c:v>
                </c:pt>
                <c:pt idx="121">
                  <c:v>0.06</c:v>
                </c:pt>
                <c:pt idx="122">
                  <c:v>1.69</c:v>
                </c:pt>
                <c:pt idx="123">
                  <c:v>1.43</c:v>
                </c:pt>
                <c:pt idx="124">
                  <c:v>0.03</c:v>
                </c:pt>
                <c:pt idx="125">
                  <c:v>0.04</c:v>
                </c:pt>
                <c:pt idx="126">
                  <c:v>0.03</c:v>
                </c:pt>
                <c:pt idx="127">
                  <c:v>0.03</c:v>
                </c:pt>
                <c:pt idx="128">
                  <c:v>1.12</c:v>
                </c:pt>
                <c:pt idx="129">
                  <c:v>0.03</c:v>
                </c:pt>
                <c:pt idx="130">
                  <c:v>0.03</c:v>
                </c:pt>
                <c:pt idx="131">
                  <c:v>2.2</c:v>
                </c:pt>
                <c:pt idx="132">
                  <c:v>0.05</c:v>
                </c:pt>
                <c:pt idx="133">
                  <c:v>0.08</c:v>
                </c:pt>
                <c:pt idx="134">
                  <c:v>1.12</c:v>
                </c:pt>
                <c:pt idx="135">
                  <c:v>1.11</c:v>
                </c:pt>
                <c:pt idx="136">
                  <c:v>0.03</c:v>
                </c:pt>
                <c:pt idx="137">
                  <c:v>0.03</c:v>
                </c:pt>
                <c:pt idx="138">
                  <c:v>0.03</c:v>
                </c:pt>
                <c:pt idx="139">
                  <c:v>0.03</c:v>
                </c:pt>
                <c:pt idx="140">
                  <c:v>1.12</c:v>
                </c:pt>
                <c:pt idx="141">
                  <c:v>0.03</c:v>
                </c:pt>
                <c:pt idx="142">
                  <c:v>0.03</c:v>
                </c:pt>
                <c:pt idx="143">
                  <c:v>0.03</c:v>
                </c:pt>
                <c:pt idx="144">
                  <c:v>3.66</c:v>
                </c:pt>
                <c:pt idx="145">
                  <c:v>1.3</c:v>
                </c:pt>
                <c:pt idx="146">
                  <c:v>0.66</c:v>
                </c:pt>
                <c:pt idx="147">
                  <c:v>0.49</c:v>
                </c:pt>
                <c:pt idx="148">
                  <c:v>0.03</c:v>
                </c:pt>
                <c:pt idx="149">
                  <c:v>0.04</c:v>
                </c:pt>
                <c:pt idx="150">
                  <c:v>0.03</c:v>
                </c:pt>
                <c:pt idx="151">
                  <c:v>0.03</c:v>
                </c:pt>
                <c:pt idx="152">
                  <c:v>1.12</c:v>
                </c:pt>
                <c:pt idx="153">
                  <c:v>0.03</c:v>
                </c:pt>
                <c:pt idx="154">
                  <c:v>0.03</c:v>
                </c:pt>
              </c:numCache>
            </c:numRef>
          </c:yVal>
        </c:ser>
        <c:axId val="81357694"/>
        <c:axId val="81357695"/>
      </c:scatterChart>
      <c:valAx>
        <c:axId val="81357694"/>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95"/>
        <c:crosses val="autoZero"/>
      </c:valAx>
      <c:valAx>
        <c:axId val="81357695"/>
        <c:scaling>
          <c:orientation val="minMax"/>
        </c:scaling>
        <c:delete val="0"/>
        <c:axPos val="l"/>
        <c:title>
          <c:tx>
            <c:rich>
              <a:bodyPr rot="-5400000" vert="horz"/>
              <a:lstStyle/>
              <a:p>
                <a:pPr>
                  <a:defRPr/>
                </a:pPr>
                <a:r>
                  <a:rPr lang="en-US"/>
                  <a:t>Bandwidth (MB/sec)</a:t>
                </a:r>
              </a:p>
            </c:rich>
          </c:tx>
          <c:layout/>
          <c:overlay val="0"/>
        </c:title>
        <c:numFmt formatCode="#,##0" sourceLinked="0"/>
        <c:majorTickMark val="cross"/>
        <c:minorTickMark val="cross"/>
        <c:tickLblPos val="nextTo"/>
        <c:crossAx val="81357694"/>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barChart>
        <c:barDir val="col"/>
        <c:grouping val="clustered"/>
        <c:ser>
          <c:idx val="0"/>
          <c:order val="0"/>
          <c:smooth val="0"/>
          <c:tx>
            <c:strRef>
              <c:f>Sheet1!$B$1</c:f>
              <c:strCache>
                <c:ptCount val="1"/>
                <c:pt idx="0">
                  <c:v>Reads</c:v>
                </c:pt>
              </c:strCache>
            </c:strRef>
          </c:tx>
          <c:spPr>
            <a:solidFill>
              <a:srgbClr val="2c95dd"/>
            </a:solidFill>
            <a:ln w="28575"/>
          </c:spPr>
          <c:cat>
            <c:strRef>
              <c:f>Sheet1!$A$2:$A$12</c:f>
              <c:strCache>
                <c:ptCount val="11"/>
                <c:pt idx="0">
                  <c:v>512B</c:v>
                </c:pt>
                <c:pt idx="1">
                  <c:v>1KB</c:v>
                </c:pt>
                <c:pt idx="2">
                  <c:v>2KB</c:v>
                </c:pt>
                <c:pt idx="3">
                  <c:v>4KB</c:v>
                </c:pt>
                <c:pt idx="4">
                  <c:v>8KB</c:v>
                </c:pt>
                <c:pt idx="5">
                  <c:v>16KB</c:v>
                </c:pt>
                <c:pt idx="6">
                  <c:v>32KB</c:v>
                </c:pt>
                <c:pt idx="7">
                  <c:v>64KB</c:v>
                </c:pt>
                <c:pt idx="8">
                  <c:v>128KB</c:v>
                </c:pt>
                <c:pt idx="9">
                  <c:v>256KB</c:v>
                </c:pt>
                <c:pt idx="10">
                  <c:v>512KB</c:v>
                </c:pt>
              </c:strCache>
            </c:strRef>
          </c:cat>
          <c:val>
            <c:numRef>
              <c:f>Sheet1!$B$2:$B$12</c:f>
              <c:numCache>
                <c:ptCount val="11"/>
                <c:pt idx="0">
                  <c:v>35603.9400</c:v>
                </c:pt>
                <c:pt idx="1">
                  <c:v>7351.6570</c:v>
                </c:pt>
                <c:pt idx="2">
                  <c:v>2277.4440</c:v>
                </c:pt>
                <c:pt idx="3">
                  <c:v>5700.2320</c:v>
                </c:pt>
                <c:pt idx="4">
                  <c:v>36039.7680</c:v>
                </c:pt>
                <c:pt idx="5">
                  <c:v>12912.0100</c:v>
                </c:pt>
                <c:pt idx="6">
                  <c:v>4445.0490</c:v>
                </c:pt>
                <c:pt idx="7">
                  <c:v>3312.0120</c:v>
                </c:pt>
                <c:pt idx="8">
                  <c:v>455.0170</c:v>
                </c:pt>
                <c:pt idx="9">
                  <c:v>366.9420</c:v>
                </c:pt>
                <c:pt idx="10">
                  <c:v>3497.8150</c:v>
                </c:pt>
              </c:numCache>
            </c:numRef>
          </c:val>
        </c:ser>
        <c:ser>
          <c:idx val="1"/>
          <c:order val="1"/>
          <c:smooth val="0"/>
          <c:tx>
            <c:strRef>
              <c:f>Sheet1!$C$1</c:f>
              <c:strCache>
                <c:ptCount val="1"/>
                <c:pt idx="0">
                  <c:v>Writes</c:v>
                </c:pt>
              </c:strCache>
            </c:strRef>
          </c:tx>
          <c:spPr>
            <a:solidFill>
              <a:srgbClr val="339933"/>
            </a:solidFill>
            <a:ln w="28575"/>
          </c:spPr>
          <c:cat>
            <c:strRef>
              <c:f>Sheet1!$A$2:$A$12</c:f>
              <c:strCache>
                <c:ptCount val="11"/>
                <c:pt idx="0">
                  <c:v>512B</c:v>
                </c:pt>
                <c:pt idx="1">
                  <c:v>1KB</c:v>
                </c:pt>
                <c:pt idx="2">
                  <c:v>2KB</c:v>
                </c:pt>
                <c:pt idx="3">
                  <c:v>4KB</c:v>
                </c:pt>
                <c:pt idx="4">
                  <c:v>8KB</c:v>
                </c:pt>
                <c:pt idx="5">
                  <c:v>16KB</c:v>
                </c:pt>
                <c:pt idx="6">
                  <c:v>32KB</c:v>
                </c:pt>
                <c:pt idx="7">
                  <c:v>64KB</c:v>
                </c:pt>
                <c:pt idx="8">
                  <c:v>128KB</c:v>
                </c:pt>
                <c:pt idx="9">
                  <c:v>256KB</c:v>
                </c:pt>
                <c:pt idx="10">
                  <c:v>512KB</c:v>
                </c:pt>
              </c:strCache>
            </c:strRef>
          </c:cat>
          <c:val>
            <c:numRef>
              <c:f>Sheet1!$C$2:$C$12</c:f>
              <c:numCache>
                <c:ptCount val="11"/>
                <c:pt idx="0">
                  <c:v>40537.7000</c:v>
                </c:pt>
                <c:pt idx="1">
                  <c:v>7583.3820</c:v>
                </c:pt>
                <c:pt idx="2">
                  <c:v>2965.7650</c:v>
                </c:pt>
                <c:pt idx="3">
                  <c:v>8735.3400</c:v>
                </c:pt>
                <c:pt idx="4">
                  <c:v>30920.7810</c:v>
                </c:pt>
                <c:pt idx="5">
                  <c:v>11318.3900</c:v>
                </c:pt>
                <c:pt idx="6">
                  <c:v>4210.4580</c:v>
                </c:pt>
                <c:pt idx="7">
                  <c:v>3960.0180</c:v>
                </c:pt>
                <c:pt idx="8">
                  <c:v>1123.0250</c:v>
                </c:pt>
                <c:pt idx="9">
                  <c:v>406.9690</c:v>
                </c:pt>
                <c:pt idx="10">
                  <c:v>3992.3870</c:v>
                </c:pt>
              </c:numCache>
            </c:numRef>
          </c:val>
        </c:ser>
        <c:axId val="81357696"/>
        <c:axId val="81357697"/>
        <c:overlap val="100"/>
      </c:barChart>
      <c:catAx>
        <c:axId val="81357696"/>
        <c:scaling>
          <c:orientation val="minMax"/>
        </c:scaling>
        <c:delete val="0"/>
        <c:axPos val="b"/>
        <c:title>
          <c:tx>
            <c:rich>
              <a:bodyPr rot="0" vert="horz"/>
              <a:lstStyle/>
              <a:p>
                <a:pPr>
                  <a:defRPr/>
                </a:pPr>
                <a:r>
                  <a:rPr lang="en-US"/>
                  <a:t>IO Size</a:t>
                </a:r>
              </a:p>
            </c:rich>
          </c:tx>
          <c:layout/>
          <c:overlay val="0"/>
        </c:title>
        <c:tickLblPos val="nextTo"/>
        <c:txPr>
          <a:bodyPr rot="0" vert="horz"/>
          <a:lstStyle/>
          <a:p>
            <a:pPr>
              <a:defRPr/>
            </a:pPr>
            <a:endParaRPr lang="en-US"/>
          </a:p>
        </c:txPr>
        <c:crossAx val="81357697"/>
        <c:crosses val="autoZero"/>
      </c:catAx>
      <c:valAx>
        <c:axId val="81357697"/>
        <c:scaling>
          <c:orientation val="minMax"/>
        </c:scaling>
        <c:delete val="0"/>
        <c:axPos val="l"/>
        <c:title>
          <c:tx>
            <c:rich>
              <a:bodyPr rot="-5400000" vert="horz"/>
              <a:lstStyle/>
              <a:p>
                <a:pPr>
                  <a:defRPr/>
                </a:pPr>
                <a:r>
                  <a:rPr lang="en-US"/>
                  <a:t># IOs (thousands)</a:t>
                </a:r>
              </a:p>
            </c:rich>
          </c:tx>
          <c:layout/>
          <c:overlay val="0"/>
        </c:title>
        <c:numFmt formatCode="#,##0" sourceLinked="0"/>
        <c:majorTickMark val="cross"/>
        <c:minorTickMark val="cross"/>
        <c:tickLblPos val="nextTo"/>
        <c:crossAx val="81357696"/>
        <c:crosses val="autoZero"/>
        <c:crossBetween val="between"/>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Avg IO Size (KB)</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55.509102</c:v>
                </c:pt>
                <c:pt idx="1">
                  <c:v>35.461277</c:v>
                </c:pt>
                <c:pt idx="2">
                  <c:v>27.81665</c:v>
                </c:pt>
                <c:pt idx="3">
                  <c:v>24.708747</c:v>
                </c:pt>
                <c:pt idx="4">
                  <c:v>20.132807</c:v>
                </c:pt>
                <c:pt idx="5">
                  <c:v>20.087298</c:v>
                </c:pt>
                <c:pt idx="6">
                  <c:v>28.539221</c:v>
                </c:pt>
                <c:pt idx="7">
                  <c:v>20.500196</c:v>
                </c:pt>
                <c:pt idx="8">
                  <c:v>21.85472</c:v>
                </c:pt>
                <c:pt idx="9">
                  <c:v>21.557828</c:v>
                </c:pt>
                <c:pt idx="10">
                  <c:v>27.725376</c:v>
                </c:pt>
                <c:pt idx="11">
                  <c:v>20.544471</c:v>
                </c:pt>
                <c:pt idx="12">
                  <c:v>21.742854</c:v>
                </c:pt>
                <c:pt idx="13">
                  <c:v>24.801856</c:v>
                </c:pt>
                <c:pt idx="14">
                  <c:v>27.727922</c:v>
                </c:pt>
                <c:pt idx="15">
                  <c:v>24.337612</c:v>
                </c:pt>
                <c:pt idx="16">
                  <c:v>18.770713</c:v>
                </c:pt>
                <c:pt idx="17">
                  <c:v>17.800987</c:v>
                </c:pt>
                <c:pt idx="18">
                  <c:v>26.743205</c:v>
                </c:pt>
                <c:pt idx="19">
                  <c:v>19.884441</c:v>
                </c:pt>
                <c:pt idx="20">
                  <c:v>18.088623</c:v>
                </c:pt>
                <c:pt idx="21">
                  <c:v>20.14723</c:v>
                </c:pt>
                <c:pt idx="22">
                  <c:v>23.669223</c:v>
                </c:pt>
                <c:pt idx="23">
                  <c:v>25.849784</c:v>
                </c:pt>
                <c:pt idx="24">
                  <c:v>62.018029</c:v>
                </c:pt>
                <c:pt idx="25">
                  <c:v>27.891436</c:v>
                </c:pt>
                <c:pt idx="26">
                  <c:v>22.435418</c:v>
                </c:pt>
                <c:pt idx="27">
                  <c:v>28.257727</c:v>
                </c:pt>
                <c:pt idx="28">
                  <c:v>22.348662</c:v>
                </c:pt>
                <c:pt idx="29">
                  <c:v>23.523073</c:v>
                </c:pt>
                <c:pt idx="30">
                  <c:v>20.89078</c:v>
                </c:pt>
                <c:pt idx="31">
                  <c:v>20.78887</c:v>
                </c:pt>
                <c:pt idx="32">
                  <c:v>23.123865</c:v>
                </c:pt>
                <c:pt idx="33">
                  <c:v>21.659064</c:v>
                </c:pt>
                <c:pt idx="34">
                  <c:v>26.5692</c:v>
                </c:pt>
                <c:pt idx="35">
                  <c:v>20.720064</c:v>
                </c:pt>
                <c:pt idx="36">
                  <c:v>16.805609</c:v>
                </c:pt>
                <c:pt idx="37">
                  <c:v>26.68681</c:v>
                </c:pt>
                <c:pt idx="38">
                  <c:v>19.154642</c:v>
                </c:pt>
                <c:pt idx="39">
                  <c:v>24.65019</c:v>
                </c:pt>
                <c:pt idx="40">
                  <c:v>17.853799</c:v>
                </c:pt>
                <c:pt idx="41">
                  <c:v>18.49526</c:v>
                </c:pt>
                <c:pt idx="42">
                  <c:v>16.697675</c:v>
                </c:pt>
                <c:pt idx="43">
                  <c:v>18.540861</c:v>
                </c:pt>
                <c:pt idx="44">
                  <c:v>20.283657</c:v>
                </c:pt>
                <c:pt idx="45">
                  <c:v>19.204826</c:v>
                </c:pt>
                <c:pt idx="46">
                  <c:v>23.480852</c:v>
                </c:pt>
                <c:pt idx="47">
                  <c:v>18.527556</c:v>
                </c:pt>
                <c:pt idx="48">
                  <c:v>34.810987</c:v>
                </c:pt>
                <c:pt idx="49">
                  <c:v>22.718801</c:v>
                </c:pt>
                <c:pt idx="50">
                  <c:v>17.8617</c:v>
                </c:pt>
                <c:pt idx="51">
                  <c:v>26.842726</c:v>
                </c:pt>
                <c:pt idx="52">
                  <c:v>20.399554</c:v>
                </c:pt>
                <c:pt idx="53">
                  <c:v>21.667598</c:v>
                </c:pt>
                <c:pt idx="54">
                  <c:v>31.035412</c:v>
                </c:pt>
                <c:pt idx="55">
                  <c:v>28.834719</c:v>
                </c:pt>
                <c:pt idx="56">
                  <c:v>19.722249</c:v>
                </c:pt>
                <c:pt idx="57">
                  <c:v>22.813026</c:v>
                </c:pt>
                <c:pt idx="58">
                  <c:v>32.345692</c:v>
                </c:pt>
                <c:pt idx="59">
                  <c:v>40.476766</c:v>
                </c:pt>
                <c:pt idx="60">
                  <c:v>27.967603</c:v>
                </c:pt>
                <c:pt idx="61">
                  <c:v>21.9912</c:v>
                </c:pt>
                <c:pt idx="62">
                  <c:v>40.706895</c:v>
                </c:pt>
                <c:pt idx="63">
                  <c:v>44.720609</c:v>
                </c:pt>
                <c:pt idx="64">
                  <c:v>21.470323</c:v>
                </c:pt>
                <c:pt idx="65">
                  <c:v>20.838742</c:v>
                </c:pt>
                <c:pt idx="66">
                  <c:v>41.797867</c:v>
                </c:pt>
                <c:pt idx="67">
                  <c:v>22.362959</c:v>
                </c:pt>
                <c:pt idx="68">
                  <c:v>34.255191</c:v>
                </c:pt>
                <c:pt idx="69">
                  <c:v>31.04935</c:v>
                </c:pt>
                <c:pt idx="70">
                  <c:v>31.363313</c:v>
                </c:pt>
                <c:pt idx="71">
                  <c:v>29.912162</c:v>
                </c:pt>
                <c:pt idx="72">
                  <c:v>31.955128</c:v>
                </c:pt>
                <c:pt idx="73">
                  <c:v>36.269397</c:v>
                </c:pt>
                <c:pt idx="74">
                  <c:v>45.954895</c:v>
                </c:pt>
                <c:pt idx="75">
                  <c:v>40.097282</c:v>
                </c:pt>
                <c:pt idx="76">
                  <c:v>29.811694</c:v>
                </c:pt>
                <c:pt idx="77">
                  <c:v>27.854568</c:v>
                </c:pt>
                <c:pt idx="78">
                  <c:v>25.205574</c:v>
                </c:pt>
                <c:pt idx="79">
                  <c:v>31.612465</c:v>
                </c:pt>
                <c:pt idx="80">
                  <c:v>23.821767</c:v>
                </c:pt>
                <c:pt idx="81">
                  <c:v>29.218911</c:v>
                </c:pt>
                <c:pt idx="82">
                  <c:v>27.541643</c:v>
                </c:pt>
                <c:pt idx="83">
                  <c:v>21.705165</c:v>
                </c:pt>
                <c:pt idx="84">
                  <c:v>22.753823</c:v>
                </c:pt>
                <c:pt idx="85">
                  <c:v>25.072001</c:v>
                </c:pt>
                <c:pt idx="86">
                  <c:v>38.803788</c:v>
                </c:pt>
                <c:pt idx="87">
                  <c:v>28.127456</c:v>
                </c:pt>
                <c:pt idx="88">
                  <c:v>19.237632</c:v>
                </c:pt>
                <c:pt idx="89">
                  <c:v>20.986422</c:v>
                </c:pt>
                <c:pt idx="90">
                  <c:v>31.396975</c:v>
                </c:pt>
                <c:pt idx="91">
                  <c:v>29.304582</c:v>
                </c:pt>
                <c:pt idx="92">
                  <c:v>55.514839</c:v>
                </c:pt>
                <c:pt idx="93">
                  <c:v>65.644321</c:v>
                </c:pt>
                <c:pt idx="94">
                  <c:v>42.284838</c:v>
                </c:pt>
                <c:pt idx="95">
                  <c:v>45.385679</c:v>
                </c:pt>
                <c:pt idx="96">
                  <c:v>56.671754</c:v>
                </c:pt>
                <c:pt idx="97">
                  <c:v>45.878002</c:v>
                </c:pt>
                <c:pt idx="98">
                  <c:v>46.989545</c:v>
                </c:pt>
                <c:pt idx="99">
                  <c:v>49.588771</c:v>
                </c:pt>
                <c:pt idx="100">
                  <c:v>37.164708</c:v>
                </c:pt>
                <c:pt idx="101">
                  <c:v>34.07074</c:v>
                </c:pt>
                <c:pt idx="102">
                  <c:v>59.442461</c:v>
                </c:pt>
                <c:pt idx="103">
                  <c:v>28.675397</c:v>
                </c:pt>
                <c:pt idx="104">
                  <c:v>27.854321</c:v>
                </c:pt>
                <c:pt idx="105">
                  <c:v>22.038775</c:v>
                </c:pt>
                <c:pt idx="106">
                  <c:v>38.076751</c:v>
                </c:pt>
                <c:pt idx="107">
                  <c:v>34.82859</c:v>
                </c:pt>
                <c:pt idx="108">
                  <c:v>34.64207</c:v>
                </c:pt>
                <c:pt idx="109">
                  <c:v>23.754757</c:v>
                </c:pt>
                <c:pt idx="110">
                  <c:v>24.850852</c:v>
                </c:pt>
                <c:pt idx="111">
                  <c:v>27.62478</c:v>
                </c:pt>
                <c:pt idx="112">
                  <c:v>20.571024</c:v>
                </c:pt>
                <c:pt idx="113">
                  <c:v>23.254075</c:v>
                </c:pt>
                <c:pt idx="114">
                  <c:v>21.820326</c:v>
                </c:pt>
                <c:pt idx="115">
                  <c:v>22.220972</c:v>
                </c:pt>
                <c:pt idx="116">
                  <c:v>21.418914</c:v>
                </c:pt>
                <c:pt idx="117">
                  <c:v>21.249501</c:v>
                </c:pt>
                <c:pt idx="118">
                  <c:v>22.839663</c:v>
                </c:pt>
                <c:pt idx="119">
                  <c:v>17.700075</c:v>
                </c:pt>
                <c:pt idx="120">
                  <c:v>46.471815</c:v>
                </c:pt>
                <c:pt idx="121">
                  <c:v>22.512111</c:v>
                </c:pt>
                <c:pt idx="122">
                  <c:v>20.023233</c:v>
                </c:pt>
                <c:pt idx="123">
                  <c:v>26.981866</c:v>
                </c:pt>
                <c:pt idx="124">
                  <c:v>18.987387</c:v>
                </c:pt>
                <c:pt idx="125">
                  <c:v>18.462725</c:v>
                </c:pt>
                <c:pt idx="126">
                  <c:v>20.472597</c:v>
                </c:pt>
                <c:pt idx="127">
                  <c:v>18.694224</c:v>
                </c:pt>
                <c:pt idx="128">
                  <c:v>23.548957</c:v>
                </c:pt>
                <c:pt idx="129">
                  <c:v>22.73147</c:v>
                </c:pt>
                <c:pt idx="130">
                  <c:v>30.084973</c:v>
                </c:pt>
                <c:pt idx="131">
                  <c:v>24.711392</c:v>
                </c:pt>
                <c:pt idx="132">
                  <c:v>19.925696</c:v>
                </c:pt>
                <c:pt idx="133">
                  <c:v>25.780749</c:v>
                </c:pt>
                <c:pt idx="134">
                  <c:v>28.719242</c:v>
                </c:pt>
                <c:pt idx="135">
                  <c:v>27.658891</c:v>
                </c:pt>
                <c:pt idx="136">
                  <c:v>22.634988</c:v>
                </c:pt>
                <c:pt idx="137">
                  <c:v>21.456239</c:v>
                </c:pt>
                <c:pt idx="138">
                  <c:v>19.875887</c:v>
                </c:pt>
                <c:pt idx="139">
                  <c:v>21.437925</c:v>
                </c:pt>
                <c:pt idx="140">
                  <c:v>21.964534</c:v>
                </c:pt>
                <c:pt idx="141">
                  <c:v>20.183566</c:v>
                </c:pt>
                <c:pt idx="142">
                  <c:v>22.308122</c:v>
                </c:pt>
                <c:pt idx="143">
                  <c:v>20.686137</c:v>
                </c:pt>
                <c:pt idx="144">
                  <c:v>57.752084</c:v>
                </c:pt>
                <c:pt idx="145">
                  <c:v>32.50683</c:v>
                </c:pt>
                <c:pt idx="146">
                  <c:v>28.272307</c:v>
                </c:pt>
                <c:pt idx="147">
                  <c:v>24.09133</c:v>
                </c:pt>
                <c:pt idx="148">
                  <c:v>21.109696</c:v>
                </c:pt>
                <c:pt idx="149">
                  <c:v>21.168742</c:v>
                </c:pt>
                <c:pt idx="150">
                  <c:v>26.807657</c:v>
                </c:pt>
                <c:pt idx="151">
                  <c:v>28.612019</c:v>
                </c:pt>
                <c:pt idx="152">
                  <c:v>29.160253</c:v>
                </c:pt>
                <c:pt idx="153">
                  <c:v>28.152071</c:v>
                </c:pt>
                <c:pt idx="154">
                  <c:v>31.063042</c:v>
                </c:pt>
              </c:numCache>
            </c:numRef>
          </c:yVal>
        </c:ser>
        <c:ser>
          <c:idx val="1"/>
          <c:order val="1"/>
          <c:smooth val="0"/>
          <c:tx>
            <c:strRef>
              <c:f>Sheet1!$C$1</c:f>
              <c:strCache>
                <c:ptCount val="1"/>
                <c:pt idx="0">
                  <c:v>Avg IO Size (KB) - avg</c:v>
                </c:pt>
              </c:strCache>
            </c:strRef>
          </c:tx>
          <c:marker>
            <c:symbol val="none"/>
          </c:marker>
          <c:spPr>
            <a:ln>
              <a:solidFill>
                <a:srgbClr val="80808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27.72</c:v>
                </c:pt>
                <c:pt idx="1">
                  <c:v>27.72</c:v>
                </c:pt>
                <c:pt idx="2">
                  <c:v>27.72</c:v>
                </c:pt>
                <c:pt idx="3">
                  <c:v>27.72</c:v>
                </c:pt>
                <c:pt idx="4">
                  <c:v>27.72</c:v>
                </c:pt>
                <c:pt idx="5">
                  <c:v>27.72</c:v>
                </c:pt>
                <c:pt idx="6">
                  <c:v>27.72</c:v>
                </c:pt>
                <c:pt idx="7">
                  <c:v>27.72</c:v>
                </c:pt>
                <c:pt idx="8">
                  <c:v>27.72</c:v>
                </c:pt>
                <c:pt idx="9">
                  <c:v>27.72</c:v>
                </c:pt>
                <c:pt idx="10">
                  <c:v>27.72</c:v>
                </c:pt>
                <c:pt idx="11">
                  <c:v>27.72</c:v>
                </c:pt>
                <c:pt idx="12">
                  <c:v>27.72</c:v>
                </c:pt>
                <c:pt idx="13">
                  <c:v>27.72</c:v>
                </c:pt>
                <c:pt idx="14">
                  <c:v>27.72</c:v>
                </c:pt>
                <c:pt idx="15">
                  <c:v>27.72</c:v>
                </c:pt>
                <c:pt idx="16">
                  <c:v>27.72</c:v>
                </c:pt>
                <c:pt idx="17">
                  <c:v>27.72</c:v>
                </c:pt>
                <c:pt idx="18">
                  <c:v>27.72</c:v>
                </c:pt>
                <c:pt idx="19">
                  <c:v>27.72</c:v>
                </c:pt>
                <c:pt idx="20">
                  <c:v>27.72</c:v>
                </c:pt>
                <c:pt idx="21">
                  <c:v>27.72</c:v>
                </c:pt>
                <c:pt idx="22">
                  <c:v>27.72</c:v>
                </c:pt>
                <c:pt idx="23">
                  <c:v>27.72</c:v>
                </c:pt>
                <c:pt idx="24">
                  <c:v>27.72</c:v>
                </c:pt>
                <c:pt idx="25">
                  <c:v>27.72</c:v>
                </c:pt>
                <c:pt idx="26">
                  <c:v>27.72</c:v>
                </c:pt>
                <c:pt idx="27">
                  <c:v>27.72</c:v>
                </c:pt>
                <c:pt idx="28">
                  <c:v>27.72</c:v>
                </c:pt>
                <c:pt idx="29">
                  <c:v>27.72</c:v>
                </c:pt>
                <c:pt idx="30">
                  <c:v>27.72</c:v>
                </c:pt>
                <c:pt idx="31">
                  <c:v>27.72</c:v>
                </c:pt>
                <c:pt idx="32">
                  <c:v>27.72</c:v>
                </c:pt>
                <c:pt idx="33">
                  <c:v>27.72</c:v>
                </c:pt>
                <c:pt idx="34">
                  <c:v>27.72</c:v>
                </c:pt>
                <c:pt idx="35">
                  <c:v>27.72</c:v>
                </c:pt>
                <c:pt idx="36">
                  <c:v>27.72</c:v>
                </c:pt>
                <c:pt idx="37">
                  <c:v>27.72</c:v>
                </c:pt>
                <c:pt idx="38">
                  <c:v>27.72</c:v>
                </c:pt>
                <c:pt idx="39">
                  <c:v>27.72</c:v>
                </c:pt>
                <c:pt idx="40">
                  <c:v>27.72</c:v>
                </c:pt>
                <c:pt idx="41">
                  <c:v>27.72</c:v>
                </c:pt>
                <c:pt idx="42">
                  <c:v>27.72</c:v>
                </c:pt>
                <c:pt idx="43">
                  <c:v>27.72</c:v>
                </c:pt>
                <c:pt idx="44">
                  <c:v>27.72</c:v>
                </c:pt>
                <c:pt idx="45">
                  <c:v>27.72</c:v>
                </c:pt>
                <c:pt idx="46">
                  <c:v>27.72</c:v>
                </c:pt>
                <c:pt idx="47">
                  <c:v>27.72</c:v>
                </c:pt>
                <c:pt idx="48">
                  <c:v>27.72</c:v>
                </c:pt>
                <c:pt idx="49">
                  <c:v>27.72</c:v>
                </c:pt>
                <c:pt idx="50">
                  <c:v>27.72</c:v>
                </c:pt>
                <c:pt idx="51">
                  <c:v>27.72</c:v>
                </c:pt>
                <c:pt idx="52">
                  <c:v>27.72</c:v>
                </c:pt>
                <c:pt idx="53">
                  <c:v>27.72</c:v>
                </c:pt>
                <c:pt idx="54">
                  <c:v>27.72</c:v>
                </c:pt>
                <c:pt idx="55">
                  <c:v>27.72</c:v>
                </c:pt>
                <c:pt idx="56">
                  <c:v>27.72</c:v>
                </c:pt>
                <c:pt idx="57">
                  <c:v>27.72</c:v>
                </c:pt>
                <c:pt idx="58">
                  <c:v>27.72</c:v>
                </c:pt>
                <c:pt idx="59">
                  <c:v>27.72</c:v>
                </c:pt>
                <c:pt idx="60">
                  <c:v>27.72</c:v>
                </c:pt>
                <c:pt idx="61">
                  <c:v>27.72</c:v>
                </c:pt>
                <c:pt idx="62">
                  <c:v>27.72</c:v>
                </c:pt>
                <c:pt idx="63">
                  <c:v>27.72</c:v>
                </c:pt>
                <c:pt idx="64">
                  <c:v>27.72</c:v>
                </c:pt>
                <c:pt idx="65">
                  <c:v>27.72</c:v>
                </c:pt>
                <c:pt idx="66">
                  <c:v>27.72</c:v>
                </c:pt>
                <c:pt idx="67">
                  <c:v>27.72</c:v>
                </c:pt>
                <c:pt idx="68">
                  <c:v>27.72</c:v>
                </c:pt>
                <c:pt idx="69">
                  <c:v>27.72</c:v>
                </c:pt>
                <c:pt idx="70">
                  <c:v>27.72</c:v>
                </c:pt>
                <c:pt idx="71">
                  <c:v>27.72</c:v>
                </c:pt>
                <c:pt idx="72">
                  <c:v>27.72</c:v>
                </c:pt>
                <c:pt idx="73">
                  <c:v>27.72</c:v>
                </c:pt>
                <c:pt idx="74">
                  <c:v>27.72</c:v>
                </c:pt>
                <c:pt idx="75">
                  <c:v>27.72</c:v>
                </c:pt>
                <c:pt idx="76">
                  <c:v>27.72</c:v>
                </c:pt>
                <c:pt idx="77">
                  <c:v>27.72</c:v>
                </c:pt>
                <c:pt idx="78">
                  <c:v>27.72</c:v>
                </c:pt>
                <c:pt idx="79">
                  <c:v>27.72</c:v>
                </c:pt>
                <c:pt idx="80">
                  <c:v>27.72</c:v>
                </c:pt>
                <c:pt idx="81">
                  <c:v>27.72</c:v>
                </c:pt>
                <c:pt idx="82">
                  <c:v>27.72</c:v>
                </c:pt>
                <c:pt idx="83">
                  <c:v>27.72</c:v>
                </c:pt>
                <c:pt idx="84">
                  <c:v>27.72</c:v>
                </c:pt>
                <c:pt idx="85">
                  <c:v>27.72</c:v>
                </c:pt>
                <c:pt idx="86">
                  <c:v>27.72</c:v>
                </c:pt>
                <c:pt idx="87">
                  <c:v>27.72</c:v>
                </c:pt>
                <c:pt idx="88">
                  <c:v>27.72</c:v>
                </c:pt>
                <c:pt idx="89">
                  <c:v>27.72</c:v>
                </c:pt>
                <c:pt idx="90">
                  <c:v>27.72</c:v>
                </c:pt>
                <c:pt idx="91">
                  <c:v>27.72</c:v>
                </c:pt>
                <c:pt idx="92">
                  <c:v>27.72</c:v>
                </c:pt>
                <c:pt idx="93">
                  <c:v>27.72</c:v>
                </c:pt>
                <c:pt idx="94">
                  <c:v>27.72</c:v>
                </c:pt>
                <c:pt idx="95">
                  <c:v>27.72</c:v>
                </c:pt>
                <c:pt idx="96">
                  <c:v>27.72</c:v>
                </c:pt>
                <c:pt idx="97">
                  <c:v>27.72</c:v>
                </c:pt>
                <c:pt idx="98">
                  <c:v>27.72</c:v>
                </c:pt>
                <c:pt idx="99">
                  <c:v>27.72</c:v>
                </c:pt>
                <c:pt idx="100">
                  <c:v>27.72</c:v>
                </c:pt>
                <c:pt idx="101">
                  <c:v>27.72</c:v>
                </c:pt>
                <c:pt idx="102">
                  <c:v>27.72</c:v>
                </c:pt>
                <c:pt idx="103">
                  <c:v>27.72</c:v>
                </c:pt>
                <c:pt idx="104">
                  <c:v>27.72</c:v>
                </c:pt>
                <c:pt idx="105">
                  <c:v>27.72</c:v>
                </c:pt>
                <c:pt idx="106">
                  <c:v>27.72</c:v>
                </c:pt>
                <c:pt idx="107">
                  <c:v>27.72</c:v>
                </c:pt>
                <c:pt idx="108">
                  <c:v>27.72</c:v>
                </c:pt>
                <c:pt idx="109">
                  <c:v>27.72</c:v>
                </c:pt>
                <c:pt idx="110">
                  <c:v>27.72</c:v>
                </c:pt>
                <c:pt idx="111">
                  <c:v>27.72</c:v>
                </c:pt>
                <c:pt idx="112">
                  <c:v>27.72</c:v>
                </c:pt>
                <c:pt idx="113">
                  <c:v>27.72</c:v>
                </c:pt>
                <c:pt idx="114">
                  <c:v>27.72</c:v>
                </c:pt>
                <c:pt idx="115">
                  <c:v>27.72</c:v>
                </c:pt>
                <c:pt idx="116">
                  <c:v>27.72</c:v>
                </c:pt>
                <c:pt idx="117">
                  <c:v>27.72</c:v>
                </c:pt>
                <c:pt idx="118">
                  <c:v>27.72</c:v>
                </c:pt>
                <c:pt idx="119">
                  <c:v>27.72</c:v>
                </c:pt>
                <c:pt idx="120">
                  <c:v>27.72</c:v>
                </c:pt>
                <c:pt idx="121">
                  <c:v>27.72</c:v>
                </c:pt>
                <c:pt idx="122">
                  <c:v>27.72</c:v>
                </c:pt>
                <c:pt idx="123">
                  <c:v>27.72</c:v>
                </c:pt>
                <c:pt idx="124">
                  <c:v>27.72</c:v>
                </c:pt>
                <c:pt idx="125">
                  <c:v>27.72</c:v>
                </c:pt>
                <c:pt idx="126">
                  <c:v>27.72</c:v>
                </c:pt>
                <c:pt idx="127">
                  <c:v>27.72</c:v>
                </c:pt>
                <c:pt idx="128">
                  <c:v>27.72</c:v>
                </c:pt>
                <c:pt idx="129">
                  <c:v>27.72</c:v>
                </c:pt>
                <c:pt idx="130">
                  <c:v>27.72</c:v>
                </c:pt>
                <c:pt idx="131">
                  <c:v>27.72</c:v>
                </c:pt>
                <c:pt idx="132">
                  <c:v>27.72</c:v>
                </c:pt>
                <c:pt idx="133">
                  <c:v>27.72</c:v>
                </c:pt>
                <c:pt idx="134">
                  <c:v>27.72</c:v>
                </c:pt>
                <c:pt idx="135">
                  <c:v>27.72</c:v>
                </c:pt>
                <c:pt idx="136">
                  <c:v>27.72</c:v>
                </c:pt>
                <c:pt idx="137">
                  <c:v>27.72</c:v>
                </c:pt>
                <c:pt idx="138">
                  <c:v>27.72</c:v>
                </c:pt>
                <c:pt idx="139">
                  <c:v>27.72</c:v>
                </c:pt>
                <c:pt idx="140">
                  <c:v>27.72</c:v>
                </c:pt>
                <c:pt idx="141">
                  <c:v>27.72</c:v>
                </c:pt>
                <c:pt idx="142">
                  <c:v>27.72</c:v>
                </c:pt>
                <c:pt idx="143">
                  <c:v>27.72</c:v>
                </c:pt>
                <c:pt idx="144">
                  <c:v>27.72</c:v>
                </c:pt>
                <c:pt idx="145">
                  <c:v>27.72</c:v>
                </c:pt>
                <c:pt idx="146">
                  <c:v>27.72</c:v>
                </c:pt>
                <c:pt idx="147">
                  <c:v>27.72</c:v>
                </c:pt>
                <c:pt idx="148">
                  <c:v>27.72</c:v>
                </c:pt>
                <c:pt idx="149">
                  <c:v>27.72</c:v>
                </c:pt>
                <c:pt idx="150">
                  <c:v>27.72</c:v>
                </c:pt>
                <c:pt idx="151">
                  <c:v>27.72</c:v>
                </c:pt>
                <c:pt idx="152">
                  <c:v>27.72</c:v>
                </c:pt>
                <c:pt idx="153">
                  <c:v>27.72</c:v>
                </c:pt>
                <c:pt idx="154">
                  <c:v>27.72</c:v>
                </c:pt>
              </c:numCache>
            </c:numRef>
          </c:yVal>
        </c:ser>
        <c:ser>
          <c:idx val="2"/>
          <c:order val="2"/>
          <c:smooth val="0"/>
          <c:tx>
            <c:strRef>
              <c:f>Sheet1!$D$1</c:f>
              <c:strCache>
                <c:ptCount val="1"/>
                <c:pt idx="0">
                  <c:v>Avg IO Size (KB) - 95th</c:v>
                </c:pt>
              </c:strCache>
            </c:strRef>
          </c:tx>
          <c:marker>
            <c:symbol val="none"/>
          </c:marker>
          <c:spPr>
            <a:ln>
              <a:solidFill>
                <a:srgbClr val="40404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49.59</c:v>
                </c:pt>
                <c:pt idx="1">
                  <c:v>49.59</c:v>
                </c:pt>
                <c:pt idx="2">
                  <c:v>49.59</c:v>
                </c:pt>
                <c:pt idx="3">
                  <c:v>49.59</c:v>
                </c:pt>
                <c:pt idx="4">
                  <c:v>49.59</c:v>
                </c:pt>
                <c:pt idx="5">
                  <c:v>49.59</c:v>
                </c:pt>
                <c:pt idx="6">
                  <c:v>49.59</c:v>
                </c:pt>
                <c:pt idx="7">
                  <c:v>49.59</c:v>
                </c:pt>
                <c:pt idx="8">
                  <c:v>49.59</c:v>
                </c:pt>
                <c:pt idx="9">
                  <c:v>49.59</c:v>
                </c:pt>
                <c:pt idx="10">
                  <c:v>49.59</c:v>
                </c:pt>
                <c:pt idx="11">
                  <c:v>49.59</c:v>
                </c:pt>
                <c:pt idx="12">
                  <c:v>49.59</c:v>
                </c:pt>
                <c:pt idx="13">
                  <c:v>49.59</c:v>
                </c:pt>
                <c:pt idx="14">
                  <c:v>49.59</c:v>
                </c:pt>
                <c:pt idx="15">
                  <c:v>49.59</c:v>
                </c:pt>
                <c:pt idx="16">
                  <c:v>49.59</c:v>
                </c:pt>
                <c:pt idx="17">
                  <c:v>49.59</c:v>
                </c:pt>
                <c:pt idx="18">
                  <c:v>49.59</c:v>
                </c:pt>
                <c:pt idx="19">
                  <c:v>49.59</c:v>
                </c:pt>
                <c:pt idx="20">
                  <c:v>49.59</c:v>
                </c:pt>
                <c:pt idx="21">
                  <c:v>49.59</c:v>
                </c:pt>
                <c:pt idx="22">
                  <c:v>49.59</c:v>
                </c:pt>
                <c:pt idx="23">
                  <c:v>49.59</c:v>
                </c:pt>
                <c:pt idx="24">
                  <c:v>49.59</c:v>
                </c:pt>
                <c:pt idx="25">
                  <c:v>49.59</c:v>
                </c:pt>
                <c:pt idx="26">
                  <c:v>49.59</c:v>
                </c:pt>
                <c:pt idx="27">
                  <c:v>49.59</c:v>
                </c:pt>
                <c:pt idx="28">
                  <c:v>49.59</c:v>
                </c:pt>
                <c:pt idx="29">
                  <c:v>49.59</c:v>
                </c:pt>
                <c:pt idx="30">
                  <c:v>49.59</c:v>
                </c:pt>
                <c:pt idx="31">
                  <c:v>49.59</c:v>
                </c:pt>
                <c:pt idx="32">
                  <c:v>49.59</c:v>
                </c:pt>
                <c:pt idx="33">
                  <c:v>49.59</c:v>
                </c:pt>
                <c:pt idx="34">
                  <c:v>49.59</c:v>
                </c:pt>
                <c:pt idx="35">
                  <c:v>49.59</c:v>
                </c:pt>
                <c:pt idx="36">
                  <c:v>49.59</c:v>
                </c:pt>
                <c:pt idx="37">
                  <c:v>49.59</c:v>
                </c:pt>
                <c:pt idx="38">
                  <c:v>49.59</c:v>
                </c:pt>
                <c:pt idx="39">
                  <c:v>49.59</c:v>
                </c:pt>
                <c:pt idx="40">
                  <c:v>49.59</c:v>
                </c:pt>
                <c:pt idx="41">
                  <c:v>49.59</c:v>
                </c:pt>
                <c:pt idx="42">
                  <c:v>49.59</c:v>
                </c:pt>
                <c:pt idx="43">
                  <c:v>49.59</c:v>
                </c:pt>
                <c:pt idx="44">
                  <c:v>49.59</c:v>
                </c:pt>
                <c:pt idx="45">
                  <c:v>49.59</c:v>
                </c:pt>
                <c:pt idx="46">
                  <c:v>49.59</c:v>
                </c:pt>
                <c:pt idx="47">
                  <c:v>49.59</c:v>
                </c:pt>
                <c:pt idx="48">
                  <c:v>49.59</c:v>
                </c:pt>
                <c:pt idx="49">
                  <c:v>49.59</c:v>
                </c:pt>
                <c:pt idx="50">
                  <c:v>49.59</c:v>
                </c:pt>
                <c:pt idx="51">
                  <c:v>49.59</c:v>
                </c:pt>
                <c:pt idx="52">
                  <c:v>49.59</c:v>
                </c:pt>
                <c:pt idx="53">
                  <c:v>49.59</c:v>
                </c:pt>
                <c:pt idx="54">
                  <c:v>49.59</c:v>
                </c:pt>
                <c:pt idx="55">
                  <c:v>49.59</c:v>
                </c:pt>
                <c:pt idx="56">
                  <c:v>49.59</c:v>
                </c:pt>
                <c:pt idx="57">
                  <c:v>49.59</c:v>
                </c:pt>
                <c:pt idx="58">
                  <c:v>49.59</c:v>
                </c:pt>
                <c:pt idx="59">
                  <c:v>49.59</c:v>
                </c:pt>
                <c:pt idx="60">
                  <c:v>49.59</c:v>
                </c:pt>
                <c:pt idx="61">
                  <c:v>49.59</c:v>
                </c:pt>
                <c:pt idx="62">
                  <c:v>49.59</c:v>
                </c:pt>
                <c:pt idx="63">
                  <c:v>49.59</c:v>
                </c:pt>
                <c:pt idx="64">
                  <c:v>49.59</c:v>
                </c:pt>
                <c:pt idx="65">
                  <c:v>49.59</c:v>
                </c:pt>
                <c:pt idx="66">
                  <c:v>49.59</c:v>
                </c:pt>
                <c:pt idx="67">
                  <c:v>49.59</c:v>
                </c:pt>
                <c:pt idx="68">
                  <c:v>49.59</c:v>
                </c:pt>
                <c:pt idx="69">
                  <c:v>49.59</c:v>
                </c:pt>
                <c:pt idx="70">
                  <c:v>49.59</c:v>
                </c:pt>
                <c:pt idx="71">
                  <c:v>49.59</c:v>
                </c:pt>
                <c:pt idx="72">
                  <c:v>49.59</c:v>
                </c:pt>
                <c:pt idx="73">
                  <c:v>49.59</c:v>
                </c:pt>
                <c:pt idx="74">
                  <c:v>49.59</c:v>
                </c:pt>
                <c:pt idx="75">
                  <c:v>49.59</c:v>
                </c:pt>
                <c:pt idx="76">
                  <c:v>49.59</c:v>
                </c:pt>
                <c:pt idx="77">
                  <c:v>49.59</c:v>
                </c:pt>
                <c:pt idx="78">
                  <c:v>49.59</c:v>
                </c:pt>
                <c:pt idx="79">
                  <c:v>49.59</c:v>
                </c:pt>
                <c:pt idx="80">
                  <c:v>49.59</c:v>
                </c:pt>
                <c:pt idx="81">
                  <c:v>49.59</c:v>
                </c:pt>
                <c:pt idx="82">
                  <c:v>49.59</c:v>
                </c:pt>
                <c:pt idx="83">
                  <c:v>49.59</c:v>
                </c:pt>
                <c:pt idx="84">
                  <c:v>49.59</c:v>
                </c:pt>
                <c:pt idx="85">
                  <c:v>49.59</c:v>
                </c:pt>
                <c:pt idx="86">
                  <c:v>49.59</c:v>
                </c:pt>
                <c:pt idx="87">
                  <c:v>49.59</c:v>
                </c:pt>
                <c:pt idx="88">
                  <c:v>49.59</c:v>
                </c:pt>
                <c:pt idx="89">
                  <c:v>49.59</c:v>
                </c:pt>
                <c:pt idx="90">
                  <c:v>49.59</c:v>
                </c:pt>
                <c:pt idx="91">
                  <c:v>49.59</c:v>
                </c:pt>
                <c:pt idx="92">
                  <c:v>49.59</c:v>
                </c:pt>
                <c:pt idx="93">
                  <c:v>49.59</c:v>
                </c:pt>
                <c:pt idx="94">
                  <c:v>49.59</c:v>
                </c:pt>
                <c:pt idx="95">
                  <c:v>49.59</c:v>
                </c:pt>
                <c:pt idx="96">
                  <c:v>49.59</c:v>
                </c:pt>
                <c:pt idx="97">
                  <c:v>49.59</c:v>
                </c:pt>
                <c:pt idx="98">
                  <c:v>49.59</c:v>
                </c:pt>
                <c:pt idx="99">
                  <c:v>49.59</c:v>
                </c:pt>
                <c:pt idx="100">
                  <c:v>49.59</c:v>
                </c:pt>
                <c:pt idx="101">
                  <c:v>49.59</c:v>
                </c:pt>
                <c:pt idx="102">
                  <c:v>49.59</c:v>
                </c:pt>
                <c:pt idx="103">
                  <c:v>49.59</c:v>
                </c:pt>
                <c:pt idx="104">
                  <c:v>49.59</c:v>
                </c:pt>
                <c:pt idx="105">
                  <c:v>49.59</c:v>
                </c:pt>
                <c:pt idx="106">
                  <c:v>49.59</c:v>
                </c:pt>
                <c:pt idx="107">
                  <c:v>49.59</c:v>
                </c:pt>
                <c:pt idx="108">
                  <c:v>49.59</c:v>
                </c:pt>
                <c:pt idx="109">
                  <c:v>49.59</c:v>
                </c:pt>
                <c:pt idx="110">
                  <c:v>49.59</c:v>
                </c:pt>
                <c:pt idx="111">
                  <c:v>49.59</c:v>
                </c:pt>
                <c:pt idx="112">
                  <c:v>49.59</c:v>
                </c:pt>
                <c:pt idx="113">
                  <c:v>49.59</c:v>
                </c:pt>
                <c:pt idx="114">
                  <c:v>49.59</c:v>
                </c:pt>
                <c:pt idx="115">
                  <c:v>49.59</c:v>
                </c:pt>
                <c:pt idx="116">
                  <c:v>49.59</c:v>
                </c:pt>
                <c:pt idx="117">
                  <c:v>49.59</c:v>
                </c:pt>
                <c:pt idx="118">
                  <c:v>49.59</c:v>
                </c:pt>
                <c:pt idx="119">
                  <c:v>49.59</c:v>
                </c:pt>
                <c:pt idx="120">
                  <c:v>49.59</c:v>
                </c:pt>
                <c:pt idx="121">
                  <c:v>49.59</c:v>
                </c:pt>
                <c:pt idx="122">
                  <c:v>49.59</c:v>
                </c:pt>
                <c:pt idx="123">
                  <c:v>49.59</c:v>
                </c:pt>
                <c:pt idx="124">
                  <c:v>49.59</c:v>
                </c:pt>
                <c:pt idx="125">
                  <c:v>49.59</c:v>
                </c:pt>
                <c:pt idx="126">
                  <c:v>49.59</c:v>
                </c:pt>
                <c:pt idx="127">
                  <c:v>49.59</c:v>
                </c:pt>
                <c:pt idx="128">
                  <c:v>49.59</c:v>
                </c:pt>
                <c:pt idx="129">
                  <c:v>49.59</c:v>
                </c:pt>
                <c:pt idx="130">
                  <c:v>49.59</c:v>
                </c:pt>
                <c:pt idx="131">
                  <c:v>49.59</c:v>
                </c:pt>
                <c:pt idx="132">
                  <c:v>49.59</c:v>
                </c:pt>
                <c:pt idx="133">
                  <c:v>49.59</c:v>
                </c:pt>
                <c:pt idx="134">
                  <c:v>49.59</c:v>
                </c:pt>
                <c:pt idx="135">
                  <c:v>49.59</c:v>
                </c:pt>
                <c:pt idx="136">
                  <c:v>49.59</c:v>
                </c:pt>
                <c:pt idx="137">
                  <c:v>49.59</c:v>
                </c:pt>
                <c:pt idx="138">
                  <c:v>49.59</c:v>
                </c:pt>
                <c:pt idx="139">
                  <c:v>49.59</c:v>
                </c:pt>
                <c:pt idx="140">
                  <c:v>49.59</c:v>
                </c:pt>
                <c:pt idx="141">
                  <c:v>49.59</c:v>
                </c:pt>
                <c:pt idx="142">
                  <c:v>49.59</c:v>
                </c:pt>
                <c:pt idx="143">
                  <c:v>49.59</c:v>
                </c:pt>
                <c:pt idx="144">
                  <c:v>49.59</c:v>
                </c:pt>
                <c:pt idx="145">
                  <c:v>49.59</c:v>
                </c:pt>
                <c:pt idx="146">
                  <c:v>49.59</c:v>
                </c:pt>
                <c:pt idx="147">
                  <c:v>49.59</c:v>
                </c:pt>
                <c:pt idx="148">
                  <c:v>49.59</c:v>
                </c:pt>
                <c:pt idx="149">
                  <c:v>49.59</c:v>
                </c:pt>
                <c:pt idx="150">
                  <c:v>49.59</c:v>
                </c:pt>
                <c:pt idx="151">
                  <c:v>49.59</c:v>
                </c:pt>
                <c:pt idx="152">
                  <c:v>49.59</c:v>
                </c:pt>
                <c:pt idx="153">
                  <c:v>49.59</c:v>
                </c:pt>
                <c:pt idx="154">
                  <c:v>49.59</c:v>
                </c:pt>
              </c:numCache>
            </c:numRef>
          </c:yVal>
        </c:ser>
        <c:axId val="81357702"/>
        <c:axId val="81357703"/>
      </c:scatterChart>
      <c:valAx>
        <c:axId val="81357702"/>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03"/>
        <c:crosses val="autoZero"/>
      </c:valAx>
      <c:valAx>
        <c:axId val="81357703"/>
        <c:scaling>
          <c:orientation val="minMax"/>
        </c:scaling>
        <c:delete val="0"/>
        <c:axPos val="l"/>
        <c:title>
          <c:tx>
            <c:rich>
              <a:bodyPr rot="-5400000" vert="horz"/>
              <a:lstStyle/>
              <a:p>
                <a:pPr>
                  <a:defRPr/>
                </a:pPr>
                <a:r>
                  <a:rPr lang="en-US"/>
                  <a:t>Avg IO Size (KB)</a:t>
                </a:r>
              </a:p>
            </c:rich>
          </c:tx>
          <c:layout/>
          <c:overlay val="0"/>
        </c:title>
        <c:numFmt formatCode="#,##0" sourceLinked="0"/>
        <c:majorTickMark val="cross"/>
        <c:minorTickMark val="cross"/>
        <c:tickLblPos val="nextTo"/>
        <c:crossAx val="81357702"/>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barChart>
        <c:barDir val="col"/>
        <c:grouping val="stacked"/>
        <c:varyColors val="0"/>
        <c:ser>
          <c:idx val="0"/>
          <c:order val="0"/>
          <c:smooth val="0"/>
          <c:tx>
            <c:strRef>
              <c:f>Sheet1!$B$1</c:f>
              <c:strCache>
                <c:ptCount val="1"/>
                <c:pt idx="0">
                  <c:v>Pool Physical</c:v>
                </c:pt>
              </c:strCache>
            </c:strRef>
          </c:tx>
          <c:spPr>
            <a:solidFill>
              <a:srgbClr val="2c95dd"/>
            </a:solidFill>
            <a:ln w="28575"/>
          </c:spPr>
          <c:cat>
            <c:strRef>
              <c:f>Sheet1!$A$2:$A$4</c:f>
              <c:strCache>
                <c:ptCount val="3"/>
                <c:pt idx="0">
                  <c:v>Physical</c:v>
                </c:pt>
                <c:pt idx="1">
                  <c:v>Usable</c:v>
                </c:pt>
                <c:pt idx="2">
                  <c:v>LUN</c:v>
                </c:pt>
              </c:strCache>
            </c:strRef>
          </c:cat>
          <c:val>
            <c:numRef>
              <c:f>Sheet1!$B$2:$B$4</c:f>
              <c:numCache>
                <c:ptCount val="3"/>
                <c:pt idx="0">
                  <c:v>168.528320312</c:v>
                </c:pt>
                <c:pt idx="1">
                  <c:v/>
                </c:pt>
                <c:pt idx="2">
                  <c:v/>
                </c:pt>
              </c:numCache>
            </c:numRef>
          </c:val>
        </c:ser>
        <c:ser>
          <c:idx val="1"/>
          <c:order val="1"/>
          <c:smooth val="0"/>
          <c:tx>
            <c:strRef>
              <c:f>Sheet1!$C$1</c:f>
              <c:strCache>
                <c:ptCount val="1"/>
                <c:pt idx="0">
                  <c:v>Pool Usable</c:v>
                </c:pt>
              </c:strCache>
            </c:strRef>
          </c:tx>
          <c:spPr>
            <a:solidFill>
              <a:srgbClr val="339933"/>
            </a:solidFill>
            <a:ln w="28575"/>
          </c:spPr>
          <c:cat>
            <c:strRef>
              <c:f>Sheet1!$A$2:$A$4</c:f>
              <c:strCache>
                <c:ptCount val="3"/>
                <c:pt idx="0">
                  <c:v>Physical</c:v>
                </c:pt>
                <c:pt idx="1">
                  <c:v>Usable</c:v>
                </c:pt>
                <c:pt idx="2">
                  <c:v>LUN</c:v>
                </c:pt>
              </c:strCache>
            </c:strRef>
          </c:cat>
          <c:val>
            <c:numRef>
              <c:f>Sheet1!$C$2:$C$4</c:f>
              <c:numCache>
                <c:ptCount val="3"/>
                <c:pt idx="0">
                  <c:v/>
                </c:pt>
                <c:pt idx="1">
                  <c:v>126.27734375</c:v>
                </c:pt>
                <c:pt idx="2">
                  <c:v/>
                </c:pt>
              </c:numCache>
            </c:numRef>
          </c:val>
        </c:ser>
        <c:ser>
          <c:idx val="2"/>
          <c:order val="2"/>
          <c:smooth val="0"/>
          <c:tx>
            <c:strRef>
              <c:f>Sheet1!$D$1</c:f>
              <c:strCache>
                <c:ptCount val="1"/>
                <c:pt idx="0">
                  <c:v>Pool Public</c:v>
                </c:pt>
              </c:strCache>
            </c:strRef>
          </c:tx>
          <c:spPr>
            <a:solidFill>
              <a:srgbClr val="ce3131"/>
            </a:solidFill>
            <a:ln w="28575"/>
          </c:spPr>
          <c:cat>
            <c:strRef>
              <c:f>Sheet1!$A$2:$A$4</c:f>
              <c:strCache>
                <c:ptCount val="3"/>
                <c:pt idx="0">
                  <c:v>Physical</c:v>
                </c:pt>
                <c:pt idx="1">
                  <c:v>Usable</c:v>
                </c:pt>
                <c:pt idx="2">
                  <c:v>LUN</c:v>
                </c:pt>
              </c:strCache>
            </c:strRef>
          </c:cat>
          <c:val>
            <c:numRef>
              <c:f>Sheet1!$D$2:$D$4</c:f>
              <c:numCache>
                <c:ptCount val="3"/>
                <c:pt idx="0">
                  <c:v/>
                </c:pt>
                <c:pt idx="1">
                  <c:v/>
                </c:pt>
                <c:pt idx="2">
                  <c:v>30.1787109375</c:v>
                </c:pt>
              </c:numCache>
            </c:numRef>
          </c:val>
        </c:ser>
        <c:ser>
          <c:idx val="3"/>
          <c:order val="3"/>
          <c:smooth val="0"/>
          <c:tx>
            <c:strRef>
              <c:f>Sheet1!$E$1</c:f>
              <c:strCache>
                <c:ptCount val="1"/>
                <c:pt idx="0">
                  <c:v>Thin</c:v>
                </c:pt>
              </c:strCache>
            </c:strRef>
          </c:tx>
          <c:spPr>
            <a:solidFill>
              <a:srgbClr val="babcbe"/>
            </a:solidFill>
            <a:ln w="28575"/>
          </c:spPr>
          <c:cat>
            <c:strRef>
              <c:f>Sheet1!$A$2:$A$4</c:f>
              <c:strCache>
                <c:ptCount val="3"/>
                <c:pt idx="0">
                  <c:v>Physical</c:v>
                </c:pt>
                <c:pt idx="1">
                  <c:v>Usable</c:v>
                </c:pt>
                <c:pt idx="2">
                  <c:v>LUN</c:v>
                </c:pt>
              </c:strCache>
            </c:strRef>
          </c:cat>
          <c:val>
            <c:numRef>
              <c:f>Sheet1!$E$2:$E$4</c:f>
              <c:numCache>
                <c:ptCount val="3"/>
                <c:pt idx="0">
                  <c:v/>
                </c:pt>
                <c:pt idx="1">
                  <c:v/>
                </c:pt>
                <c:pt idx="2">
                  <c:v>19.66748857498169</c:v>
                </c:pt>
              </c:numCache>
            </c:numRef>
          </c:val>
        </c:ser>
        <c:axId val="81357594"/>
        <c:axId val="81357595"/>
        <c:gapWidth val="23"/>
        <c:overlap val="100"/>
      </c:barChart>
      <c:catAx>
        <c:axId val="81357594"/>
        <c:scaling>
          <c:orientation val="minMax"/>
        </c:scaling>
        <c:delete val="0"/>
        <c:axPos val="b"/>
        <c:title>
          <c:tx>
            <c:rich>
              <a:bodyPr rot="0" vert="horz"/>
              <a:lstStyle/>
              <a:p>
                <a:pPr>
                  <a:defRPr/>
                </a:pPr>
                <a:r>
                  <a:rPr lang="en-US"/>
                  <a:t>Category</a:t>
                </a:r>
              </a:p>
            </c:rich>
          </c:tx>
          <c:layout/>
          <c:overlay val="0"/>
        </c:title>
        <c:tickLblPos val="nextTo"/>
        <c:crossAx val="81357595"/>
        <c:crosses val="autoZero"/>
      </c:catAx>
      <c:valAx>
        <c:axId val="81357595"/>
        <c:scaling>
          <c:orientation val="minMax"/>
        </c:scaling>
        <c:delete val="0"/>
        <c:axPos val="l"/>
        <c:title>
          <c:tx>
            <c:rich>
              <a:bodyPr rot="-5400000" vert="horz"/>
              <a:lstStyle/>
              <a:p>
                <a:pPr>
                  <a:defRPr/>
                </a:pPr>
                <a:r>
                  <a:rPr lang="en-US"/>
                  <a:t>Total (TiB)</a:t>
                </a:r>
              </a:p>
            </c:rich>
          </c:tx>
          <c:layout/>
          <c:overlay val="0"/>
        </c:title>
        <c:numFmt formatCode="#,##0" sourceLinked="0"/>
        <c:majorTickMark val="cross"/>
        <c:minorTickMark val="cross"/>
        <c:tickLblPos val="nextTo"/>
        <c:crossAx val="81357594"/>
        <c:crosses val="autoZero"/>
        <c:crossBetween val="between"/>
      </c:valAx>
      <c:spPr>
        <a:noFill/>
      </c:spPr>
    </c:plotArea>
    <c:legend>
      <c:legendPos val="t"/>
      <c:layout/>
      <c:overlay val="0"/>
    </c:legend>
    <c:plotVisOnly val="1"/>
    <c:dispBlanksAs val="span"/>
  </c:chart>
  <c:spPr>
    <a:ln>
      <a:noFill/>
    </a:ln>
  </c:spPr>
  <c:txPr>
    <a:bodyPr/>
    <a:lstStyle/>
    <a:p>
      <a:pPr>
        <a:defRPr sz="800"/>
      </a:pPr>
      <a:endParaRPr lang="en-US"/>
    </a:p>
  </c:txPr>
  <c:externalData r:id="rId1"/>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Read IOPS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3373.2</c:v>
                </c:pt>
                <c:pt idx="1">
                  <c:v>4116.1</c:v>
                </c:pt>
                <c:pt idx="2">
                  <c:v>3349.09</c:v>
                </c:pt>
                <c:pt idx="3">
                  <c:v>3129.6</c:v>
                </c:pt>
                <c:pt idx="4">
                  <c:v>2152.2</c:v>
                </c:pt>
                <c:pt idx="5">
                  <c:v>2780.46</c:v>
                </c:pt>
                <c:pt idx="6">
                  <c:v>3222.28</c:v>
                </c:pt>
                <c:pt idx="7">
                  <c:v>1891.06</c:v>
                </c:pt>
                <c:pt idx="8">
                  <c:v>2482.99</c:v>
                </c:pt>
                <c:pt idx="9">
                  <c:v>808.74</c:v>
                </c:pt>
                <c:pt idx="10">
                  <c:v>1194.48</c:v>
                </c:pt>
                <c:pt idx="11">
                  <c:v>877.21</c:v>
                </c:pt>
                <c:pt idx="12">
                  <c:v>817.04</c:v>
                </c:pt>
                <c:pt idx="13">
                  <c:v>1409.02</c:v>
                </c:pt>
                <c:pt idx="14">
                  <c:v>815.74</c:v>
                </c:pt>
                <c:pt idx="15">
                  <c:v>2081.7</c:v>
                </c:pt>
                <c:pt idx="16">
                  <c:v>2691.63</c:v>
                </c:pt>
                <c:pt idx="17">
                  <c:v>788.51</c:v>
                </c:pt>
                <c:pt idx="18">
                  <c:v>2864.01</c:v>
                </c:pt>
                <c:pt idx="19">
                  <c:v>2465.51</c:v>
                </c:pt>
                <c:pt idx="20">
                  <c:v>2051.01</c:v>
                </c:pt>
                <c:pt idx="21">
                  <c:v>999.15</c:v>
                </c:pt>
                <c:pt idx="22">
                  <c:v>1768.9</c:v>
                </c:pt>
                <c:pt idx="23">
                  <c:v>1628.85</c:v>
                </c:pt>
                <c:pt idx="24">
                  <c:v>1374.62</c:v>
                </c:pt>
                <c:pt idx="25">
                  <c:v>1841.96</c:v>
                </c:pt>
                <c:pt idx="26">
                  <c:v>2009.23</c:v>
                </c:pt>
                <c:pt idx="27">
                  <c:v>2320.89</c:v>
                </c:pt>
                <c:pt idx="28">
                  <c:v>2835.23</c:v>
                </c:pt>
                <c:pt idx="29">
                  <c:v>1243.98</c:v>
                </c:pt>
                <c:pt idx="30">
                  <c:v>1627.36</c:v>
                </c:pt>
                <c:pt idx="31">
                  <c:v>1918.6</c:v>
                </c:pt>
                <c:pt idx="32">
                  <c:v>2062.77</c:v>
                </c:pt>
                <c:pt idx="33">
                  <c:v>1838.22</c:v>
                </c:pt>
                <c:pt idx="34">
                  <c:v>2873.34</c:v>
                </c:pt>
                <c:pt idx="35">
                  <c:v>2209.11</c:v>
                </c:pt>
                <c:pt idx="36">
                  <c:v>1470.9</c:v>
                </c:pt>
                <c:pt idx="37">
                  <c:v>693.87</c:v>
                </c:pt>
                <c:pt idx="38">
                  <c:v>1774.57</c:v>
                </c:pt>
                <c:pt idx="39">
                  <c:v>2414.03</c:v>
                </c:pt>
                <c:pt idx="40">
                  <c:v>2663.52</c:v>
                </c:pt>
                <c:pt idx="41">
                  <c:v>1388.42</c:v>
                </c:pt>
                <c:pt idx="42">
                  <c:v>1707.59</c:v>
                </c:pt>
                <c:pt idx="43">
                  <c:v>2172.13</c:v>
                </c:pt>
                <c:pt idx="44">
                  <c:v>2187.85</c:v>
                </c:pt>
                <c:pt idx="45">
                  <c:v>1869.12</c:v>
                </c:pt>
                <c:pt idx="46">
                  <c:v>1867.04</c:v>
                </c:pt>
                <c:pt idx="47">
                  <c:v>1909.38</c:v>
                </c:pt>
                <c:pt idx="48">
                  <c:v>2877.96</c:v>
                </c:pt>
                <c:pt idx="49">
                  <c:v>2342.34</c:v>
                </c:pt>
                <c:pt idx="50">
                  <c:v>2263.01</c:v>
                </c:pt>
                <c:pt idx="51">
                  <c:v>2304.5</c:v>
                </c:pt>
                <c:pt idx="52">
                  <c:v>2552.4</c:v>
                </c:pt>
                <c:pt idx="53">
                  <c:v>819.13</c:v>
                </c:pt>
                <c:pt idx="54">
                  <c:v>2119.06</c:v>
                </c:pt>
                <c:pt idx="55">
                  <c:v>2280.95</c:v>
                </c:pt>
                <c:pt idx="56">
                  <c:v>1861.68</c:v>
                </c:pt>
                <c:pt idx="57">
                  <c:v>2346.13</c:v>
                </c:pt>
                <c:pt idx="58">
                  <c:v>1630.88</c:v>
                </c:pt>
                <c:pt idx="59">
                  <c:v>2478.31</c:v>
                </c:pt>
                <c:pt idx="60">
                  <c:v>2409.44</c:v>
                </c:pt>
                <c:pt idx="61">
                  <c:v>1718.83</c:v>
                </c:pt>
                <c:pt idx="62">
                  <c:v>893.69</c:v>
                </c:pt>
                <c:pt idx="63">
                  <c:v>2128.59</c:v>
                </c:pt>
                <c:pt idx="64">
                  <c:v>2818.22</c:v>
                </c:pt>
                <c:pt idx="65">
                  <c:v>2433.6</c:v>
                </c:pt>
                <c:pt idx="66">
                  <c:v>2364.16</c:v>
                </c:pt>
                <c:pt idx="67">
                  <c:v>2074.82</c:v>
                </c:pt>
                <c:pt idx="68">
                  <c:v>875.77</c:v>
                </c:pt>
                <c:pt idx="69">
                  <c:v>1548.01</c:v>
                </c:pt>
                <c:pt idx="70">
                  <c:v>2379.63</c:v>
                </c:pt>
                <c:pt idx="71">
                  <c:v>2517.66</c:v>
                </c:pt>
                <c:pt idx="72">
                  <c:v>3033.85</c:v>
                </c:pt>
                <c:pt idx="73">
                  <c:v>1792.25</c:v>
                </c:pt>
                <c:pt idx="74">
                  <c:v>3063.7</c:v>
                </c:pt>
                <c:pt idx="75">
                  <c:v>3419.42</c:v>
                </c:pt>
                <c:pt idx="76">
                  <c:v>3680.47</c:v>
                </c:pt>
                <c:pt idx="77">
                  <c:v>1270.83</c:v>
                </c:pt>
                <c:pt idx="78">
                  <c:v>1998.17</c:v>
                </c:pt>
                <c:pt idx="79">
                  <c:v>2722.21</c:v>
                </c:pt>
                <c:pt idx="80">
                  <c:v>3381.48</c:v>
                </c:pt>
                <c:pt idx="81">
                  <c:v>3687.69</c:v>
                </c:pt>
                <c:pt idx="82">
                  <c:v>3124.69</c:v>
                </c:pt>
                <c:pt idx="83">
                  <c:v>2053.39</c:v>
                </c:pt>
                <c:pt idx="84">
                  <c:v>2034.2</c:v>
                </c:pt>
                <c:pt idx="85">
                  <c:v>1840.21</c:v>
                </c:pt>
                <c:pt idx="86">
                  <c:v>2316.33</c:v>
                </c:pt>
                <c:pt idx="87">
                  <c:v>2948.07</c:v>
                </c:pt>
                <c:pt idx="88">
                  <c:v>2814.55</c:v>
                </c:pt>
                <c:pt idx="89">
                  <c:v>2772.31</c:v>
                </c:pt>
                <c:pt idx="90">
                  <c:v>3682.53</c:v>
                </c:pt>
                <c:pt idx="91">
                  <c:v>3442.66</c:v>
                </c:pt>
                <c:pt idx="92">
                  <c:v>3615.38</c:v>
                </c:pt>
                <c:pt idx="93">
                  <c:v>2398.28</c:v>
                </c:pt>
                <c:pt idx="94">
                  <c:v>1242.48</c:v>
                </c:pt>
                <c:pt idx="95">
                  <c:v>1309.34</c:v>
                </c:pt>
                <c:pt idx="96">
                  <c:v>2628.77</c:v>
                </c:pt>
                <c:pt idx="97">
                  <c:v>2931.2</c:v>
                </c:pt>
                <c:pt idx="98">
                  <c:v>3096.09</c:v>
                </c:pt>
                <c:pt idx="99">
                  <c:v>3048.09</c:v>
                </c:pt>
                <c:pt idx="100">
                  <c:v>3536.26</c:v>
                </c:pt>
                <c:pt idx="101">
                  <c:v>3092.34</c:v>
                </c:pt>
                <c:pt idx="102">
                  <c:v>2425.5</c:v>
                </c:pt>
                <c:pt idx="103">
                  <c:v>2565.14</c:v>
                </c:pt>
                <c:pt idx="104">
                  <c:v>3021.53</c:v>
                </c:pt>
                <c:pt idx="105">
                  <c:v>3282.0</c:v>
                </c:pt>
                <c:pt idx="106">
                  <c:v>4989.43</c:v>
                </c:pt>
                <c:pt idx="107">
                  <c:v>5127.32</c:v>
                </c:pt>
                <c:pt idx="108">
                  <c:v>3009.05</c:v>
                </c:pt>
                <c:pt idx="109">
                  <c:v>3584.52</c:v>
                </c:pt>
                <c:pt idx="110">
                  <c:v>3416.55</c:v>
                </c:pt>
                <c:pt idx="111">
                  <c:v>3976.78</c:v>
                </c:pt>
                <c:pt idx="112">
                  <c:v>4395.43</c:v>
                </c:pt>
                <c:pt idx="113">
                  <c:v>3927.89</c:v>
                </c:pt>
                <c:pt idx="114">
                  <c:v>4850.7</c:v>
                </c:pt>
                <c:pt idx="115">
                  <c:v>3827.17</c:v>
                </c:pt>
                <c:pt idx="116">
                  <c:v>4559.91</c:v>
                </c:pt>
                <c:pt idx="117">
                  <c:v>4289.72</c:v>
                </c:pt>
                <c:pt idx="118">
                  <c:v>3634.9</c:v>
                </c:pt>
                <c:pt idx="119">
                  <c:v>2464.86</c:v>
                </c:pt>
                <c:pt idx="120">
                  <c:v>1486.64</c:v>
                </c:pt>
                <c:pt idx="121">
                  <c:v>3058.01</c:v>
                </c:pt>
                <c:pt idx="122">
                  <c:v>2721.31</c:v>
                </c:pt>
                <c:pt idx="123">
                  <c:v>2707.59</c:v>
                </c:pt>
                <c:pt idx="124">
                  <c:v>2174.76</c:v>
                </c:pt>
                <c:pt idx="125">
                  <c:v>2200.26</c:v>
                </c:pt>
                <c:pt idx="126">
                  <c:v>2520.88</c:v>
                </c:pt>
                <c:pt idx="127">
                  <c:v>1235.32</c:v>
                </c:pt>
                <c:pt idx="128">
                  <c:v>1110.12</c:v>
                </c:pt>
                <c:pt idx="129">
                  <c:v>1884.67</c:v>
                </c:pt>
                <c:pt idx="130">
                  <c:v>2286.93</c:v>
                </c:pt>
                <c:pt idx="131">
                  <c:v>991.5</c:v>
                </c:pt>
                <c:pt idx="132">
                  <c:v>1047.24</c:v>
                </c:pt>
                <c:pt idx="133">
                  <c:v>785.93</c:v>
                </c:pt>
                <c:pt idx="134">
                  <c:v>785.32</c:v>
                </c:pt>
                <c:pt idx="135">
                  <c:v>1513.81</c:v>
                </c:pt>
                <c:pt idx="136">
                  <c:v>1327.89</c:v>
                </c:pt>
                <c:pt idx="137">
                  <c:v>1107.44</c:v>
                </c:pt>
                <c:pt idx="138">
                  <c:v>2271.49</c:v>
                </c:pt>
                <c:pt idx="139">
                  <c:v>1473.44</c:v>
                </c:pt>
                <c:pt idx="140">
                  <c:v>2587.93</c:v>
                </c:pt>
                <c:pt idx="141">
                  <c:v>1845.92</c:v>
                </c:pt>
                <c:pt idx="142">
                  <c:v>2232.98</c:v>
                </c:pt>
                <c:pt idx="143">
                  <c:v>1054.94</c:v>
                </c:pt>
                <c:pt idx="144">
                  <c:v>2655.83</c:v>
                </c:pt>
                <c:pt idx="145">
                  <c:v>3345.25</c:v>
                </c:pt>
                <c:pt idx="146">
                  <c:v>3582.79</c:v>
                </c:pt>
                <c:pt idx="147">
                  <c:v>2557.09</c:v>
                </c:pt>
                <c:pt idx="148">
                  <c:v>3804.91</c:v>
                </c:pt>
                <c:pt idx="149">
                  <c:v>3196.32</c:v>
                </c:pt>
                <c:pt idx="150">
                  <c:v>3114.96</c:v>
                </c:pt>
                <c:pt idx="151">
                  <c:v>3397.24</c:v>
                </c:pt>
                <c:pt idx="152">
                  <c:v>2393.75</c:v>
                </c:pt>
                <c:pt idx="153">
                  <c:v>3492.42</c:v>
                </c:pt>
                <c:pt idx="154">
                  <c:v>3150.89</c:v>
                </c:pt>
              </c:numCache>
            </c:numRef>
          </c:yVal>
        </c:ser>
        <c:ser>
          <c:idx val="1"/>
          <c:order val="1"/>
          <c:smooth val="0"/>
          <c:tx>
            <c:strRef>
              <c:f>Sheet1!$C$1</c:f>
              <c:strCache>
                <c:ptCount val="1"/>
                <c:pt idx="0">
                  <c:v>Read IOPS - avg</c:v>
                </c:pt>
              </c:strCache>
            </c:strRef>
          </c:tx>
          <c:marker>
            <c:symbol val="none"/>
          </c:marker>
          <c:spPr>
            <a:ln>
              <a:solidFill>
                <a:srgbClr val="80808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2403.23</c:v>
                </c:pt>
                <c:pt idx="1">
                  <c:v>2403.23</c:v>
                </c:pt>
                <c:pt idx="2">
                  <c:v>2403.23</c:v>
                </c:pt>
                <c:pt idx="3">
                  <c:v>2403.23</c:v>
                </c:pt>
                <c:pt idx="4">
                  <c:v>2403.23</c:v>
                </c:pt>
                <c:pt idx="5">
                  <c:v>2403.23</c:v>
                </c:pt>
                <c:pt idx="6">
                  <c:v>2403.23</c:v>
                </c:pt>
                <c:pt idx="7">
                  <c:v>2403.23</c:v>
                </c:pt>
                <c:pt idx="8">
                  <c:v>2403.23</c:v>
                </c:pt>
                <c:pt idx="9">
                  <c:v>2403.23</c:v>
                </c:pt>
                <c:pt idx="10">
                  <c:v>2403.23</c:v>
                </c:pt>
                <c:pt idx="11">
                  <c:v>2403.23</c:v>
                </c:pt>
                <c:pt idx="12">
                  <c:v>2403.23</c:v>
                </c:pt>
                <c:pt idx="13">
                  <c:v>2403.23</c:v>
                </c:pt>
                <c:pt idx="14">
                  <c:v>2403.23</c:v>
                </c:pt>
                <c:pt idx="15">
                  <c:v>2403.23</c:v>
                </c:pt>
                <c:pt idx="16">
                  <c:v>2403.23</c:v>
                </c:pt>
                <c:pt idx="17">
                  <c:v>2403.23</c:v>
                </c:pt>
                <c:pt idx="18">
                  <c:v>2403.23</c:v>
                </c:pt>
                <c:pt idx="19">
                  <c:v>2403.23</c:v>
                </c:pt>
                <c:pt idx="20">
                  <c:v>2403.23</c:v>
                </c:pt>
                <c:pt idx="21">
                  <c:v>2403.23</c:v>
                </c:pt>
                <c:pt idx="22">
                  <c:v>2403.23</c:v>
                </c:pt>
                <c:pt idx="23">
                  <c:v>2403.23</c:v>
                </c:pt>
                <c:pt idx="24">
                  <c:v>2403.23</c:v>
                </c:pt>
                <c:pt idx="25">
                  <c:v>2403.23</c:v>
                </c:pt>
                <c:pt idx="26">
                  <c:v>2403.23</c:v>
                </c:pt>
                <c:pt idx="27">
                  <c:v>2403.23</c:v>
                </c:pt>
                <c:pt idx="28">
                  <c:v>2403.23</c:v>
                </c:pt>
                <c:pt idx="29">
                  <c:v>2403.23</c:v>
                </c:pt>
                <c:pt idx="30">
                  <c:v>2403.23</c:v>
                </c:pt>
                <c:pt idx="31">
                  <c:v>2403.23</c:v>
                </c:pt>
                <c:pt idx="32">
                  <c:v>2403.23</c:v>
                </c:pt>
                <c:pt idx="33">
                  <c:v>2403.23</c:v>
                </c:pt>
                <c:pt idx="34">
                  <c:v>2403.23</c:v>
                </c:pt>
                <c:pt idx="35">
                  <c:v>2403.23</c:v>
                </c:pt>
                <c:pt idx="36">
                  <c:v>2403.23</c:v>
                </c:pt>
                <c:pt idx="37">
                  <c:v>2403.23</c:v>
                </c:pt>
                <c:pt idx="38">
                  <c:v>2403.23</c:v>
                </c:pt>
                <c:pt idx="39">
                  <c:v>2403.23</c:v>
                </c:pt>
                <c:pt idx="40">
                  <c:v>2403.23</c:v>
                </c:pt>
                <c:pt idx="41">
                  <c:v>2403.23</c:v>
                </c:pt>
                <c:pt idx="42">
                  <c:v>2403.23</c:v>
                </c:pt>
                <c:pt idx="43">
                  <c:v>2403.23</c:v>
                </c:pt>
                <c:pt idx="44">
                  <c:v>2403.23</c:v>
                </c:pt>
                <c:pt idx="45">
                  <c:v>2403.23</c:v>
                </c:pt>
                <c:pt idx="46">
                  <c:v>2403.23</c:v>
                </c:pt>
                <c:pt idx="47">
                  <c:v>2403.23</c:v>
                </c:pt>
                <c:pt idx="48">
                  <c:v>2403.23</c:v>
                </c:pt>
                <c:pt idx="49">
                  <c:v>2403.23</c:v>
                </c:pt>
                <c:pt idx="50">
                  <c:v>2403.23</c:v>
                </c:pt>
                <c:pt idx="51">
                  <c:v>2403.23</c:v>
                </c:pt>
                <c:pt idx="52">
                  <c:v>2403.23</c:v>
                </c:pt>
                <c:pt idx="53">
                  <c:v>2403.23</c:v>
                </c:pt>
                <c:pt idx="54">
                  <c:v>2403.23</c:v>
                </c:pt>
                <c:pt idx="55">
                  <c:v>2403.23</c:v>
                </c:pt>
                <c:pt idx="56">
                  <c:v>2403.23</c:v>
                </c:pt>
                <c:pt idx="57">
                  <c:v>2403.23</c:v>
                </c:pt>
                <c:pt idx="58">
                  <c:v>2403.23</c:v>
                </c:pt>
                <c:pt idx="59">
                  <c:v>2403.23</c:v>
                </c:pt>
                <c:pt idx="60">
                  <c:v>2403.23</c:v>
                </c:pt>
                <c:pt idx="61">
                  <c:v>2403.23</c:v>
                </c:pt>
                <c:pt idx="62">
                  <c:v>2403.23</c:v>
                </c:pt>
                <c:pt idx="63">
                  <c:v>2403.23</c:v>
                </c:pt>
                <c:pt idx="64">
                  <c:v>2403.23</c:v>
                </c:pt>
                <c:pt idx="65">
                  <c:v>2403.23</c:v>
                </c:pt>
                <c:pt idx="66">
                  <c:v>2403.23</c:v>
                </c:pt>
                <c:pt idx="67">
                  <c:v>2403.23</c:v>
                </c:pt>
                <c:pt idx="68">
                  <c:v>2403.23</c:v>
                </c:pt>
                <c:pt idx="69">
                  <c:v>2403.23</c:v>
                </c:pt>
                <c:pt idx="70">
                  <c:v>2403.23</c:v>
                </c:pt>
                <c:pt idx="71">
                  <c:v>2403.23</c:v>
                </c:pt>
                <c:pt idx="72">
                  <c:v>2403.23</c:v>
                </c:pt>
                <c:pt idx="73">
                  <c:v>2403.23</c:v>
                </c:pt>
                <c:pt idx="74">
                  <c:v>2403.23</c:v>
                </c:pt>
                <c:pt idx="75">
                  <c:v>2403.23</c:v>
                </c:pt>
                <c:pt idx="76">
                  <c:v>2403.23</c:v>
                </c:pt>
                <c:pt idx="77">
                  <c:v>2403.23</c:v>
                </c:pt>
                <c:pt idx="78">
                  <c:v>2403.23</c:v>
                </c:pt>
                <c:pt idx="79">
                  <c:v>2403.23</c:v>
                </c:pt>
                <c:pt idx="80">
                  <c:v>2403.23</c:v>
                </c:pt>
                <c:pt idx="81">
                  <c:v>2403.23</c:v>
                </c:pt>
                <c:pt idx="82">
                  <c:v>2403.23</c:v>
                </c:pt>
                <c:pt idx="83">
                  <c:v>2403.23</c:v>
                </c:pt>
                <c:pt idx="84">
                  <c:v>2403.23</c:v>
                </c:pt>
                <c:pt idx="85">
                  <c:v>2403.23</c:v>
                </c:pt>
                <c:pt idx="86">
                  <c:v>2403.23</c:v>
                </c:pt>
                <c:pt idx="87">
                  <c:v>2403.23</c:v>
                </c:pt>
                <c:pt idx="88">
                  <c:v>2403.23</c:v>
                </c:pt>
                <c:pt idx="89">
                  <c:v>2403.23</c:v>
                </c:pt>
                <c:pt idx="90">
                  <c:v>2403.23</c:v>
                </c:pt>
                <c:pt idx="91">
                  <c:v>2403.23</c:v>
                </c:pt>
                <c:pt idx="92">
                  <c:v>2403.23</c:v>
                </c:pt>
                <c:pt idx="93">
                  <c:v>2403.23</c:v>
                </c:pt>
                <c:pt idx="94">
                  <c:v>2403.23</c:v>
                </c:pt>
                <c:pt idx="95">
                  <c:v>2403.23</c:v>
                </c:pt>
                <c:pt idx="96">
                  <c:v>2403.23</c:v>
                </c:pt>
                <c:pt idx="97">
                  <c:v>2403.23</c:v>
                </c:pt>
                <c:pt idx="98">
                  <c:v>2403.23</c:v>
                </c:pt>
                <c:pt idx="99">
                  <c:v>2403.23</c:v>
                </c:pt>
                <c:pt idx="100">
                  <c:v>2403.23</c:v>
                </c:pt>
                <c:pt idx="101">
                  <c:v>2403.23</c:v>
                </c:pt>
                <c:pt idx="102">
                  <c:v>2403.23</c:v>
                </c:pt>
                <c:pt idx="103">
                  <c:v>2403.23</c:v>
                </c:pt>
                <c:pt idx="104">
                  <c:v>2403.23</c:v>
                </c:pt>
                <c:pt idx="105">
                  <c:v>2403.23</c:v>
                </c:pt>
                <c:pt idx="106">
                  <c:v>2403.23</c:v>
                </c:pt>
                <c:pt idx="107">
                  <c:v>2403.23</c:v>
                </c:pt>
                <c:pt idx="108">
                  <c:v>2403.23</c:v>
                </c:pt>
                <c:pt idx="109">
                  <c:v>2403.23</c:v>
                </c:pt>
                <c:pt idx="110">
                  <c:v>2403.23</c:v>
                </c:pt>
                <c:pt idx="111">
                  <c:v>2403.23</c:v>
                </c:pt>
                <c:pt idx="112">
                  <c:v>2403.23</c:v>
                </c:pt>
                <c:pt idx="113">
                  <c:v>2403.23</c:v>
                </c:pt>
                <c:pt idx="114">
                  <c:v>2403.23</c:v>
                </c:pt>
                <c:pt idx="115">
                  <c:v>2403.23</c:v>
                </c:pt>
                <c:pt idx="116">
                  <c:v>2403.23</c:v>
                </c:pt>
                <c:pt idx="117">
                  <c:v>2403.23</c:v>
                </c:pt>
                <c:pt idx="118">
                  <c:v>2403.23</c:v>
                </c:pt>
                <c:pt idx="119">
                  <c:v>2403.23</c:v>
                </c:pt>
                <c:pt idx="120">
                  <c:v>2403.23</c:v>
                </c:pt>
                <c:pt idx="121">
                  <c:v>2403.23</c:v>
                </c:pt>
                <c:pt idx="122">
                  <c:v>2403.23</c:v>
                </c:pt>
                <c:pt idx="123">
                  <c:v>2403.23</c:v>
                </c:pt>
                <c:pt idx="124">
                  <c:v>2403.23</c:v>
                </c:pt>
                <c:pt idx="125">
                  <c:v>2403.23</c:v>
                </c:pt>
                <c:pt idx="126">
                  <c:v>2403.23</c:v>
                </c:pt>
                <c:pt idx="127">
                  <c:v>2403.23</c:v>
                </c:pt>
                <c:pt idx="128">
                  <c:v>2403.23</c:v>
                </c:pt>
                <c:pt idx="129">
                  <c:v>2403.23</c:v>
                </c:pt>
                <c:pt idx="130">
                  <c:v>2403.23</c:v>
                </c:pt>
                <c:pt idx="131">
                  <c:v>2403.23</c:v>
                </c:pt>
                <c:pt idx="132">
                  <c:v>2403.23</c:v>
                </c:pt>
                <c:pt idx="133">
                  <c:v>2403.23</c:v>
                </c:pt>
                <c:pt idx="134">
                  <c:v>2403.23</c:v>
                </c:pt>
                <c:pt idx="135">
                  <c:v>2403.23</c:v>
                </c:pt>
                <c:pt idx="136">
                  <c:v>2403.23</c:v>
                </c:pt>
                <c:pt idx="137">
                  <c:v>2403.23</c:v>
                </c:pt>
                <c:pt idx="138">
                  <c:v>2403.23</c:v>
                </c:pt>
                <c:pt idx="139">
                  <c:v>2403.23</c:v>
                </c:pt>
                <c:pt idx="140">
                  <c:v>2403.23</c:v>
                </c:pt>
                <c:pt idx="141">
                  <c:v>2403.23</c:v>
                </c:pt>
                <c:pt idx="142">
                  <c:v>2403.23</c:v>
                </c:pt>
                <c:pt idx="143">
                  <c:v>2403.23</c:v>
                </c:pt>
                <c:pt idx="144">
                  <c:v>2403.23</c:v>
                </c:pt>
                <c:pt idx="145">
                  <c:v>2403.23</c:v>
                </c:pt>
                <c:pt idx="146">
                  <c:v>2403.23</c:v>
                </c:pt>
                <c:pt idx="147">
                  <c:v>2403.23</c:v>
                </c:pt>
                <c:pt idx="148">
                  <c:v>2403.23</c:v>
                </c:pt>
                <c:pt idx="149">
                  <c:v>2403.23</c:v>
                </c:pt>
                <c:pt idx="150">
                  <c:v>2403.23</c:v>
                </c:pt>
                <c:pt idx="151">
                  <c:v>2403.23</c:v>
                </c:pt>
                <c:pt idx="152">
                  <c:v>2403.23</c:v>
                </c:pt>
                <c:pt idx="153">
                  <c:v>2403.23</c:v>
                </c:pt>
                <c:pt idx="154">
                  <c:v>2403.23</c:v>
                </c:pt>
              </c:numCache>
            </c:numRef>
          </c:yVal>
        </c:ser>
        <c:ser>
          <c:idx val="2"/>
          <c:order val="2"/>
          <c:smooth val="0"/>
          <c:tx>
            <c:strRef>
              <c:f>Sheet1!$D$1</c:f>
              <c:strCache>
                <c:ptCount val="1"/>
                <c:pt idx="0">
                  <c:v>Read IOPS - 95th</c:v>
                </c:pt>
              </c:strCache>
            </c:strRef>
          </c:tx>
          <c:marker>
            <c:symbol val="none"/>
          </c:marker>
          <c:spPr>
            <a:ln>
              <a:solidFill>
                <a:srgbClr val="40404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3976.78</c:v>
                </c:pt>
                <c:pt idx="1">
                  <c:v>3976.78</c:v>
                </c:pt>
                <c:pt idx="2">
                  <c:v>3976.78</c:v>
                </c:pt>
                <c:pt idx="3">
                  <c:v>3976.78</c:v>
                </c:pt>
                <c:pt idx="4">
                  <c:v>3976.78</c:v>
                </c:pt>
                <c:pt idx="5">
                  <c:v>3976.78</c:v>
                </c:pt>
                <c:pt idx="6">
                  <c:v>3976.78</c:v>
                </c:pt>
                <c:pt idx="7">
                  <c:v>3976.78</c:v>
                </c:pt>
                <c:pt idx="8">
                  <c:v>3976.78</c:v>
                </c:pt>
                <c:pt idx="9">
                  <c:v>3976.78</c:v>
                </c:pt>
                <c:pt idx="10">
                  <c:v>3976.78</c:v>
                </c:pt>
                <c:pt idx="11">
                  <c:v>3976.78</c:v>
                </c:pt>
                <c:pt idx="12">
                  <c:v>3976.78</c:v>
                </c:pt>
                <c:pt idx="13">
                  <c:v>3976.78</c:v>
                </c:pt>
                <c:pt idx="14">
                  <c:v>3976.78</c:v>
                </c:pt>
                <c:pt idx="15">
                  <c:v>3976.78</c:v>
                </c:pt>
                <c:pt idx="16">
                  <c:v>3976.78</c:v>
                </c:pt>
                <c:pt idx="17">
                  <c:v>3976.78</c:v>
                </c:pt>
                <c:pt idx="18">
                  <c:v>3976.78</c:v>
                </c:pt>
                <c:pt idx="19">
                  <c:v>3976.78</c:v>
                </c:pt>
                <c:pt idx="20">
                  <c:v>3976.78</c:v>
                </c:pt>
                <c:pt idx="21">
                  <c:v>3976.78</c:v>
                </c:pt>
                <c:pt idx="22">
                  <c:v>3976.78</c:v>
                </c:pt>
                <c:pt idx="23">
                  <c:v>3976.78</c:v>
                </c:pt>
                <c:pt idx="24">
                  <c:v>3976.78</c:v>
                </c:pt>
                <c:pt idx="25">
                  <c:v>3976.78</c:v>
                </c:pt>
                <c:pt idx="26">
                  <c:v>3976.78</c:v>
                </c:pt>
                <c:pt idx="27">
                  <c:v>3976.78</c:v>
                </c:pt>
                <c:pt idx="28">
                  <c:v>3976.78</c:v>
                </c:pt>
                <c:pt idx="29">
                  <c:v>3976.78</c:v>
                </c:pt>
                <c:pt idx="30">
                  <c:v>3976.78</c:v>
                </c:pt>
                <c:pt idx="31">
                  <c:v>3976.78</c:v>
                </c:pt>
                <c:pt idx="32">
                  <c:v>3976.78</c:v>
                </c:pt>
                <c:pt idx="33">
                  <c:v>3976.78</c:v>
                </c:pt>
                <c:pt idx="34">
                  <c:v>3976.78</c:v>
                </c:pt>
                <c:pt idx="35">
                  <c:v>3976.78</c:v>
                </c:pt>
                <c:pt idx="36">
                  <c:v>3976.78</c:v>
                </c:pt>
                <c:pt idx="37">
                  <c:v>3976.78</c:v>
                </c:pt>
                <c:pt idx="38">
                  <c:v>3976.78</c:v>
                </c:pt>
                <c:pt idx="39">
                  <c:v>3976.78</c:v>
                </c:pt>
                <c:pt idx="40">
                  <c:v>3976.78</c:v>
                </c:pt>
                <c:pt idx="41">
                  <c:v>3976.78</c:v>
                </c:pt>
                <c:pt idx="42">
                  <c:v>3976.78</c:v>
                </c:pt>
                <c:pt idx="43">
                  <c:v>3976.78</c:v>
                </c:pt>
                <c:pt idx="44">
                  <c:v>3976.78</c:v>
                </c:pt>
                <c:pt idx="45">
                  <c:v>3976.78</c:v>
                </c:pt>
                <c:pt idx="46">
                  <c:v>3976.78</c:v>
                </c:pt>
                <c:pt idx="47">
                  <c:v>3976.78</c:v>
                </c:pt>
                <c:pt idx="48">
                  <c:v>3976.78</c:v>
                </c:pt>
                <c:pt idx="49">
                  <c:v>3976.78</c:v>
                </c:pt>
                <c:pt idx="50">
                  <c:v>3976.78</c:v>
                </c:pt>
                <c:pt idx="51">
                  <c:v>3976.78</c:v>
                </c:pt>
                <c:pt idx="52">
                  <c:v>3976.78</c:v>
                </c:pt>
                <c:pt idx="53">
                  <c:v>3976.78</c:v>
                </c:pt>
                <c:pt idx="54">
                  <c:v>3976.78</c:v>
                </c:pt>
                <c:pt idx="55">
                  <c:v>3976.78</c:v>
                </c:pt>
                <c:pt idx="56">
                  <c:v>3976.78</c:v>
                </c:pt>
                <c:pt idx="57">
                  <c:v>3976.78</c:v>
                </c:pt>
                <c:pt idx="58">
                  <c:v>3976.78</c:v>
                </c:pt>
                <c:pt idx="59">
                  <c:v>3976.78</c:v>
                </c:pt>
                <c:pt idx="60">
                  <c:v>3976.78</c:v>
                </c:pt>
                <c:pt idx="61">
                  <c:v>3976.78</c:v>
                </c:pt>
                <c:pt idx="62">
                  <c:v>3976.78</c:v>
                </c:pt>
                <c:pt idx="63">
                  <c:v>3976.78</c:v>
                </c:pt>
                <c:pt idx="64">
                  <c:v>3976.78</c:v>
                </c:pt>
                <c:pt idx="65">
                  <c:v>3976.78</c:v>
                </c:pt>
                <c:pt idx="66">
                  <c:v>3976.78</c:v>
                </c:pt>
                <c:pt idx="67">
                  <c:v>3976.78</c:v>
                </c:pt>
                <c:pt idx="68">
                  <c:v>3976.78</c:v>
                </c:pt>
                <c:pt idx="69">
                  <c:v>3976.78</c:v>
                </c:pt>
                <c:pt idx="70">
                  <c:v>3976.78</c:v>
                </c:pt>
                <c:pt idx="71">
                  <c:v>3976.78</c:v>
                </c:pt>
                <c:pt idx="72">
                  <c:v>3976.78</c:v>
                </c:pt>
                <c:pt idx="73">
                  <c:v>3976.78</c:v>
                </c:pt>
                <c:pt idx="74">
                  <c:v>3976.78</c:v>
                </c:pt>
                <c:pt idx="75">
                  <c:v>3976.78</c:v>
                </c:pt>
                <c:pt idx="76">
                  <c:v>3976.78</c:v>
                </c:pt>
                <c:pt idx="77">
                  <c:v>3976.78</c:v>
                </c:pt>
                <c:pt idx="78">
                  <c:v>3976.78</c:v>
                </c:pt>
                <c:pt idx="79">
                  <c:v>3976.78</c:v>
                </c:pt>
                <c:pt idx="80">
                  <c:v>3976.78</c:v>
                </c:pt>
                <c:pt idx="81">
                  <c:v>3976.78</c:v>
                </c:pt>
                <c:pt idx="82">
                  <c:v>3976.78</c:v>
                </c:pt>
                <c:pt idx="83">
                  <c:v>3976.78</c:v>
                </c:pt>
                <c:pt idx="84">
                  <c:v>3976.78</c:v>
                </c:pt>
                <c:pt idx="85">
                  <c:v>3976.78</c:v>
                </c:pt>
                <c:pt idx="86">
                  <c:v>3976.78</c:v>
                </c:pt>
                <c:pt idx="87">
                  <c:v>3976.78</c:v>
                </c:pt>
                <c:pt idx="88">
                  <c:v>3976.78</c:v>
                </c:pt>
                <c:pt idx="89">
                  <c:v>3976.78</c:v>
                </c:pt>
                <c:pt idx="90">
                  <c:v>3976.78</c:v>
                </c:pt>
                <c:pt idx="91">
                  <c:v>3976.78</c:v>
                </c:pt>
                <c:pt idx="92">
                  <c:v>3976.78</c:v>
                </c:pt>
                <c:pt idx="93">
                  <c:v>3976.78</c:v>
                </c:pt>
                <c:pt idx="94">
                  <c:v>3976.78</c:v>
                </c:pt>
                <c:pt idx="95">
                  <c:v>3976.78</c:v>
                </c:pt>
                <c:pt idx="96">
                  <c:v>3976.78</c:v>
                </c:pt>
                <c:pt idx="97">
                  <c:v>3976.78</c:v>
                </c:pt>
                <c:pt idx="98">
                  <c:v>3976.78</c:v>
                </c:pt>
                <c:pt idx="99">
                  <c:v>3976.78</c:v>
                </c:pt>
                <c:pt idx="100">
                  <c:v>3976.78</c:v>
                </c:pt>
                <c:pt idx="101">
                  <c:v>3976.78</c:v>
                </c:pt>
                <c:pt idx="102">
                  <c:v>3976.78</c:v>
                </c:pt>
                <c:pt idx="103">
                  <c:v>3976.78</c:v>
                </c:pt>
                <c:pt idx="104">
                  <c:v>3976.78</c:v>
                </c:pt>
                <c:pt idx="105">
                  <c:v>3976.78</c:v>
                </c:pt>
                <c:pt idx="106">
                  <c:v>3976.78</c:v>
                </c:pt>
                <c:pt idx="107">
                  <c:v>3976.78</c:v>
                </c:pt>
                <c:pt idx="108">
                  <c:v>3976.78</c:v>
                </c:pt>
                <c:pt idx="109">
                  <c:v>3976.78</c:v>
                </c:pt>
                <c:pt idx="110">
                  <c:v>3976.78</c:v>
                </c:pt>
                <c:pt idx="111">
                  <c:v>3976.78</c:v>
                </c:pt>
                <c:pt idx="112">
                  <c:v>3976.78</c:v>
                </c:pt>
                <c:pt idx="113">
                  <c:v>3976.78</c:v>
                </c:pt>
                <c:pt idx="114">
                  <c:v>3976.78</c:v>
                </c:pt>
                <c:pt idx="115">
                  <c:v>3976.78</c:v>
                </c:pt>
                <c:pt idx="116">
                  <c:v>3976.78</c:v>
                </c:pt>
                <c:pt idx="117">
                  <c:v>3976.78</c:v>
                </c:pt>
                <c:pt idx="118">
                  <c:v>3976.78</c:v>
                </c:pt>
                <c:pt idx="119">
                  <c:v>3976.78</c:v>
                </c:pt>
                <c:pt idx="120">
                  <c:v>3976.78</c:v>
                </c:pt>
                <c:pt idx="121">
                  <c:v>3976.78</c:v>
                </c:pt>
                <c:pt idx="122">
                  <c:v>3976.78</c:v>
                </c:pt>
                <c:pt idx="123">
                  <c:v>3976.78</c:v>
                </c:pt>
                <c:pt idx="124">
                  <c:v>3976.78</c:v>
                </c:pt>
                <c:pt idx="125">
                  <c:v>3976.78</c:v>
                </c:pt>
                <c:pt idx="126">
                  <c:v>3976.78</c:v>
                </c:pt>
                <c:pt idx="127">
                  <c:v>3976.78</c:v>
                </c:pt>
                <c:pt idx="128">
                  <c:v>3976.78</c:v>
                </c:pt>
                <c:pt idx="129">
                  <c:v>3976.78</c:v>
                </c:pt>
                <c:pt idx="130">
                  <c:v>3976.78</c:v>
                </c:pt>
                <c:pt idx="131">
                  <c:v>3976.78</c:v>
                </c:pt>
                <c:pt idx="132">
                  <c:v>3976.78</c:v>
                </c:pt>
                <c:pt idx="133">
                  <c:v>3976.78</c:v>
                </c:pt>
                <c:pt idx="134">
                  <c:v>3976.78</c:v>
                </c:pt>
                <c:pt idx="135">
                  <c:v>3976.78</c:v>
                </c:pt>
                <c:pt idx="136">
                  <c:v>3976.78</c:v>
                </c:pt>
                <c:pt idx="137">
                  <c:v>3976.78</c:v>
                </c:pt>
                <c:pt idx="138">
                  <c:v>3976.78</c:v>
                </c:pt>
                <c:pt idx="139">
                  <c:v>3976.78</c:v>
                </c:pt>
                <c:pt idx="140">
                  <c:v>3976.78</c:v>
                </c:pt>
                <c:pt idx="141">
                  <c:v>3976.78</c:v>
                </c:pt>
                <c:pt idx="142">
                  <c:v>3976.78</c:v>
                </c:pt>
                <c:pt idx="143">
                  <c:v>3976.78</c:v>
                </c:pt>
                <c:pt idx="144">
                  <c:v>3976.78</c:v>
                </c:pt>
                <c:pt idx="145">
                  <c:v>3976.78</c:v>
                </c:pt>
                <c:pt idx="146">
                  <c:v>3976.78</c:v>
                </c:pt>
                <c:pt idx="147">
                  <c:v>3976.78</c:v>
                </c:pt>
                <c:pt idx="148">
                  <c:v>3976.78</c:v>
                </c:pt>
                <c:pt idx="149">
                  <c:v>3976.78</c:v>
                </c:pt>
                <c:pt idx="150">
                  <c:v>3976.78</c:v>
                </c:pt>
                <c:pt idx="151">
                  <c:v>3976.78</c:v>
                </c:pt>
                <c:pt idx="152">
                  <c:v>3976.78</c:v>
                </c:pt>
                <c:pt idx="153">
                  <c:v>3976.78</c:v>
                </c:pt>
                <c:pt idx="154">
                  <c:v>3976.78</c:v>
                </c:pt>
              </c:numCache>
            </c:numRef>
          </c:yVal>
        </c:ser>
        <c:axId val="81357714"/>
        <c:axId val="81357715"/>
      </c:scatterChart>
      <c:valAx>
        <c:axId val="81357714"/>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15"/>
        <c:crosses val="autoZero"/>
      </c:valAx>
      <c:valAx>
        <c:axId val="81357715"/>
        <c:scaling>
          <c:orientation val="minMax"/>
        </c:scaling>
        <c:delete val="0"/>
        <c:axPos val="l"/>
        <c:title>
          <c:tx>
            <c:rich>
              <a:bodyPr rot="-5400000" vert="horz"/>
              <a:lstStyle/>
              <a:p>
                <a:pPr>
                  <a:defRPr/>
                </a:pPr>
                <a:r>
                  <a:rPr lang="en-US"/>
                  <a:t>Read IOPS</a:t>
                </a:r>
              </a:p>
            </c:rich>
          </c:tx>
          <c:layout/>
          <c:overlay val="0"/>
        </c:title>
        <c:numFmt formatCode="#,##0" sourceLinked="0"/>
        <c:majorTickMark val="cross"/>
        <c:minorTickMark val="cross"/>
        <c:tickLblPos val="nextTo"/>
        <c:crossAx val="81357714"/>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Reads (MB/sec)</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217.4</c:v>
                </c:pt>
                <c:pt idx="1">
                  <c:v>128.77</c:v>
                </c:pt>
                <c:pt idx="2">
                  <c:v>101.39</c:v>
                </c:pt>
                <c:pt idx="3">
                  <c:v>76.81</c:v>
                </c:pt>
                <c:pt idx="4">
                  <c:v>40.09</c:v>
                </c:pt>
                <c:pt idx="5">
                  <c:v>46.04</c:v>
                </c:pt>
                <c:pt idx="6">
                  <c:v>82.71</c:v>
                </c:pt>
                <c:pt idx="7">
                  <c:v>34.54</c:v>
                </c:pt>
                <c:pt idx="8">
                  <c:v>48.82</c:v>
                </c:pt>
                <c:pt idx="9">
                  <c:v>14.32</c:v>
                </c:pt>
                <c:pt idx="10">
                  <c:v>29.15</c:v>
                </c:pt>
                <c:pt idx="11">
                  <c:v>14.8</c:v>
                </c:pt>
                <c:pt idx="12">
                  <c:v>14.44</c:v>
                </c:pt>
                <c:pt idx="13">
                  <c:v>35.06</c:v>
                </c:pt>
                <c:pt idx="14">
                  <c:v>21.23</c:v>
                </c:pt>
                <c:pt idx="15">
                  <c:v>45.57</c:v>
                </c:pt>
                <c:pt idx="16">
                  <c:v>45.25</c:v>
                </c:pt>
                <c:pt idx="17">
                  <c:v>14.84</c:v>
                </c:pt>
                <c:pt idx="18">
                  <c:v>69.72</c:v>
                </c:pt>
                <c:pt idx="19">
                  <c:v>46.65</c:v>
                </c:pt>
                <c:pt idx="20">
                  <c:v>37.59</c:v>
                </c:pt>
                <c:pt idx="21">
                  <c:v>18.59</c:v>
                </c:pt>
                <c:pt idx="22">
                  <c:v>37.4</c:v>
                </c:pt>
                <c:pt idx="23">
                  <c:v>44.27</c:v>
                </c:pt>
                <c:pt idx="24">
                  <c:v>105.32</c:v>
                </c:pt>
                <c:pt idx="25">
                  <c:v>50.81</c:v>
                </c:pt>
                <c:pt idx="26">
                  <c:v>40.86</c:v>
                </c:pt>
                <c:pt idx="27">
                  <c:v>58.53</c:v>
                </c:pt>
                <c:pt idx="28">
                  <c:v>55.92</c:v>
                </c:pt>
                <c:pt idx="29">
                  <c:v>24.33</c:v>
                </c:pt>
                <c:pt idx="30">
                  <c:v>29.07</c:v>
                </c:pt>
                <c:pt idx="31">
                  <c:v>35.32</c:v>
                </c:pt>
                <c:pt idx="32">
                  <c:v>43.9</c:v>
                </c:pt>
                <c:pt idx="33">
                  <c:v>33.58</c:v>
                </c:pt>
                <c:pt idx="34">
                  <c:v>66.42</c:v>
                </c:pt>
                <c:pt idx="35">
                  <c:v>38.87</c:v>
                </c:pt>
                <c:pt idx="36">
                  <c:v>23.58</c:v>
                </c:pt>
                <c:pt idx="37">
                  <c:v>27.13</c:v>
                </c:pt>
                <c:pt idx="38">
                  <c:v>35.43</c:v>
                </c:pt>
                <c:pt idx="39">
                  <c:v>57.78</c:v>
                </c:pt>
                <c:pt idx="40">
                  <c:v>44.92</c:v>
                </c:pt>
                <c:pt idx="41">
                  <c:v>25.38</c:v>
                </c:pt>
                <c:pt idx="42">
                  <c:v>27.22</c:v>
                </c:pt>
                <c:pt idx="43">
                  <c:v>39.59</c:v>
                </c:pt>
                <c:pt idx="44">
                  <c:v>44.05</c:v>
                </c:pt>
                <c:pt idx="45">
                  <c:v>31.88</c:v>
                </c:pt>
                <c:pt idx="46">
                  <c:v>39.0</c:v>
                </c:pt>
                <c:pt idx="47">
                  <c:v>29.95</c:v>
                </c:pt>
                <c:pt idx="48">
                  <c:v>132.37</c:v>
                </c:pt>
                <c:pt idx="49">
                  <c:v>57.71</c:v>
                </c:pt>
                <c:pt idx="50">
                  <c:v>37.5</c:v>
                </c:pt>
                <c:pt idx="51">
                  <c:v>55.64</c:v>
                </c:pt>
                <c:pt idx="52">
                  <c:v>45.85</c:v>
                </c:pt>
                <c:pt idx="53">
                  <c:v>14.65</c:v>
                </c:pt>
                <c:pt idx="54">
                  <c:v>55.25</c:v>
                </c:pt>
                <c:pt idx="55">
                  <c:v>58.13</c:v>
                </c:pt>
                <c:pt idx="56">
                  <c:v>33.63</c:v>
                </c:pt>
                <c:pt idx="57">
                  <c:v>45.1</c:v>
                </c:pt>
                <c:pt idx="58">
                  <c:v>46.36</c:v>
                </c:pt>
                <c:pt idx="59">
                  <c:v>85.77</c:v>
                </c:pt>
                <c:pt idx="60">
                  <c:v>56.91</c:v>
                </c:pt>
                <c:pt idx="61">
                  <c:v>38.49</c:v>
                </c:pt>
                <c:pt idx="62">
                  <c:v>34.14</c:v>
                </c:pt>
                <c:pt idx="63">
                  <c:v>82.21</c:v>
                </c:pt>
                <c:pt idx="64">
                  <c:v>52.98</c:v>
                </c:pt>
                <c:pt idx="65">
                  <c:v>42.86</c:v>
                </c:pt>
                <c:pt idx="66">
                  <c:v>85.58</c:v>
                </c:pt>
                <c:pt idx="67">
                  <c:v>40.85</c:v>
                </c:pt>
                <c:pt idx="68">
                  <c:v>27.7</c:v>
                </c:pt>
                <c:pt idx="69">
                  <c:v>40.44</c:v>
                </c:pt>
                <c:pt idx="70">
                  <c:v>64.87</c:v>
                </c:pt>
                <c:pt idx="71">
                  <c:v>81.04</c:v>
                </c:pt>
                <c:pt idx="72">
                  <c:v>111.88</c:v>
                </c:pt>
                <c:pt idx="73">
                  <c:v>66.71</c:v>
                </c:pt>
                <c:pt idx="74">
                  <c:v>132.99</c:v>
                </c:pt>
                <c:pt idx="75">
                  <c:v>126.86</c:v>
                </c:pt>
                <c:pt idx="76">
                  <c:v>101.28</c:v>
                </c:pt>
                <c:pt idx="77">
                  <c:v>34.44</c:v>
                </c:pt>
                <c:pt idx="78">
                  <c:v>46.11</c:v>
                </c:pt>
                <c:pt idx="79">
                  <c:v>80.97</c:v>
                </c:pt>
                <c:pt idx="80">
                  <c:v>74.35</c:v>
                </c:pt>
                <c:pt idx="81">
                  <c:v>93.85</c:v>
                </c:pt>
                <c:pt idx="82">
                  <c:v>74.89</c:v>
                </c:pt>
                <c:pt idx="83">
                  <c:v>37.73</c:v>
                </c:pt>
                <c:pt idx="84">
                  <c:v>40.09</c:v>
                </c:pt>
                <c:pt idx="85">
                  <c:v>45.25</c:v>
                </c:pt>
                <c:pt idx="86">
                  <c:v>78.83</c:v>
                </c:pt>
                <c:pt idx="87">
                  <c:v>72.22</c:v>
                </c:pt>
                <c:pt idx="88">
                  <c:v>47.84</c:v>
                </c:pt>
                <c:pt idx="89">
                  <c:v>50.09</c:v>
                </c:pt>
                <c:pt idx="90">
                  <c:v>100.59</c:v>
                </c:pt>
                <c:pt idx="91">
                  <c:v>87.82</c:v>
                </c:pt>
                <c:pt idx="92">
                  <c:v>156.58</c:v>
                </c:pt>
                <c:pt idx="93">
                  <c:v>141.79</c:v>
                </c:pt>
                <c:pt idx="94">
                  <c:v>45.59</c:v>
                </c:pt>
                <c:pt idx="95">
                  <c:v>49.34</c:v>
                </c:pt>
                <c:pt idx="96">
                  <c:v>171.43</c:v>
                </c:pt>
                <c:pt idx="97">
                  <c:v>123.1</c:v>
                </c:pt>
                <c:pt idx="98">
                  <c:v>129.49</c:v>
                </c:pt>
                <c:pt idx="99">
                  <c:v>134.44</c:v>
                </c:pt>
                <c:pt idx="100">
                  <c:v>113.81</c:v>
                </c:pt>
                <c:pt idx="101">
                  <c:v>87.68</c:v>
                </c:pt>
                <c:pt idx="102">
                  <c:v>137.13</c:v>
                </c:pt>
                <c:pt idx="103">
                  <c:v>63.97</c:v>
                </c:pt>
                <c:pt idx="104">
                  <c:v>74.8</c:v>
                </c:pt>
                <c:pt idx="105">
                  <c:v>60.76</c:v>
                </c:pt>
                <c:pt idx="106">
                  <c:v>164.79</c:v>
                </c:pt>
                <c:pt idx="107">
                  <c:v>153.87</c:v>
                </c:pt>
                <c:pt idx="108">
                  <c:v>87.31</c:v>
                </c:pt>
                <c:pt idx="109">
                  <c:v>78.11</c:v>
                </c:pt>
                <c:pt idx="110">
                  <c:v>74.78</c:v>
                </c:pt>
                <c:pt idx="111">
                  <c:v>96.63</c:v>
                </c:pt>
                <c:pt idx="112">
                  <c:v>77.67</c:v>
                </c:pt>
                <c:pt idx="113">
                  <c:v>77.29</c:v>
                </c:pt>
                <c:pt idx="114">
                  <c:v>90.04</c:v>
                </c:pt>
                <c:pt idx="115">
                  <c:v>74.9</c:v>
                </c:pt>
                <c:pt idx="116">
                  <c:v>84.52</c:v>
                </c:pt>
                <c:pt idx="117">
                  <c:v>76.8</c:v>
                </c:pt>
                <c:pt idx="118">
                  <c:v>68.35</c:v>
                </c:pt>
                <c:pt idx="119">
                  <c:v>30.11</c:v>
                </c:pt>
                <c:pt idx="120">
                  <c:v>103.44</c:v>
                </c:pt>
                <c:pt idx="121">
                  <c:v>67.71</c:v>
                </c:pt>
                <c:pt idx="122">
                  <c:v>52.36</c:v>
                </c:pt>
                <c:pt idx="123">
                  <c:v>68.52</c:v>
                </c:pt>
                <c:pt idx="124">
                  <c:v>37.78</c:v>
                </c:pt>
                <c:pt idx="125">
                  <c:v>34.59</c:v>
                </c:pt>
                <c:pt idx="126">
                  <c:v>44.48</c:v>
                </c:pt>
                <c:pt idx="127">
                  <c:v>21.23</c:v>
                </c:pt>
                <c:pt idx="128">
                  <c:v>25.65</c:v>
                </c:pt>
                <c:pt idx="129">
                  <c:v>36.46</c:v>
                </c:pt>
                <c:pt idx="130">
                  <c:v>61.08</c:v>
                </c:pt>
                <c:pt idx="131">
                  <c:v>21.49</c:v>
                </c:pt>
                <c:pt idx="132">
                  <c:v>17.46</c:v>
                </c:pt>
                <c:pt idx="133">
                  <c:v>22.53</c:v>
                </c:pt>
                <c:pt idx="134">
                  <c:v>25.15</c:v>
                </c:pt>
                <c:pt idx="135">
                  <c:v>38.79</c:v>
                </c:pt>
                <c:pt idx="136">
                  <c:v>26.95</c:v>
                </c:pt>
                <c:pt idx="137">
                  <c:v>19.83</c:v>
                </c:pt>
                <c:pt idx="138">
                  <c:v>38.58</c:v>
                </c:pt>
                <c:pt idx="139">
                  <c:v>28.86</c:v>
                </c:pt>
                <c:pt idx="140">
                  <c:v>52.23</c:v>
                </c:pt>
                <c:pt idx="141">
                  <c:v>31.35</c:v>
                </c:pt>
                <c:pt idx="142">
                  <c:v>44.44</c:v>
                </c:pt>
                <c:pt idx="143">
                  <c:v>17.29</c:v>
                </c:pt>
                <c:pt idx="144">
                  <c:v>174.29</c:v>
                </c:pt>
                <c:pt idx="145">
                  <c:v>94.1</c:v>
                </c:pt>
                <c:pt idx="146">
                  <c:v>93.07</c:v>
                </c:pt>
                <c:pt idx="147">
                  <c:v>53.19</c:v>
                </c:pt>
                <c:pt idx="148">
                  <c:v>75.24</c:v>
                </c:pt>
                <c:pt idx="149">
                  <c:v>68.0</c:v>
                </c:pt>
                <c:pt idx="150">
                  <c:v>94.23</c:v>
                </c:pt>
                <c:pt idx="151">
                  <c:v>114.38</c:v>
                </c:pt>
                <c:pt idx="152">
                  <c:v>84.99</c:v>
                </c:pt>
                <c:pt idx="153">
                  <c:v>109.0</c:v>
                </c:pt>
                <c:pt idx="154">
                  <c:v>109.91</c:v>
                </c:pt>
              </c:numCache>
            </c:numRef>
          </c:yVal>
        </c:ser>
        <c:ser>
          <c:idx val="1"/>
          <c:order val="1"/>
          <c:marker>
            <c:symbol val="none"/>
          </c:marker>
          <c:yVal>
            <c:numLit>
              <c:formatCode>General</c:formatCode>
              <c:ptCount val="1"/>
              <c:pt idx="0">
                <c:v>1</c:v>
              </c:pt>
            </c:numLit>
          </c:yVal>
          <c:smooth val="0"/>
        </c:ser>
        <c:axId val="81357716"/>
        <c:axId val="81357717"/>
      </c:scatterChart>
      <c:valAx>
        <c:axId val="81357716"/>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17"/>
        <c:crosses val="autoZero"/>
      </c:valAx>
      <c:valAx>
        <c:axId val="81357717"/>
        <c:scaling>
          <c:orientation val="minMax"/>
        </c:scaling>
        <c:delete val="0"/>
        <c:axPos val="l"/>
        <c:title>
          <c:tx>
            <c:rich>
              <a:bodyPr rot="-5400000" vert="horz"/>
              <a:lstStyle/>
              <a:p>
                <a:pPr>
                  <a:defRPr/>
                </a:pPr>
                <a:r>
                  <a:rPr lang="en-US"/>
                  <a:t>Reads (MB/sec)</a:t>
                </a:r>
              </a:p>
            </c:rich>
          </c:tx>
          <c:layout/>
          <c:overlay val="0"/>
        </c:title>
        <c:numFmt formatCode="#,##0" sourceLinked="0"/>
        <c:majorTickMark val="cross"/>
        <c:minorTickMark val="cross"/>
        <c:tickLblPos val="nextTo"/>
        <c:crossAx val="81357716"/>
        <c:crosses val="autoZero"/>
        <c:crossBetween val="midCat"/>
      </c:valAx>
      <c:spPr>
        <a:noFill/>
      </c:spPr>
    </c:plotArea>
    <c:legend>
      <c:legendPos val="t"/>
      <c:legendEntry>
        <c:idx val="1"/>
        <c:delete val="1"/>
      </c:legendEntry>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Read Size (KB)</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65.995968</c:v>
                </c:pt>
                <c:pt idx="1">
                  <c:v>32.035296</c:v>
                </c:pt>
                <c:pt idx="2">
                  <c:v>31.000469</c:v>
                </c:pt>
                <c:pt idx="3">
                  <c:v>25.132107</c:v>
                </c:pt>
                <c:pt idx="4">
                  <c:v>19.074509</c:v>
                </c:pt>
                <c:pt idx="5">
                  <c:v>16.955813</c:v>
                </c:pt>
                <c:pt idx="6">
                  <c:v>26.284196</c:v>
                </c:pt>
                <c:pt idx="7">
                  <c:v>18.703245</c:v>
                </c:pt>
                <c:pt idx="8">
                  <c:v>20.133661</c:v>
                </c:pt>
                <c:pt idx="9">
                  <c:v>18.131512</c:v>
                </c:pt>
                <c:pt idx="10">
                  <c:v>24.98962</c:v>
                </c:pt>
                <c:pt idx="11">
                  <c:v>17.276592</c:v>
                </c:pt>
                <c:pt idx="12">
                  <c:v>18.097718</c:v>
                </c:pt>
                <c:pt idx="13">
                  <c:v>25.479723</c:v>
                </c:pt>
                <c:pt idx="14">
                  <c:v>26.650061</c:v>
                </c:pt>
                <c:pt idx="15">
                  <c:v>22.41614</c:v>
                </c:pt>
                <c:pt idx="16">
                  <c:v>17.214847</c:v>
                </c:pt>
                <c:pt idx="17">
                  <c:v>19.271994</c:v>
                </c:pt>
                <c:pt idx="18">
                  <c:v>24.927735</c:v>
                </c:pt>
                <c:pt idx="19">
                  <c:v>19.375139</c:v>
                </c:pt>
                <c:pt idx="20">
                  <c:v>18.767417</c:v>
                </c:pt>
                <c:pt idx="21">
                  <c:v>19.052355</c:v>
                </c:pt>
                <c:pt idx="22">
                  <c:v>21.650517</c:v>
                </c:pt>
                <c:pt idx="23">
                  <c:v>27.830972</c:v>
                </c:pt>
                <c:pt idx="24">
                  <c:v>78.456357</c:v>
                </c:pt>
                <c:pt idx="25">
                  <c:v>28.246781</c:v>
                </c:pt>
                <c:pt idx="26">
                  <c:v>20.824217</c:v>
                </c:pt>
                <c:pt idx="27">
                  <c:v>25.824024</c:v>
                </c:pt>
                <c:pt idx="28">
                  <c:v>20.196626</c:v>
                </c:pt>
                <c:pt idx="29">
                  <c:v>20.027589</c:v>
                </c:pt>
                <c:pt idx="30">
                  <c:v>18.292006</c:v>
                </c:pt>
                <c:pt idx="31">
                  <c:v>18.85108</c:v>
                </c:pt>
                <c:pt idx="32">
                  <c:v>21.792832</c:v>
                </c:pt>
                <c:pt idx="33">
                  <c:v>18.706096</c:v>
                </c:pt>
                <c:pt idx="34">
                  <c:v>23.67074</c:v>
                </c:pt>
                <c:pt idx="35">
                  <c:v>18.017609</c:v>
                </c:pt>
                <c:pt idx="36">
                  <c:v>16.415745</c:v>
                </c:pt>
                <c:pt idx="37">
                  <c:v>40.037932</c:v>
                </c:pt>
                <c:pt idx="38">
                  <c:v>20.44457</c:v>
                </c:pt>
                <c:pt idx="39">
                  <c:v>24.509522</c:v>
                </c:pt>
                <c:pt idx="40">
                  <c:v>17.269658</c:v>
                </c:pt>
                <c:pt idx="41">
                  <c:v>18.718486</c:v>
                </c:pt>
                <c:pt idx="42">
                  <c:v>16.323169</c:v>
                </c:pt>
                <c:pt idx="43">
                  <c:v>18.663782</c:v>
                </c:pt>
                <c:pt idx="44">
                  <c:v>20.617135</c:v>
                </c:pt>
                <c:pt idx="45">
                  <c:v>17.465502</c:v>
                </c:pt>
                <c:pt idx="46">
                  <c:v>21.390007</c:v>
                </c:pt>
                <c:pt idx="47">
                  <c:v>16.062177</c:v>
                </c:pt>
                <c:pt idx="48">
                  <c:v>47.09825</c:v>
                </c:pt>
                <c:pt idx="49">
                  <c:v>25.229062</c:v>
                </c:pt>
                <c:pt idx="50">
                  <c:v>16.96855</c:v>
                </c:pt>
                <c:pt idx="51">
                  <c:v>24.723523</c:v>
                </c:pt>
                <c:pt idx="52">
                  <c:v>18.39461</c:v>
                </c:pt>
                <c:pt idx="53">
                  <c:v>18.314065</c:v>
                </c:pt>
                <c:pt idx="54">
                  <c:v>26.698631</c:v>
                </c:pt>
                <c:pt idx="55">
                  <c:v>26.096636</c:v>
                </c:pt>
                <c:pt idx="56">
                  <c:v>18.497872</c:v>
                </c:pt>
                <c:pt idx="57">
                  <c:v>19.684502</c:v>
                </c:pt>
                <c:pt idx="58">
                  <c:v>29.108603</c:v>
                </c:pt>
                <c:pt idx="59">
                  <c:v>35.438861</c:v>
                </c:pt>
                <c:pt idx="60">
                  <c:v>24.186467</c:v>
                </c:pt>
                <c:pt idx="61">
                  <c:v>22.930575</c:v>
                </c:pt>
                <c:pt idx="62">
                  <c:v>39.117994</c:v>
                </c:pt>
                <c:pt idx="63">
                  <c:v>39.548736</c:v>
                </c:pt>
                <c:pt idx="64">
                  <c:v>19.250279</c:v>
                </c:pt>
                <c:pt idx="65">
                  <c:v>18.03445</c:v>
                </c:pt>
                <c:pt idx="66">
                  <c:v>37.067678</c:v>
                </c:pt>
                <c:pt idx="67">
                  <c:v>20.160978</c:v>
                </c:pt>
                <c:pt idx="68">
                  <c:v>32.388412</c:v>
                </c:pt>
                <c:pt idx="69">
                  <c:v>26.750835</c:v>
                </c:pt>
                <c:pt idx="70">
                  <c:v>27.914793</c:v>
                </c:pt>
                <c:pt idx="71">
                  <c:v>32.961146</c:v>
                </c:pt>
                <c:pt idx="72">
                  <c:v>37.762288</c:v>
                </c:pt>
                <c:pt idx="73">
                  <c:v>38.114683</c:v>
                </c:pt>
                <c:pt idx="74">
                  <c:v>44.450096</c:v>
                </c:pt>
                <c:pt idx="75">
                  <c:v>37.990257</c:v>
                </c:pt>
                <c:pt idx="76">
                  <c:v>28.178662</c:v>
                </c:pt>
                <c:pt idx="77">
                  <c:v>27.750809</c:v>
                </c:pt>
                <c:pt idx="78">
                  <c:v>23.629941</c:v>
                </c:pt>
                <c:pt idx="79">
                  <c:v>30.458075</c:v>
                </c:pt>
                <c:pt idx="80">
                  <c:v>22.515111</c:v>
                </c:pt>
                <c:pt idx="81">
                  <c:v>26.060324</c:v>
                </c:pt>
                <c:pt idx="82">
                  <c:v>24.542389</c:v>
                </c:pt>
                <c:pt idx="83">
                  <c:v>18.81548</c:v>
                </c:pt>
                <c:pt idx="84">
                  <c:v>20.180985</c:v>
                </c:pt>
                <c:pt idx="85">
                  <c:v>25.179735</c:v>
                </c:pt>
                <c:pt idx="86">
                  <c:v>34.849058</c:v>
                </c:pt>
                <c:pt idx="87">
                  <c:v>25.08532</c:v>
                </c:pt>
                <c:pt idx="88">
                  <c:v>17.405326</c:v>
                </c:pt>
                <c:pt idx="89">
                  <c:v>18.501596</c:v>
                </c:pt>
                <c:pt idx="90">
                  <c:v>27.971032</c:v>
                </c:pt>
                <c:pt idx="91">
                  <c:v>26.121568</c:v>
                </c:pt>
                <c:pt idx="92">
                  <c:v>44.348844</c:v>
                </c:pt>
                <c:pt idx="93">
                  <c:v>60.540457</c:v>
                </c:pt>
                <c:pt idx="94">
                  <c:v>37.57337</c:v>
                </c:pt>
                <c:pt idx="95">
                  <c:v>38.587501</c:v>
                </c:pt>
                <c:pt idx="96">
                  <c:v>66.77812</c:v>
                </c:pt>
                <c:pt idx="97">
                  <c:v>43.004368</c:v>
                </c:pt>
                <c:pt idx="98">
                  <c:v>42.827488</c:v>
                </c:pt>
                <c:pt idx="99">
                  <c:v>45.164859</c:v>
                </c:pt>
                <c:pt idx="100">
                  <c:v>32.95613</c:v>
                </c:pt>
                <c:pt idx="101">
                  <c:v>29.034427</c:v>
                </c:pt>
                <c:pt idx="102">
                  <c:v>57.89368</c:v>
                </c:pt>
                <c:pt idx="103">
                  <c:v>25.536727</c:v>
                </c:pt>
                <c:pt idx="104">
                  <c:v>25.349807</c:v>
                </c:pt>
                <c:pt idx="105">
                  <c:v>18.957416</c:v>
                </c:pt>
                <c:pt idx="106">
                  <c:v>33.820489</c:v>
                </c:pt>
                <c:pt idx="107">
                  <c:v>30.730066</c:v>
                </c:pt>
                <c:pt idx="108">
                  <c:v>29.71218</c:v>
                </c:pt>
                <c:pt idx="109">
                  <c:v>22.313905</c:v>
                </c:pt>
                <c:pt idx="110">
                  <c:v>22.412878</c:v>
                </c:pt>
                <c:pt idx="111">
                  <c:v>24.881719</c:v>
                </c:pt>
                <c:pt idx="112">
                  <c:v>18.094721</c:v>
                </c:pt>
                <c:pt idx="113">
                  <c:v>20.149484</c:v>
                </c:pt>
                <c:pt idx="114">
                  <c:v>19.007763</c:v>
                </c:pt>
                <c:pt idx="115">
                  <c:v>20.040291</c:v>
                </c:pt>
                <c:pt idx="116">
                  <c:v>18.980305</c:v>
                </c:pt>
                <c:pt idx="117">
                  <c:v>18.332944</c:v>
                </c:pt>
                <c:pt idx="118">
                  <c:v>19.255111</c:v>
                </c:pt>
                <c:pt idx="119">
                  <c:v>12.508881</c:v>
                </c:pt>
                <c:pt idx="120">
                  <c:v>71.249637</c:v>
                </c:pt>
                <c:pt idx="121">
                  <c:v>22.673254</c:v>
                </c:pt>
                <c:pt idx="122">
                  <c:v>19.702512</c:v>
                </c:pt>
                <c:pt idx="123">
                  <c:v>25.913999</c:v>
                </c:pt>
                <c:pt idx="124">
                  <c:v>17.78896</c:v>
                </c:pt>
                <c:pt idx="125">
                  <c:v>16.098171</c:v>
                </c:pt>
                <c:pt idx="126">
                  <c:v>18.068103</c:v>
                </c:pt>
                <c:pt idx="127">
                  <c:v>17.59829</c:v>
                </c:pt>
                <c:pt idx="128">
                  <c:v>23.660145</c:v>
                </c:pt>
                <c:pt idx="129">
                  <c:v>19.809856</c:v>
                </c:pt>
                <c:pt idx="130">
                  <c:v>27.349293</c:v>
                </c:pt>
                <c:pt idx="131">
                  <c:v>22.194413</c:v>
                </c:pt>
                <c:pt idx="132">
                  <c:v>17.072534</c:v>
                </c:pt>
                <c:pt idx="133">
                  <c:v>29.354676</c:v>
                </c:pt>
                <c:pt idx="134">
                  <c:v>32.793766</c:v>
                </c:pt>
                <c:pt idx="135">
                  <c:v>26.239065</c:v>
                </c:pt>
                <c:pt idx="136">
                  <c:v>20.782445</c:v>
                </c:pt>
                <c:pt idx="137">
                  <c:v>18.33591</c:v>
                </c:pt>
                <c:pt idx="138">
                  <c:v>17.392074</c:v>
                </c:pt>
                <c:pt idx="139">
                  <c:v>20.056901</c:v>
                </c:pt>
                <c:pt idx="140">
                  <c:v>20.666525</c:v>
                </c:pt>
                <c:pt idx="141">
                  <c:v>17.391003</c:v>
                </c:pt>
                <c:pt idx="142">
                  <c:v>20.379295</c:v>
                </c:pt>
                <c:pt idx="143">
                  <c:v>16.782907</c:v>
                </c:pt>
                <c:pt idx="144">
                  <c:v>67.200446</c:v>
                </c:pt>
                <c:pt idx="145">
                  <c:v>28.804542</c:v>
                </c:pt>
                <c:pt idx="146">
                  <c:v>26.600409</c:v>
                </c:pt>
                <c:pt idx="147">
                  <c:v>21.300213</c:v>
                </c:pt>
                <c:pt idx="148">
                  <c:v>20.249036</c:v>
                </c:pt>
                <c:pt idx="149">
                  <c:v>21.785053</c:v>
                </c:pt>
                <c:pt idx="150">
                  <c:v>30.97681</c:v>
                </c:pt>
                <c:pt idx="151">
                  <c:v>34.476551</c:v>
                </c:pt>
                <c:pt idx="152">
                  <c:v>36.35708</c:v>
                </c:pt>
                <c:pt idx="153">
                  <c:v>31.9595</c:v>
                </c:pt>
                <c:pt idx="154">
                  <c:v>35.719382</c:v>
                </c:pt>
              </c:numCache>
            </c:numRef>
          </c:yVal>
        </c:ser>
        <c:ser>
          <c:idx val="1"/>
          <c:order val="1"/>
          <c:marker>
            <c:symbol val="none"/>
          </c:marker>
          <c:yVal>
            <c:numLit>
              <c:formatCode>General</c:formatCode>
              <c:ptCount val="1"/>
              <c:pt idx="0">
                <c:v>1</c:v>
              </c:pt>
            </c:numLit>
          </c:yVal>
          <c:smooth val="0"/>
        </c:ser>
        <c:axId val="81357718"/>
        <c:axId val="81357719"/>
      </c:scatterChart>
      <c:valAx>
        <c:axId val="81357718"/>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19"/>
        <c:crosses val="autoZero"/>
      </c:valAx>
      <c:valAx>
        <c:axId val="81357719"/>
        <c:scaling>
          <c:orientation val="minMax"/>
        </c:scaling>
        <c:delete val="0"/>
        <c:axPos val="l"/>
        <c:title>
          <c:tx>
            <c:rich>
              <a:bodyPr rot="-5400000" vert="horz"/>
              <a:lstStyle/>
              <a:p>
                <a:pPr>
                  <a:defRPr/>
                </a:pPr>
                <a:r>
                  <a:rPr lang="en-US"/>
                  <a:t>Read Size (KB)</a:t>
                </a:r>
              </a:p>
            </c:rich>
          </c:tx>
          <c:layout/>
          <c:overlay val="0"/>
        </c:title>
        <c:numFmt formatCode="#,##0" sourceLinked="0"/>
        <c:majorTickMark val="cross"/>
        <c:minorTickMark val="cross"/>
        <c:tickLblPos val="nextTo"/>
        <c:crossAx val="81357718"/>
        <c:crosses val="autoZero"/>
        <c:crossBetween val="midCat"/>
      </c:valAx>
      <c:spPr>
        <a:noFill/>
      </c:spPr>
    </c:plotArea>
    <c:legend>
      <c:legendPos val="t"/>
      <c:legendEntry>
        <c:idx val="1"/>
        <c:delete val="1"/>
      </c:legendEntry>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Write IOPS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2512.83</c:v>
                </c:pt>
                <c:pt idx="1">
                  <c:v>4006.6</c:v>
                </c:pt>
                <c:pt idx="2">
                  <c:v>3533.75</c:v>
                </c:pt>
                <c:pt idx="3">
                  <c:v>3342.1</c:v>
                </c:pt>
                <c:pt idx="4">
                  <c:v>2522.55</c:v>
                </c:pt>
                <c:pt idx="5">
                  <c:v>2314.22</c:v>
                </c:pt>
                <c:pt idx="6">
                  <c:v>2831.1</c:v>
                </c:pt>
                <c:pt idx="7">
                  <c:v>1952.14</c:v>
                </c:pt>
                <c:pt idx="8">
                  <c:v>2488.78</c:v>
                </c:pt>
                <c:pt idx="9">
                  <c:v>803.9</c:v>
                </c:pt>
                <c:pt idx="10">
                  <c:v>1194.39</c:v>
                </c:pt>
                <c:pt idx="11">
                  <c:v>927.11</c:v>
                </c:pt>
                <c:pt idx="12">
                  <c:v>861.92</c:v>
                </c:pt>
                <c:pt idx="13">
                  <c:v>1468.69</c:v>
                </c:pt>
                <c:pt idx="14">
                  <c:v>911.12</c:v>
                </c:pt>
                <c:pt idx="15">
                  <c:v>2114.84</c:v>
                </c:pt>
                <c:pt idx="16">
                  <c:v>2818.23</c:v>
                </c:pt>
                <c:pt idx="17">
                  <c:v>1348.54</c:v>
                </c:pt>
                <c:pt idx="18">
                  <c:v>3397.57</c:v>
                </c:pt>
                <c:pt idx="19">
                  <c:v>2997.35</c:v>
                </c:pt>
                <c:pt idx="20">
                  <c:v>2558.19</c:v>
                </c:pt>
                <c:pt idx="21">
                  <c:v>1195.52</c:v>
                </c:pt>
                <c:pt idx="22">
                  <c:v>1801.58</c:v>
                </c:pt>
                <c:pt idx="23">
                  <c:v>1643.62</c:v>
                </c:pt>
                <c:pt idx="24">
                  <c:v>1198.01</c:v>
                </c:pt>
                <c:pt idx="25">
                  <c:v>1885.6</c:v>
                </c:pt>
                <c:pt idx="26">
                  <c:v>2043.8</c:v>
                </c:pt>
                <c:pt idx="27">
                  <c:v>2386.41</c:v>
                </c:pt>
                <c:pt idx="28">
                  <c:v>2887.6</c:v>
                </c:pt>
                <c:pt idx="29">
                  <c:v>1287.39</c:v>
                </c:pt>
                <c:pt idx="30">
                  <c:v>1691.08</c:v>
                </c:pt>
                <c:pt idx="31">
                  <c:v>1970.25</c:v>
                </c:pt>
                <c:pt idx="32">
                  <c:v>2105.17</c:v>
                </c:pt>
                <c:pt idx="33">
                  <c:v>1838.59</c:v>
                </c:pt>
                <c:pt idx="34">
                  <c:v>2912.8</c:v>
                </c:pt>
                <c:pt idx="35">
                  <c:v>2256.04</c:v>
                </c:pt>
                <c:pt idx="36">
                  <c:v>2007.71</c:v>
                </c:pt>
                <c:pt idx="37">
                  <c:v>1244.25</c:v>
                </c:pt>
                <c:pt idx="38">
                  <c:v>2290.49</c:v>
                </c:pt>
                <c:pt idx="39">
                  <c:v>2982.16</c:v>
                </c:pt>
                <c:pt idx="40">
                  <c:v>3195.83</c:v>
                </c:pt>
                <c:pt idx="41">
                  <c:v>1981.68</c:v>
                </c:pt>
                <c:pt idx="42">
                  <c:v>2227.08</c:v>
                </c:pt>
                <c:pt idx="43">
                  <c:v>2672.59</c:v>
                </c:pt>
                <c:pt idx="44">
                  <c:v>2668.71</c:v>
                </c:pt>
                <c:pt idx="45">
                  <c:v>2122.41</c:v>
                </c:pt>
                <c:pt idx="46">
                  <c:v>1916.99</c:v>
                </c:pt>
                <c:pt idx="47">
                  <c:v>1961.1</c:v>
                </c:pt>
                <c:pt idx="48">
                  <c:v>2420.44</c:v>
                </c:pt>
                <c:pt idx="49">
                  <c:v>2282.59</c:v>
                </c:pt>
                <c:pt idx="50">
                  <c:v>2319.89</c:v>
                </c:pt>
                <c:pt idx="51">
                  <c:v>2351.48</c:v>
                </c:pt>
                <c:pt idx="52">
                  <c:v>2602.85</c:v>
                </c:pt>
                <c:pt idx="53">
                  <c:v>858.12</c:v>
                </c:pt>
                <c:pt idx="54">
                  <c:v>2193.64</c:v>
                </c:pt>
                <c:pt idx="55">
                  <c:v>2331.09</c:v>
                </c:pt>
                <c:pt idx="56">
                  <c:v>1906.75</c:v>
                </c:pt>
                <c:pt idx="57">
                  <c:v>2349.92</c:v>
                </c:pt>
                <c:pt idx="58">
                  <c:v>1633.06</c:v>
                </c:pt>
                <c:pt idx="59">
                  <c:v>2542.19</c:v>
                </c:pt>
                <c:pt idx="60">
                  <c:v>2490.95</c:v>
                </c:pt>
                <c:pt idx="61">
                  <c:v>1765.56</c:v>
                </c:pt>
                <c:pt idx="62">
                  <c:v>947.95</c:v>
                </c:pt>
                <c:pt idx="63">
                  <c:v>2210.08</c:v>
                </c:pt>
                <c:pt idx="64">
                  <c:v>2859.71</c:v>
                </c:pt>
                <c:pt idx="65">
                  <c:v>2478.85</c:v>
                </c:pt>
                <c:pt idx="66">
                  <c:v>2463.34</c:v>
                </c:pt>
                <c:pt idx="67">
                  <c:v>2131.44</c:v>
                </c:pt>
                <c:pt idx="68">
                  <c:v>916.94</c:v>
                </c:pt>
                <c:pt idx="69">
                  <c:v>1547.13</c:v>
                </c:pt>
                <c:pt idx="70">
                  <c:v>2412.67</c:v>
                </c:pt>
                <c:pt idx="71">
                  <c:v>2455.45</c:v>
                </c:pt>
                <c:pt idx="72">
                  <c:v>3384.43</c:v>
                </c:pt>
                <c:pt idx="73">
                  <c:v>2325.82</c:v>
                </c:pt>
                <c:pt idx="74">
                  <c:v>3629.35</c:v>
                </c:pt>
                <c:pt idx="75">
                  <c:v>4038.4</c:v>
                </c:pt>
                <c:pt idx="76">
                  <c:v>4281.28</c:v>
                </c:pt>
                <c:pt idx="77">
                  <c:v>1834.12</c:v>
                </c:pt>
                <c:pt idx="78">
                  <c:v>2513.35</c:v>
                </c:pt>
                <c:pt idx="79">
                  <c:v>3274.24</c:v>
                </c:pt>
                <c:pt idx="80">
                  <c:v>3749.44</c:v>
                </c:pt>
                <c:pt idx="81">
                  <c:v>3972.27</c:v>
                </c:pt>
                <c:pt idx="82">
                  <c:v>3166.9</c:v>
                </c:pt>
                <c:pt idx="83">
                  <c:v>2111.93</c:v>
                </c:pt>
                <c:pt idx="84">
                  <c:v>2430.59</c:v>
                </c:pt>
                <c:pt idx="85">
                  <c:v>2015.3</c:v>
                </c:pt>
                <c:pt idx="86">
                  <c:v>2428.18</c:v>
                </c:pt>
                <c:pt idx="87">
                  <c:v>3021.01</c:v>
                </c:pt>
                <c:pt idx="88">
                  <c:v>2852.22</c:v>
                </c:pt>
                <c:pt idx="89">
                  <c:v>2802.82</c:v>
                </c:pt>
                <c:pt idx="90">
                  <c:v>3770.56</c:v>
                </c:pt>
                <c:pt idx="91">
                  <c:v>3514.2</c:v>
                </c:pt>
                <c:pt idx="92">
                  <c:v>3797.67</c:v>
                </c:pt>
                <c:pt idx="93">
                  <c:v>2457.59</c:v>
                </c:pt>
                <c:pt idx="94">
                  <c:v>1324.26</c:v>
                </c:pt>
                <c:pt idx="95">
                  <c:v>1399.26</c:v>
                </c:pt>
                <c:pt idx="96">
                  <c:v>2535.16</c:v>
                </c:pt>
                <c:pt idx="97">
                  <c:v>3276.01</c:v>
                </c:pt>
                <c:pt idx="98">
                  <c:v>3487.07</c:v>
                </c:pt>
                <c:pt idx="99">
                  <c:v>3463.02</c:v>
                </c:pt>
                <c:pt idx="100">
                  <c:v>3866.42</c:v>
                </c:pt>
                <c:pt idx="101">
                  <c:v>3216.83</c:v>
                </c:pt>
                <c:pt idx="102">
                  <c:v>2485.5</c:v>
                </c:pt>
                <c:pt idx="103">
                  <c:v>2655.67</c:v>
                </c:pt>
                <c:pt idx="104">
                  <c:v>3072.99</c:v>
                </c:pt>
                <c:pt idx="105">
                  <c:v>3323.25</c:v>
                </c:pt>
                <c:pt idx="106">
                  <c:v>5094.12</c:v>
                </c:pt>
                <c:pt idx="107">
                  <c:v>5257.14</c:v>
                </c:pt>
                <c:pt idx="108">
                  <c:v>3110.64</c:v>
                </c:pt>
                <c:pt idx="109">
                  <c:v>3668.7</c:v>
                </c:pt>
                <c:pt idx="110">
                  <c:v>3449.98</c:v>
                </c:pt>
                <c:pt idx="111">
                  <c:v>4059.99</c:v>
                </c:pt>
                <c:pt idx="112">
                  <c:v>4458.22</c:v>
                </c:pt>
                <c:pt idx="113">
                  <c:v>4007.71</c:v>
                </c:pt>
                <c:pt idx="114">
                  <c:v>4913.28</c:v>
                </c:pt>
                <c:pt idx="115">
                  <c:v>3900.42</c:v>
                </c:pt>
                <c:pt idx="116">
                  <c:v>4578.64</c:v>
                </c:pt>
                <c:pt idx="117">
                  <c:v>4329.43</c:v>
                </c:pt>
                <c:pt idx="118">
                  <c:v>3172.29</c:v>
                </c:pt>
                <c:pt idx="119">
                  <c:v>1321.62</c:v>
                </c:pt>
                <c:pt idx="120">
                  <c:v>1401.91</c:v>
                </c:pt>
                <c:pt idx="121">
                  <c:v>3371.99</c:v>
                </c:pt>
                <c:pt idx="122">
                  <c:v>3047.86</c:v>
                </c:pt>
                <c:pt idx="123">
                  <c:v>3057.23</c:v>
                </c:pt>
                <c:pt idx="124">
                  <c:v>2429.3</c:v>
                </c:pt>
                <c:pt idx="125">
                  <c:v>2241.76</c:v>
                </c:pt>
                <c:pt idx="126">
                  <c:v>2596.97</c:v>
                </c:pt>
                <c:pt idx="127">
                  <c:v>1276.73</c:v>
                </c:pt>
                <c:pt idx="128">
                  <c:v>1128.43</c:v>
                </c:pt>
                <c:pt idx="129">
                  <c:v>1875.46</c:v>
                </c:pt>
                <c:pt idx="130">
                  <c:v>2358.78</c:v>
                </c:pt>
                <c:pt idx="131">
                  <c:v>1042.71</c:v>
                </c:pt>
                <c:pt idx="132">
                  <c:v>1094.22</c:v>
                </c:pt>
                <c:pt idx="133">
                  <c:v>838.6</c:v>
                </c:pt>
                <c:pt idx="134">
                  <c:v>805.64</c:v>
                </c:pt>
                <c:pt idx="135">
                  <c:v>1553.13</c:v>
                </c:pt>
                <c:pt idx="136">
                  <c:v>1361.62</c:v>
                </c:pt>
                <c:pt idx="137">
                  <c:v>1154.25</c:v>
                </c:pt>
                <c:pt idx="138">
                  <c:v>2328.19</c:v>
                </c:pt>
                <c:pt idx="139">
                  <c:v>1516.7</c:v>
                </c:pt>
                <c:pt idx="140">
                  <c:v>2587.89</c:v>
                </c:pt>
                <c:pt idx="141">
                  <c:v>1832.32</c:v>
                </c:pt>
                <c:pt idx="142">
                  <c:v>2313.2</c:v>
                </c:pt>
                <c:pt idx="143">
                  <c:v>922.16</c:v>
                </c:pt>
                <c:pt idx="144">
                  <c:v>2443.23</c:v>
                </c:pt>
                <c:pt idx="145">
                  <c:v>3420.54</c:v>
                </c:pt>
                <c:pt idx="146">
                  <c:v>3117.76</c:v>
                </c:pt>
                <c:pt idx="147">
                  <c:v>2543.49</c:v>
                </c:pt>
                <c:pt idx="148">
                  <c:v>3431.59</c:v>
                </c:pt>
                <c:pt idx="149">
                  <c:v>2274.7</c:v>
                </c:pt>
                <c:pt idx="150">
                  <c:v>2657.91</c:v>
                </c:pt>
                <c:pt idx="151">
                  <c:v>2939.23</c:v>
                </c:pt>
                <c:pt idx="152">
                  <c:v>1821.6</c:v>
                </c:pt>
                <c:pt idx="153">
                  <c:v>2590.02</c:v>
                </c:pt>
                <c:pt idx="154">
                  <c:v>2109.37</c:v>
                </c:pt>
              </c:numCache>
            </c:numRef>
          </c:yVal>
        </c:ser>
        <c:ser>
          <c:idx val="1"/>
          <c:order val="1"/>
          <c:smooth val="0"/>
          <c:tx>
            <c:strRef>
              <c:f>Sheet1!$C$1</c:f>
              <c:strCache>
                <c:ptCount val="1"/>
                <c:pt idx="0">
                  <c:v>Write IOPS - avg</c:v>
                </c:pt>
              </c:strCache>
            </c:strRef>
          </c:tx>
          <c:marker>
            <c:symbol val="none"/>
          </c:marker>
          <c:spPr>
            <a:ln>
              <a:solidFill>
                <a:srgbClr val="80808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2477.67</c:v>
                </c:pt>
                <c:pt idx="1">
                  <c:v>2477.67</c:v>
                </c:pt>
                <c:pt idx="2">
                  <c:v>2477.67</c:v>
                </c:pt>
                <c:pt idx="3">
                  <c:v>2477.67</c:v>
                </c:pt>
                <c:pt idx="4">
                  <c:v>2477.67</c:v>
                </c:pt>
                <c:pt idx="5">
                  <c:v>2477.67</c:v>
                </c:pt>
                <c:pt idx="6">
                  <c:v>2477.67</c:v>
                </c:pt>
                <c:pt idx="7">
                  <c:v>2477.67</c:v>
                </c:pt>
                <c:pt idx="8">
                  <c:v>2477.67</c:v>
                </c:pt>
                <c:pt idx="9">
                  <c:v>2477.67</c:v>
                </c:pt>
                <c:pt idx="10">
                  <c:v>2477.67</c:v>
                </c:pt>
                <c:pt idx="11">
                  <c:v>2477.67</c:v>
                </c:pt>
                <c:pt idx="12">
                  <c:v>2477.67</c:v>
                </c:pt>
                <c:pt idx="13">
                  <c:v>2477.67</c:v>
                </c:pt>
                <c:pt idx="14">
                  <c:v>2477.67</c:v>
                </c:pt>
                <c:pt idx="15">
                  <c:v>2477.67</c:v>
                </c:pt>
                <c:pt idx="16">
                  <c:v>2477.67</c:v>
                </c:pt>
                <c:pt idx="17">
                  <c:v>2477.67</c:v>
                </c:pt>
                <c:pt idx="18">
                  <c:v>2477.67</c:v>
                </c:pt>
                <c:pt idx="19">
                  <c:v>2477.67</c:v>
                </c:pt>
                <c:pt idx="20">
                  <c:v>2477.67</c:v>
                </c:pt>
                <c:pt idx="21">
                  <c:v>2477.67</c:v>
                </c:pt>
                <c:pt idx="22">
                  <c:v>2477.67</c:v>
                </c:pt>
                <c:pt idx="23">
                  <c:v>2477.67</c:v>
                </c:pt>
                <c:pt idx="24">
                  <c:v>2477.67</c:v>
                </c:pt>
                <c:pt idx="25">
                  <c:v>2477.67</c:v>
                </c:pt>
                <c:pt idx="26">
                  <c:v>2477.67</c:v>
                </c:pt>
                <c:pt idx="27">
                  <c:v>2477.67</c:v>
                </c:pt>
                <c:pt idx="28">
                  <c:v>2477.67</c:v>
                </c:pt>
                <c:pt idx="29">
                  <c:v>2477.67</c:v>
                </c:pt>
                <c:pt idx="30">
                  <c:v>2477.67</c:v>
                </c:pt>
                <c:pt idx="31">
                  <c:v>2477.67</c:v>
                </c:pt>
                <c:pt idx="32">
                  <c:v>2477.67</c:v>
                </c:pt>
                <c:pt idx="33">
                  <c:v>2477.67</c:v>
                </c:pt>
                <c:pt idx="34">
                  <c:v>2477.67</c:v>
                </c:pt>
                <c:pt idx="35">
                  <c:v>2477.67</c:v>
                </c:pt>
                <c:pt idx="36">
                  <c:v>2477.67</c:v>
                </c:pt>
                <c:pt idx="37">
                  <c:v>2477.67</c:v>
                </c:pt>
                <c:pt idx="38">
                  <c:v>2477.67</c:v>
                </c:pt>
                <c:pt idx="39">
                  <c:v>2477.67</c:v>
                </c:pt>
                <c:pt idx="40">
                  <c:v>2477.67</c:v>
                </c:pt>
                <c:pt idx="41">
                  <c:v>2477.67</c:v>
                </c:pt>
                <c:pt idx="42">
                  <c:v>2477.67</c:v>
                </c:pt>
                <c:pt idx="43">
                  <c:v>2477.67</c:v>
                </c:pt>
                <c:pt idx="44">
                  <c:v>2477.67</c:v>
                </c:pt>
                <c:pt idx="45">
                  <c:v>2477.67</c:v>
                </c:pt>
                <c:pt idx="46">
                  <c:v>2477.67</c:v>
                </c:pt>
                <c:pt idx="47">
                  <c:v>2477.67</c:v>
                </c:pt>
                <c:pt idx="48">
                  <c:v>2477.67</c:v>
                </c:pt>
                <c:pt idx="49">
                  <c:v>2477.67</c:v>
                </c:pt>
                <c:pt idx="50">
                  <c:v>2477.67</c:v>
                </c:pt>
                <c:pt idx="51">
                  <c:v>2477.67</c:v>
                </c:pt>
                <c:pt idx="52">
                  <c:v>2477.67</c:v>
                </c:pt>
                <c:pt idx="53">
                  <c:v>2477.67</c:v>
                </c:pt>
                <c:pt idx="54">
                  <c:v>2477.67</c:v>
                </c:pt>
                <c:pt idx="55">
                  <c:v>2477.67</c:v>
                </c:pt>
                <c:pt idx="56">
                  <c:v>2477.67</c:v>
                </c:pt>
                <c:pt idx="57">
                  <c:v>2477.67</c:v>
                </c:pt>
                <c:pt idx="58">
                  <c:v>2477.67</c:v>
                </c:pt>
                <c:pt idx="59">
                  <c:v>2477.67</c:v>
                </c:pt>
                <c:pt idx="60">
                  <c:v>2477.67</c:v>
                </c:pt>
                <c:pt idx="61">
                  <c:v>2477.67</c:v>
                </c:pt>
                <c:pt idx="62">
                  <c:v>2477.67</c:v>
                </c:pt>
                <c:pt idx="63">
                  <c:v>2477.67</c:v>
                </c:pt>
                <c:pt idx="64">
                  <c:v>2477.67</c:v>
                </c:pt>
                <c:pt idx="65">
                  <c:v>2477.67</c:v>
                </c:pt>
                <c:pt idx="66">
                  <c:v>2477.67</c:v>
                </c:pt>
                <c:pt idx="67">
                  <c:v>2477.67</c:v>
                </c:pt>
                <c:pt idx="68">
                  <c:v>2477.67</c:v>
                </c:pt>
                <c:pt idx="69">
                  <c:v>2477.67</c:v>
                </c:pt>
                <c:pt idx="70">
                  <c:v>2477.67</c:v>
                </c:pt>
                <c:pt idx="71">
                  <c:v>2477.67</c:v>
                </c:pt>
                <c:pt idx="72">
                  <c:v>2477.67</c:v>
                </c:pt>
                <c:pt idx="73">
                  <c:v>2477.67</c:v>
                </c:pt>
                <c:pt idx="74">
                  <c:v>2477.67</c:v>
                </c:pt>
                <c:pt idx="75">
                  <c:v>2477.67</c:v>
                </c:pt>
                <c:pt idx="76">
                  <c:v>2477.67</c:v>
                </c:pt>
                <c:pt idx="77">
                  <c:v>2477.67</c:v>
                </c:pt>
                <c:pt idx="78">
                  <c:v>2477.67</c:v>
                </c:pt>
                <c:pt idx="79">
                  <c:v>2477.67</c:v>
                </c:pt>
                <c:pt idx="80">
                  <c:v>2477.67</c:v>
                </c:pt>
                <c:pt idx="81">
                  <c:v>2477.67</c:v>
                </c:pt>
                <c:pt idx="82">
                  <c:v>2477.67</c:v>
                </c:pt>
                <c:pt idx="83">
                  <c:v>2477.67</c:v>
                </c:pt>
                <c:pt idx="84">
                  <c:v>2477.67</c:v>
                </c:pt>
                <c:pt idx="85">
                  <c:v>2477.67</c:v>
                </c:pt>
                <c:pt idx="86">
                  <c:v>2477.67</c:v>
                </c:pt>
                <c:pt idx="87">
                  <c:v>2477.67</c:v>
                </c:pt>
                <c:pt idx="88">
                  <c:v>2477.67</c:v>
                </c:pt>
                <c:pt idx="89">
                  <c:v>2477.67</c:v>
                </c:pt>
                <c:pt idx="90">
                  <c:v>2477.67</c:v>
                </c:pt>
                <c:pt idx="91">
                  <c:v>2477.67</c:v>
                </c:pt>
                <c:pt idx="92">
                  <c:v>2477.67</c:v>
                </c:pt>
                <c:pt idx="93">
                  <c:v>2477.67</c:v>
                </c:pt>
                <c:pt idx="94">
                  <c:v>2477.67</c:v>
                </c:pt>
                <c:pt idx="95">
                  <c:v>2477.67</c:v>
                </c:pt>
                <c:pt idx="96">
                  <c:v>2477.67</c:v>
                </c:pt>
                <c:pt idx="97">
                  <c:v>2477.67</c:v>
                </c:pt>
                <c:pt idx="98">
                  <c:v>2477.67</c:v>
                </c:pt>
                <c:pt idx="99">
                  <c:v>2477.67</c:v>
                </c:pt>
                <c:pt idx="100">
                  <c:v>2477.67</c:v>
                </c:pt>
                <c:pt idx="101">
                  <c:v>2477.67</c:v>
                </c:pt>
                <c:pt idx="102">
                  <c:v>2477.67</c:v>
                </c:pt>
                <c:pt idx="103">
                  <c:v>2477.67</c:v>
                </c:pt>
                <c:pt idx="104">
                  <c:v>2477.67</c:v>
                </c:pt>
                <c:pt idx="105">
                  <c:v>2477.67</c:v>
                </c:pt>
                <c:pt idx="106">
                  <c:v>2477.67</c:v>
                </c:pt>
                <c:pt idx="107">
                  <c:v>2477.67</c:v>
                </c:pt>
                <c:pt idx="108">
                  <c:v>2477.67</c:v>
                </c:pt>
                <c:pt idx="109">
                  <c:v>2477.67</c:v>
                </c:pt>
                <c:pt idx="110">
                  <c:v>2477.67</c:v>
                </c:pt>
                <c:pt idx="111">
                  <c:v>2477.67</c:v>
                </c:pt>
                <c:pt idx="112">
                  <c:v>2477.67</c:v>
                </c:pt>
                <c:pt idx="113">
                  <c:v>2477.67</c:v>
                </c:pt>
                <c:pt idx="114">
                  <c:v>2477.67</c:v>
                </c:pt>
                <c:pt idx="115">
                  <c:v>2477.67</c:v>
                </c:pt>
                <c:pt idx="116">
                  <c:v>2477.67</c:v>
                </c:pt>
                <c:pt idx="117">
                  <c:v>2477.67</c:v>
                </c:pt>
                <c:pt idx="118">
                  <c:v>2477.67</c:v>
                </c:pt>
                <c:pt idx="119">
                  <c:v>2477.67</c:v>
                </c:pt>
                <c:pt idx="120">
                  <c:v>2477.67</c:v>
                </c:pt>
                <c:pt idx="121">
                  <c:v>2477.67</c:v>
                </c:pt>
                <c:pt idx="122">
                  <c:v>2477.67</c:v>
                </c:pt>
                <c:pt idx="123">
                  <c:v>2477.67</c:v>
                </c:pt>
                <c:pt idx="124">
                  <c:v>2477.67</c:v>
                </c:pt>
                <c:pt idx="125">
                  <c:v>2477.67</c:v>
                </c:pt>
                <c:pt idx="126">
                  <c:v>2477.67</c:v>
                </c:pt>
                <c:pt idx="127">
                  <c:v>2477.67</c:v>
                </c:pt>
                <c:pt idx="128">
                  <c:v>2477.67</c:v>
                </c:pt>
                <c:pt idx="129">
                  <c:v>2477.67</c:v>
                </c:pt>
                <c:pt idx="130">
                  <c:v>2477.67</c:v>
                </c:pt>
                <c:pt idx="131">
                  <c:v>2477.67</c:v>
                </c:pt>
                <c:pt idx="132">
                  <c:v>2477.67</c:v>
                </c:pt>
                <c:pt idx="133">
                  <c:v>2477.67</c:v>
                </c:pt>
                <c:pt idx="134">
                  <c:v>2477.67</c:v>
                </c:pt>
                <c:pt idx="135">
                  <c:v>2477.67</c:v>
                </c:pt>
                <c:pt idx="136">
                  <c:v>2477.67</c:v>
                </c:pt>
                <c:pt idx="137">
                  <c:v>2477.67</c:v>
                </c:pt>
                <c:pt idx="138">
                  <c:v>2477.67</c:v>
                </c:pt>
                <c:pt idx="139">
                  <c:v>2477.67</c:v>
                </c:pt>
                <c:pt idx="140">
                  <c:v>2477.67</c:v>
                </c:pt>
                <c:pt idx="141">
                  <c:v>2477.67</c:v>
                </c:pt>
                <c:pt idx="142">
                  <c:v>2477.67</c:v>
                </c:pt>
                <c:pt idx="143">
                  <c:v>2477.67</c:v>
                </c:pt>
                <c:pt idx="144">
                  <c:v>2477.67</c:v>
                </c:pt>
                <c:pt idx="145">
                  <c:v>2477.67</c:v>
                </c:pt>
                <c:pt idx="146">
                  <c:v>2477.67</c:v>
                </c:pt>
                <c:pt idx="147">
                  <c:v>2477.67</c:v>
                </c:pt>
                <c:pt idx="148">
                  <c:v>2477.67</c:v>
                </c:pt>
                <c:pt idx="149">
                  <c:v>2477.67</c:v>
                </c:pt>
                <c:pt idx="150">
                  <c:v>2477.67</c:v>
                </c:pt>
                <c:pt idx="151">
                  <c:v>2477.67</c:v>
                </c:pt>
                <c:pt idx="152">
                  <c:v>2477.67</c:v>
                </c:pt>
                <c:pt idx="153">
                  <c:v>2477.67</c:v>
                </c:pt>
                <c:pt idx="154">
                  <c:v>2477.67</c:v>
                </c:pt>
              </c:numCache>
            </c:numRef>
          </c:yVal>
        </c:ser>
        <c:ser>
          <c:idx val="2"/>
          <c:order val="2"/>
          <c:smooth val="0"/>
          <c:tx>
            <c:strRef>
              <c:f>Sheet1!$D$1</c:f>
              <c:strCache>
                <c:ptCount val="1"/>
                <c:pt idx="0">
                  <c:v>Write IOPS - 95th</c:v>
                </c:pt>
              </c:strCache>
            </c:strRef>
          </c:tx>
          <c:marker>
            <c:symbol val="none"/>
          </c:marker>
          <c:spPr>
            <a:ln>
              <a:solidFill>
                <a:srgbClr val="40404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4059.99</c:v>
                </c:pt>
                <c:pt idx="1">
                  <c:v>4059.99</c:v>
                </c:pt>
                <c:pt idx="2">
                  <c:v>4059.99</c:v>
                </c:pt>
                <c:pt idx="3">
                  <c:v>4059.99</c:v>
                </c:pt>
                <c:pt idx="4">
                  <c:v>4059.99</c:v>
                </c:pt>
                <c:pt idx="5">
                  <c:v>4059.99</c:v>
                </c:pt>
                <c:pt idx="6">
                  <c:v>4059.99</c:v>
                </c:pt>
                <c:pt idx="7">
                  <c:v>4059.99</c:v>
                </c:pt>
                <c:pt idx="8">
                  <c:v>4059.99</c:v>
                </c:pt>
                <c:pt idx="9">
                  <c:v>4059.99</c:v>
                </c:pt>
                <c:pt idx="10">
                  <c:v>4059.99</c:v>
                </c:pt>
                <c:pt idx="11">
                  <c:v>4059.99</c:v>
                </c:pt>
                <c:pt idx="12">
                  <c:v>4059.99</c:v>
                </c:pt>
                <c:pt idx="13">
                  <c:v>4059.99</c:v>
                </c:pt>
                <c:pt idx="14">
                  <c:v>4059.99</c:v>
                </c:pt>
                <c:pt idx="15">
                  <c:v>4059.99</c:v>
                </c:pt>
                <c:pt idx="16">
                  <c:v>4059.99</c:v>
                </c:pt>
                <c:pt idx="17">
                  <c:v>4059.99</c:v>
                </c:pt>
                <c:pt idx="18">
                  <c:v>4059.99</c:v>
                </c:pt>
                <c:pt idx="19">
                  <c:v>4059.99</c:v>
                </c:pt>
                <c:pt idx="20">
                  <c:v>4059.99</c:v>
                </c:pt>
                <c:pt idx="21">
                  <c:v>4059.99</c:v>
                </c:pt>
                <c:pt idx="22">
                  <c:v>4059.99</c:v>
                </c:pt>
                <c:pt idx="23">
                  <c:v>4059.99</c:v>
                </c:pt>
                <c:pt idx="24">
                  <c:v>4059.99</c:v>
                </c:pt>
                <c:pt idx="25">
                  <c:v>4059.99</c:v>
                </c:pt>
                <c:pt idx="26">
                  <c:v>4059.99</c:v>
                </c:pt>
                <c:pt idx="27">
                  <c:v>4059.99</c:v>
                </c:pt>
                <c:pt idx="28">
                  <c:v>4059.99</c:v>
                </c:pt>
                <c:pt idx="29">
                  <c:v>4059.99</c:v>
                </c:pt>
                <c:pt idx="30">
                  <c:v>4059.99</c:v>
                </c:pt>
                <c:pt idx="31">
                  <c:v>4059.99</c:v>
                </c:pt>
                <c:pt idx="32">
                  <c:v>4059.99</c:v>
                </c:pt>
                <c:pt idx="33">
                  <c:v>4059.99</c:v>
                </c:pt>
                <c:pt idx="34">
                  <c:v>4059.99</c:v>
                </c:pt>
                <c:pt idx="35">
                  <c:v>4059.99</c:v>
                </c:pt>
                <c:pt idx="36">
                  <c:v>4059.99</c:v>
                </c:pt>
                <c:pt idx="37">
                  <c:v>4059.99</c:v>
                </c:pt>
                <c:pt idx="38">
                  <c:v>4059.99</c:v>
                </c:pt>
                <c:pt idx="39">
                  <c:v>4059.99</c:v>
                </c:pt>
                <c:pt idx="40">
                  <c:v>4059.99</c:v>
                </c:pt>
                <c:pt idx="41">
                  <c:v>4059.99</c:v>
                </c:pt>
                <c:pt idx="42">
                  <c:v>4059.99</c:v>
                </c:pt>
                <c:pt idx="43">
                  <c:v>4059.99</c:v>
                </c:pt>
                <c:pt idx="44">
                  <c:v>4059.99</c:v>
                </c:pt>
                <c:pt idx="45">
                  <c:v>4059.99</c:v>
                </c:pt>
                <c:pt idx="46">
                  <c:v>4059.99</c:v>
                </c:pt>
                <c:pt idx="47">
                  <c:v>4059.99</c:v>
                </c:pt>
                <c:pt idx="48">
                  <c:v>4059.99</c:v>
                </c:pt>
                <c:pt idx="49">
                  <c:v>4059.99</c:v>
                </c:pt>
                <c:pt idx="50">
                  <c:v>4059.99</c:v>
                </c:pt>
                <c:pt idx="51">
                  <c:v>4059.99</c:v>
                </c:pt>
                <c:pt idx="52">
                  <c:v>4059.99</c:v>
                </c:pt>
                <c:pt idx="53">
                  <c:v>4059.99</c:v>
                </c:pt>
                <c:pt idx="54">
                  <c:v>4059.99</c:v>
                </c:pt>
                <c:pt idx="55">
                  <c:v>4059.99</c:v>
                </c:pt>
                <c:pt idx="56">
                  <c:v>4059.99</c:v>
                </c:pt>
                <c:pt idx="57">
                  <c:v>4059.99</c:v>
                </c:pt>
                <c:pt idx="58">
                  <c:v>4059.99</c:v>
                </c:pt>
                <c:pt idx="59">
                  <c:v>4059.99</c:v>
                </c:pt>
                <c:pt idx="60">
                  <c:v>4059.99</c:v>
                </c:pt>
                <c:pt idx="61">
                  <c:v>4059.99</c:v>
                </c:pt>
                <c:pt idx="62">
                  <c:v>4059.99</c:v>
                </c:pt>
                <c:pt idx="63">
                  <c:v>4059.99</c:v>
                </c:pt>
                <c:pt idx="64">
                  <c:v>4059.99</c:v>
                </c:pt>
                <c:pt idx="65">
                  <c:v>4059.99</c:v>
                </c:pt>
                <c:pt idx="66">
                  <c:v>4059.99</c:v>
                </c:pt>
                <c:pt idx="67">
                  <c:v>4059.99</c:v>
                </c:pt>
                <c:pt idx="68">
                  <c:v>4059.99</c:v>
                </c:pt>
                <c:pt idx="69">
                  <c:v>4059.99</c:v>
                </c:pt>
                <c:pt idx="70">
                  <c:v>4059.99</c:v>
                </c:pt>
                <c:pt idx="71">
                  <c:v>4059.99</c:v>
                </c:pt>
                <c:pt idx="72">
                  <c:v>4059.99</c:v>
                </c:pt>
                <c:pt idx="73">
                  <c:v>4059.99</c:v>
                </c:pt>
                <c:pt idx="74">
                  <c:v>4059.99</c:v>
                </c:pt>
                <c:pt idx="75">
                  <c:v>4059.99</c:v>
                </c:pt>
                <c:pt idx="76">
                  <c:v>4059.99</c:v>
                </c:pt>
                <c:pt idx="77">
                  <c:v>4059.99</c:v>
                </c:pt>
                <c:pt idx="78">
                  <c:v>4059.99</c:v>
                </c:pt>
                <c:pt idx="79">
                  <c:v>4059.99</c:v>
                </c:pt>
                <c:pt idx="80">
                  <c:v>4059.99</c:v>
                </c:pt>
                <c:pt idx="81">
                  <c:v>4059.99</c:v>
                </c:pt>
                <c:pt idx="82">
                  <c:v>4059.99</c:v>
                </c:pt>
                <c:pt idx="83">
                  <c:v>4059.99</c:v>
                </c:pt>
                <c:pt idx="84">
                  <c:v>4059.99</c:v>
                </c:pt>
                <c:pt idx="85">
                  <c:v>4059.99</c:v>
                </c:pt>
                <c:pt idx="86">
                  <c:v>4059.99</c:v>
                </c:pt>
                <c:pt idx="87">
                  <c:v>4059.99</c:v>
                </c:pt>
                <c:pt idx="88">
                  <c:v>4059.99</c:v>
                </c:pt>
                <c:pt idx="89">
                  <c:v>4059.99</c:v>
                </c:pt>
                <c:pt idx="90">
                  <c:v>4059.99</c:v>
                </c:pt>
                <c:pt idx="91">
                  <c:v>4059.99</c:v>
                </c:pt>
                <c:pt idx="92">
                  <c:v>4059.99</c:v>
                </c:pt>
                <c:pt idx="93">
                  <c:v>4059.99</c:v>
                </c:pt>
                <c:pt idx="94">
                  <c:v>4059.99</c:v>
                </c:pt>
                <c:pt idx="95">
                  <c:v>4059.99</c:v>
                </c:pt>
                <c:pt idx="96">
                  <c:v>4059.99</c:v>
                </c:pt>
                <c:pt idx="97">
                  <c:v>4059.99</c:v>
                </c:pt>
                <c:pt idx="98">
                  <c:v>4059.99</c:v>
                </c:pt>
                <c:pt idx="99">
                  <c:v>4059.99</c:v>
                </c:pt>
                <c:pt idx="100">
                  <c:v>4059.99</c:v>
                </c:pt>
                <c:pt idx="101">
                  <c:v>4059.99</c:v>
                </c:pt>
                <c:pt idx="102">
                  <c:v>4059.99</c:v>
                </c:pt>
                <c:pt idx="103">
                  <c:v>4059.99</c:v>
                </c:pt>
                <c:pt idx="104">
                  <c:v>4059.99</c:v>
                </c:pt>
                <c:pt idx="105">
                  <c:v>4059.99</c:v>
                </c:pt>
                <c:pt idx="106">
                  <c:v>4059.99</c:v>
                </c:pt>
                <c:pt idx="107">
                  <c:v>4059.99</c:v>
                </c:pt>
                <c:pt idx="108">
                  <c:v>4059.99</c:v>
                </c:pt>
                <c:pt idx="109">
                  <c:v>4059.99</c:v>
                </c:pt>
                <c:pt idx="110">
                  <c:v>4059.99</c:v>
                </c:pt>
                <c:pt idx="111">
                  <c:v>4059.99</c:v>
                </c:pt>
                <c:pt idx="112">
                  <c:v>4059.99</c:v>
                </c:pt>
                <c:pt idx="113">
                  <c:v>4059.99</c:v>
                </c:pt>
                <c:pt idx="114">
                  <c:v>4059.99</c:v>
                </c:pt>
                <c:pt idx="115">
                  <c:v>4059.99</c:v>
                </c:pt>
                <c:pt idx="116">
                  <c:v>4059.99</c:v>
                </c:pt>
                <c:pt idx="117">
                  <c:v>4059.99</c:v>
                </c:pt>
                <c:pt idx="118">
                  <c:v>4059.99</c:v>
                </c:pt>
                <c:pt idx="119">
                  <c:v>4059.99</c:v>
                </c:pt>
                <c:pt idx="120">
                  <c:v>4059.99</c:v>
                </c:pt>
                <c:pt idx="121">
                  <c:v>4059.99</c:v>
                </c:pt>
                <c:pt idx="122">
                  <c:v>4059.99</c:v>
                </c:pt>
                <c:pt idx="123">
                  <c:v>4059.99</c:v>
                </c:pt>
                <c:pt idx="124">
                  <c:v>4059.99</c:v>
                </c:pt>
                <c:pt idx="125">
                  <c:v>4059.99</c:v>
                </c:pt>
                <c:pt idx="126">
                  <c:v>4059.99</c:v>
                </c:pt>
                <c:pt idx="127">
                  <c:v>4059.99</c:v>
                </c:pt>
                <c:pt idx="128">
                  <c:v>4059.99</c:v>
                </c:pt>
                <c:pt idx="129">
                  <c:v>4059.99</c:v>
                </c:pt>
                <c:pt idx="130">
                  <c:v>4059.99</c:v>
                </c:pt>
                <c:pt idx="131">
                  <c:v>4059.99</c:v>
                </c:pt>
                <c:pt idx="132">
                  <c:v>4059.99</c:v>
                </c:pt>
                <c:pt idx="133">
                  <c:v>4059.99</c:v>
                </c:pt>
                <c:pt idx="134">
                  <c:v>4059.99</c:v>
                </c:pt>
                <c:pt idx="135">
                  <c:v>4059.99</c:v>
                </c:pt>
                <c:pt idx="136">
                  <c:v>4059.99</c:v>
                </c:pt>
                <c:pt idx="137">
                  <c:v>4059.99</c:v>
                </c:pt>
                <c:pt idx="138">
                  <c:v>4059.99</c:v>
                </c:pt>
                <c:pt idx="139">
                  <c:v>4059.99</c:v>
                </c:pt>
                <c:pt idx="140">
                  <c:v>4059.99</c:v>
                </c:pt>
                <c:pt idx="141">
                  <c:v>4059.99</c:v>
                </c:pt>
                <c:pt idx="142">
                  <c:v>4059.99</c:v>
                </c:pt>
                <c:pt idx="143">
                  <c:v>4059.99</c:v>
                </c:pt>
                <c:pt idx="144">
                  <c:v>4059.99</c:v>
                </c:pt>
                <c:pt idx="145">
                  <c:v>4059.99</c:v>
                </c:pt>
                <c:pt idx="146">
                  <c:v>4059.99</c:v>
                </c:pt>
                <c:pt idx="147">
                  <c:v>4059.99</c:v>
                </c:pt>
                <c:pt idx="148">
                  <c:v>4059.99</c:v>
                </c:pt>
                <c:pt idx="149">
                  <c:v>4059.99</c:v>
                </c:pt>
                <c:pt idx="150">
                  <c:v>4059.99</c:v>
                </c:pt>
                <c:pt idx="151">
                  <c:v>4059.99</c:v>
                </c:pt>
                <c:pt idx="152">
                  <c:v>4059.99</c:v>
                </c:pt>
                <c:pt idx="153">
                  <c:v>4059.99</c:v>
                </c:pt>
                <c:pt idx="154">
                  <c:v>4059.99</c:v>
                </c:pt>
              </c:numCache>
            </c:numRef>
          </c:yVal>
        </c:ser>
        <c:axId val="81357720"/>
        <c:axId val="81357721"/>
      </c:scatterChart>
      <c:valAx>
        <c:axId val="81357720"/>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21"/>
        <c:crosses val="autoZero"/>
      </c:valAx>
      <c:valAx>
        <c:axId val="81357721"/>
        <c:scaling>
          <c:orientation val="minMax"/>
        </c:scaling>
        <c:delete val="0"/>
        <c:axPos val="l"/>
        <c:title>
          <c:tx>
            <c:rich>
              <a:bodyPr rot="-5400000" vert="horz"/>
              <a:lstStyle/>
              <a:p>
                <a:pPr>
                  <a:defRPr/>
                </a:pPr>
                <a:r>
                  <a:rPr lang="en-US"/>
                  <a:t>Write IOPS</a:t>
                </a:r>
              </a:p>
            </c:rich>
          </c:tx>
          <c:layout/>
          <c:overlay val="0"/>
        </c:title>
        <c:numFmt formatCode="#,##0" sourceLinked="0"/>
        <c:majorTickMark val="cross"/>
        <c:minorTickMark val="cross"/>
        <c:tickLblPos val="nextTo"/>
        <c:crossAx val="81357720"/>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Write (MB/sec)</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101.67</c:v>
                </c:pt>
                <c:pt idx="1">
                  <c:v>152.51</c:v>
                </c:pt>
                <c:pt idx="2">
                  <c:v>85.58</c:v>
                </c:pt>
                <c:pt idx="3">
                  <c:v>79.35</c:v>
                </c:pt>
                <c:pt idx="4">
                  <c:v>51.84</c:v>
                </c:pt>
                <c:pt idx="5">
                  <c:v>53.9</c:v>
                </c:pt>
                <c:pt idx="6">
                  <c:v>85.98</c:v>
                </c:pt>
                <c:pt idx="7">
                  <c:v>42.39</c:v>
                </c:pt>
                <c:pt idx="8">
                  <c:v>57.3</c:v>
                </c:pt>
                <c:pt idx="9">
                  <c:v>19.64</c:v>
                </c:pt>
                <c:pt idx="10">
                  <c:v>35.53</c:v>
                </c:pt>
                <c:pt idx="11">
                  <c:v>21.4</c:v>
                </c:pt>
                <c:pt idx="12">
                  <c:v>21.21</c:v>
                </c:pt>
                <c:pt idx="13">
                  <c:v>34.64</c:v>
                </c:pt>
                <c:pt idx="14">
                  <c:v>25.53</c:v>
                </c:pt>
                <c:pt idx="15">
                  <c:v>54.17</c:v>
                </c:pt>
                <c:pt idx="16">
                  <c:v>55.74</c:v>
                </c:pt>
                <c:pt idx="17">
                  <c:v>22.31</c:v>
                </c:pt>
                <c:pt idx="18">
                  <c:v>93.8</c:v>
                </c:pt>
                <c:pt idx="19">
                  <c:v>59.43</c:v>
                </c:pt>
                <c:pt idx="20">
                  <c:v>43.83</c:v>
                </c:pt>
                <c:pt idx="21">
                  <c:v>24.59</c:v>
                </c:pt>
                <c:pt idx="22">
                  <c:v>45.13</c:v>
                </c:pt>
                <c:pt idx="23">
                  <c:v>38.35</c:v>
                </c:pt>
                <c:pt idx="24">
                  <c:v>50.5</c:v>
                </c:pt>
                <c:pt idx="25">
                  <c:v>50.7</c:v>
                </c:pt>
                <c:pt idx="26">
                  <c:v>47.96</c:v>
                </c:pt>
                <c:pt idx="27">
                  <c:v>71.36</c:v>
                </c:pt>
                <c:pt idx="28">
                  <c:v>68.98</c:v>
                </c:pt>
                <c:pt idx="29">
                  <c:v>33.82</c:v>
                </c:pt>
                <c:pt idx="30">
                  <c:v>38.62</c:v>
                </c:pt>
                <c:pt idx="31">
                  <c:v>43.64</c:v>
                </c:pt>
                <c:pt idx="32">
                  <c:v>50.21</c:v>
                </c:pt>
                <c:pt idx="33">
                  <c:v>44.19</c:v>
                </c:pt>
                <c:pt idx="34">
                  <c:v>83.71</c:v>
                </c:pt>
                <c:pt idx="35">
                  <c:v>51.48</c:v>
                </c:pt>
                <c:pt idx="36">
                  <c:v>33.51</c:v>
                </c:pt>
                <c:pt idx="37">
                  <c:v>23.38</c:v>
                </c:pt>
                <c:pt idx="38">
                  <c:v>40.62</c:v>
                </c:pt>
                <c:pt idx="39">
                  <c:v>72.12</c:v>
                </c:pt>
                <c:pt idx="40">
                  <c:v>57.24</c:v>
                </c:pt>
                <c:pt idx="41">
                  <c:v>35.48</c:v>
                </c:pt>
                <c:pt idx="42">
                  <c:v>36.95</c:v>
                </c:pt>
                <c:pt idx="43">
                  <c:v>48.12</c:v>
                </c:pt>
                <c:pt idx="44">
                  <c:v>52.15</c:v>
                </c:pt>
                <c:pt idx="45">
                  <c:v>42.97</c:v>
                </c:pt>
                <c:pt idx="46">
                  <c:v>47.76</c:v>
                </c:pt>
                <c:pt idx="47">
                  <c:v>40.08</c:v>
                </c:pt>
                <c:pt idx="48">
                  <c:v>47.76</c:v>
                </c:pt>
                <c:pt idx="49">
                  <c:v>44.9</c:v>
                </c:pt>
                <c:pt idx="50">
                  <c:v>42.42</c:v>
                </c:pt>
                <c:pt idx="51">
                  <c:v>66.41</c:v>
                </c:pt>
                <c:pt idx="52">
                  <c:v>56.85</c:v>
                </c:pt>
                <c:pt idx="53">
                  <c:v>20.83</c:v>
                </c:pt>
                <c:pt idx="54">
                  <c:v>75.46</c:v>
                </c:pt>
                <c:pt idx="55">
                  <c:v>71.74</c:v>
                </c:pt>
                <c:pt idx="56">
                  <c:v>38.93</c:v>
                </c:pt>
                <c:pt idx="57">
                  <c:v>59.52</c:v>
                </c:pt>
                <c:pt idx="58">
                  <c:v>56.74</c:v>
                </c:pt>
                <c:pt idx="59">
                  <c:v>112.68</c:v>
                </c:pt>
                <c:pt idx="60">
                  <c:v>76.93</c:v>
                </c:pt>
                <c:pt idx="61">
                  <c:v>36.34</c:v>
                </c:pt>
                <c:pt idx="62">
                  <c:v>39.07</c:v>
                </c:pt>
                <c:pt idx="63">
                  <c:v>107.26</c:v>
                </c:pt>
                <c:pt idx="64">
                  <c:v>66.06</c:v>
                </c:pt>
                <c:pt idx="65">
                  <c:v>57.11</c:v>
                </c:pt>
                <c:pt idx="66">
                  <c:v>111.47</c:v>
                </c:pt>
                <c:pt idx="67">
                  <c:v>51.01</c:v>
                </c:pt>
                <c:pt idx="68">
                  <c:v>32.27</c:v>
                </c:pt>
                <c:pt idx="69">
                  <c:v>53.41</c:v>
                </c:pt>
                <c:pt idx="70">
                  <c:v>81.91</c:v>
                </c:pt>
                <c:pt idx="71">
                  <c:v>64.23</c:v>
                </c:pt>
                <c:pt idx="72">
                  <c:v>88.41</c:v>
                </c:pt>
                <c:pt idx="73">
                  <c:v>79.15</c:v>
                </c:pt>
                <c:pt idx="74">
                  <c:v>167.39</c:v>
                </c:pt>
                <c:pt idx="75">
                  <c:v>165.18</c:v>
                </c:pt>
                <c:pt idx="76">
                  <c:v>130.51</c:v>
                </c:pt>
                <c:pt idx="77">
                  <c:v>50.02</c:v>
                </c:pt>
                <c:pt idx="78">
                  <c:v>64.94</c:v>
                </c:pt>
                <c:pt idx="79">
                  <c:v>104.15</c:v>
                </c:pt>
                <c:pt idx="80">
                  <c:v>91.53</c:v>
                </c:pt>
                <c:pt idx="81">
                  <c:v>124.72</c:v>
                </c:pt>
                <c:pt idx="82">
                  <c:v>94.33</c:v>
                </c:pt>
                <c:pt idx="83">
                  <c:v>50.57</c:v>
                </c:pt>
                <c:pt idx="84">
                  <c:v>59.11</c:v>
                </c:pt>
                <c:pt idx="85">
                  <c:v>49.15</c:v>
                </c:pt>
                <c:pt idx="86">
                  <c:v>100.95</c:v>
                </c:pt>
                <c:pt idx="87">
                  <c:v>91.73</c:v>
                </c:pt>
                <c:pt idx="88">
                  <c:v>58.62</c:v>
                </c:pt>
                <c:pt idx="89">
                  <c:v>64.17</c:v>
                </c:pt>
                <c:pt idx="90">
                  <c:v>127.94</c:v>
                </c:pt>
                <c:pt idx="91">
                  <c:v>111.27</c:v>
                </c:pt>
                <c:pt idx="92">
                  <c:v>245.32</c:v>
                </c:pt>
                <c:pt idx="93">
                  <c:v>169.5</c:v>
                </c:pt>
                <c:pt idx="94">
                  <c:v>60.4</c:v>
                </c:pt>
                <c:pt idx="95">
                  <c:v>70.71</c:v>
                </c:pt>
                <c:pt idx="96">
                  <c:v>114.35</c:v>
                </c:pt>
                <c:pt idx="97">
                  <c:v>155.0</c:v>
                </c:pt>
                <c:pt idx="98">
                  <c:v>172.6</c:v>
                </c:pt>
                <c:pt idx="99">
                  <c:v>180.87</c:v>
                </c:pt>
                <c:pt idx="100">
                  <c:v>154.86</c:v>
                </c:pt>
                <c:pt idx="101">
                  <c:v>122.24</c:v>
                </c:pt>
                <c:pt idx="102">
                  <c:v>147.94</c:v>
                </c:pt>
                <c:pt idx="103">
                  <c:v>82.23</c:v>
                </c:pt>
                <c:pt idx="104">
                  <c:v>90.98</c:v>
                </c:pt>
                <c:pt idx="105">
                  <c:v>81.4</c:v>
                </c:pt>
                <c:pt idx="106">
                  <c:v>210.16</c:v>
                </c:pt>
                <c:pt idx="107">
                  <c:v>199.33</c:v>
                </c:pt>
                <c:pt idx="108">
                  <c:v>119.72</c:v>
                </c:pt>
                <c:pt idx="109">
                  <c:v>90.15</c:v>
                </c:pt>
                <c:pt idx="110">
                  <c:v>91.86</c:v>
                </c:pt>
                <c:pt idx="111">
                  <c:v>120.18</c:v>
                </c:pt>
                <c:pt idx="112">
                  <c:v>100.19</c:v>
                </c:pt>
                <c:pt idx="113">
                  <c:v>102.92</c:v>
                </c:pt>
                <c:pt idx="114">
                  <c:v>118.01</c:v>
                </c:pt>
                <c:pt idx="115">
                  <c:v>92.79</c:v>
                </c:pt>
                <c:pt idx="116">
                  <c:v>106.63</c:v>
                </c:pt>
                <c:pt idx="117">
                  <c:v>102.07</c:v>
                </c:pt>
                <c:pt idx="118">
                  <c:v>83.48</c:v>
                </c:pt>
                <c:pt idx="119">
                  <c:v>35.34</c:v>
                </c:pt>
                <c:pt idx="120">
                  <c:v>27.64</c:v>
                </c:pt>
                <c:pt idx="121">
                  <c:v>73.64</c:v>
                </c:pt>
                <c:pt idx="122">
                  <c:v>60.45</c:v>
                </c:pt>
                <c:pt idx="123">
                  <c:v>83.38</c:v>
                </c:pt>
                <c:pt idx="124">
                  <c:v>47.59</c:v>
                </c:pt>
                <c:pt idx="125">
                  <c:v>45.5</c:v>
                </c:pt>
                <c:pt idx="126">
                  <c:v>57.84</c:v>
                </c:pt>
                <c:pt idx="127">
                  <c:v>24.63</c:v>
                </c:pt>
                <c:pt idx="128">
                  <c:v>25.82</c:v>
                </c:pt>
                <c:pt idx="129">
                  <c:v>47.01</c:v>
                </c:pt>
                <c:pt idx="130">
                  <c:v>75.41</c:v>
                </c:pt>
                <c:pt idx="131">
                  <c:v>27.59</c:v>
                </c:pt>
                <c:pt idx="132">
                  <c:v>24.22</c:v>
                </c:pt>
                <c:pt idx="133">
                  <c:v>18.37</c:v>
                </c:pt>
                <c:pt idx="134">
                  <c:v>19.48</c:v>
                </c:pt>
                <c:pt idx="135">
                  <c:v>44.05</c:v>
                </c:pt>
                <c:pt idx="136">
                  <c:v>32.5</c:v>
                </c:pt>
                <c:pt idx="137">
                  <c:v>27.57</c:v>
                </c:pt>
                <c:pt idx="138">
                  <c:v>50.69</c:v>
                </c:pt>
                <c:pt idx="139">
                  <c:v>33.74</c:v>
                </c:pt>
                <c:pt idx="140">
                  <c:v>58.78</c:v>
                </c:pt>
                <c:pt idx="141">
                  <c:v>41.16</c:v>
                </c:pt>
                <c:pt idx="142">
                  <c:v>54.6</c:v>
                </c:pt>
                <c:pt idx="143">
                  <c:v>22.66</c:v>
                </c:pt>
                <c:pt idx="144">
                  <c:v>113.29</c:v>
                </c:pt>
                <c:pt idx="145">
                  <c:v>120.68</c:v>
                </c:pt>
                <c:pt idx="146">
                  <c:v>91.93</c:v>
                </c:pt>
                <c:pt idx="147">
                  <c:v>66.8</c:v>
                </c:pt>
                <c:pt idx="148">
                  <c:v>73.93</c:v>
                </c:pt>
                <c:pt idx="149">
                  <c:v>45.1</c:v>
                </c:pt>
                <c:pt idx="150">
                  <c:v>56.9</c:v>
                </c:pt>
                <c:pt idx="151">
                  <c:v>62.67</c:v>
                </c:pt>
                <c:pt idx="152">
                  <c:v>35.06</c:v>
                </c:pt>
                <c:pt idx="153">
                  <c:v>58.22</c:v>
                </c:pt>
                <c:pt idx="154">
                  <c:v>49.66</c:v>
                </c:pt>
              </c:numCache>
            </c:numRef>
          </c:yVal>
        </c:ser>
        <c:ser>
          <c:idx val="1"/>
          <c:order val="1"/>
          <c:marker>
            <c:symbol val="none"/>
          </c:marker>
          <c:yVal>
            <c:numLit>
              <c:formatCode>General</c:formatCode>
              <c:ptCount val="1"/>
              <c:pt idx="0">
                <c:v>1</c:v>
              </c:pt>
            </c:numLit>
          </c:yVal>
          <c:smooth val="0"/>
        </c:ser>
        <c:axId val="81357722"/>
        <c:axId val="81357723"/>
      </c:scatterChart>
      <c:valAx>
        <c:axId val="81357722"/>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23"/>
        <c:crosses val="autoZero"/>
      </c:valAx>
      <c:valAx>
        <c:axId val="81357723"/>
        <c:scaling>
          <c:orientation val="minMax"/>
        </c:scaling>
        <c:delete val="0"/>
        <c:axPos val="l"/>
        <c:title>
          <c:tx>
            <c:rich>
              <a:bodyPr rot="-5400000" vert="horz"/>
              <a:lstStyle/>
              <a:p>
                <a:pPr>
                  <a:defRPr/>
                </a:pPr>
                <a:r>
                  <a:rPr lang="en-US"/>
                  <a:t>Write (MB/sec)</a:t>
                </a:r>
              </a:p>
            </c:rich>
          </c:tx>
          <c:layout/>
          <c:overlay val="0"/>
        </c:title>
        <c:numFmt formatCode="#,##0" sourceLinked="0"/>
        <c:majorTickMark val="cross"/>
        <c:minorTickMark val="cross"/>
        <c:tickLblPos val="nextTo"/>
        <c:crossAx val="81357722"/>
        <c:crosses val="autoZero"/>
        <c:crossBetween val="midCat"/>
      </c:valAx>
      <c:spPr>
        <a:noFill/>
      </c:spPr>
    </c:plotArea>
    <c:legend>
      <c:legendPos val="t"/>
      <c:legendEntry>
        <c:idx val="1"/>
        <c:delete val="1"/>
      </c:legendEntry>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Write Size (KB)</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41.431406</c:v>
                </c:pt>
                <c:pt idx="1">
                  <c:v>38.978245</c:v>
                </c:pt>
                <c:pt idx="2">
                  <c:v>24.799129</c:v>
                </c:pt>
                <c:pt idx="3">
                  <c:v>24.31238</c:v>
                </c:pt>
                <c:pt idx="4">
                  <c:v>21.043848</c:v>
                </c:pt>
                <c:pt idx="5">
                  <c:v>23.849763</c:v>
                </c:pt>
                <c:pt idx="6">
                  <c:v>31.098697</c:v>
                </c:pt>
                <c:pt idx="7">
                  <c:v>22.235783</c:v>
                </c:pt>
                <c:pt idx="8">
                  <c:v>23.575889</c:v>
                </c:pt>
                <c:pt idx="9">
                  <c:v>25.01724</c:v>
                </c:pt>
                <c:pt idx="10">
                  <c:v>30.461342</c:v>
                </c:pt>
                <c:pt idx="11">
                  <c:v>23.636462</c:v>
                </c:pt>
                <c:pt idx="12">
                  <c:v>25.19844</c:v>
                </c:pt>
                <c:pt idx="13">
                  <c:v>24.151698</c:v>
                </c:pt>
                <c:pt idx="14">
                  <c:v>28.692948</c:v>
                </c:pt>
                <c:pt idx="15">
                  <c:v>26.228971</c:v>
                </c:pt>
                <c:pt idx="16">
                  <c:v>20.253053</c:v>
                </c:pt>
                <c:pt idx="17">
                  <c:v>16.94087</c:v>
                </c:pt>
                <c:pt idx="18">
                  <c:v>28.270557</c:v>
                </c:pt>
                <c:pt idx="19">
                  <c:v>20.303375</c:v>
                </c:pt>
                <c:pt idx="20">
                  <c:v>17.544404</c:v>
                </c:pt>
                <c:pt idx="21">
                  <c:v>21.062098</c:v>
                </c:pt>
                <c:pt idx="22">
                  <c:v>25.651439</c:v>
                </c:pt>
                <c:pt idx="23">
                  <c:v>23.892627</c:v>
                </c:pt>
                <c:pt idx="24">
                  <c:v>43.164915</c:v>
                </c:pt>
                <c:pt idx="25">
                  <c:v>27.533305</c:v>
                </c:pt>
                <c:pt idx="26">
                  <c:v>24.029279</c:v>
                </c:pt>
                <c:pt idx="27">
                  <c:v>30.620321</c:v>
                </c:pt>
                <c:pt idx="28">
                  <c:v>24.461671</c:v>
                </c:pt>
                <c:pt idx="29">
                  <c:v>26.900691</c:v>
                </c:pt>
                <c:pt idx="30">
                  <c:v>23.385576</c:v>
                </c:pt>
                <c:pt idx="31">
                  <c:v>22.68106</c:v>
                </c:pt>
                <c:pt idx="32">
                  <c:v>24.423225</c:v>
                </c:pt>
                <c:pt idx="33">
                  <c:v>24.611556</c:v>
                </c:pt>
                <c:pt idx="34">
                  <c:v>29.428399</c:v>
                </c:pt>
                <c:pt idx="35">
                  <c:v>23.366394</c:v>
                </c:pt>
                <c:pt idx="36">
                  <c:v>17.091234</c:v>
                </c:pt>
                <c:pt idx="37">
                  <c:v>19.241406</c:v>
                </c:pt>
                <c:pt idx="38">
                  <c:v>18.159818</c:v>
                </c:pt>
                <c:pt idx="39">
                  <c:v>24.764224</c:v>
                </c:pt>
                <c:pt idx="40">
                  <c:v>18.3407</c:v>
                </c:pt>
                <c:pt idx="41">
                  <c:v>18.333696</c:v>
                </c:pt>
                <c:pt idx="42">
                  <c:v>16.98942</c:v>
                </c:pt>
                <c:pt idx="43">
                  <c:v>18.437127</c:v>
                </c:pt>
                <c:pt idx="44">
                  <c:v>20.010267</c:v>
                </c:pt>
                <c:pt idx="45">
                  <c:v>20.731754</c:v>
                </c:pt>
                <c:pt idx="46">
                  <c:v>25.511995</c:v>
                </c:pt>
                <c:pt idx="47">
                  <c:v>20.928009</c:v>
                </c:pt>
                <c:pt idx="48">
                  <c:v>20.205517</c:v>
                </c:pt>
                <c:pt idx="49">
                  <c:v>20.142734</c:v>
                </c:pt>
                <c:pt idx="50">
                  <c:v>18.724198</c:v>
                </c:pt>
                <c:pt idx="51">
                  <c:v>28.91959</c:v>
                </c:pt>
                <c:pt idx="52">
                  <c:v>22.365638</c:v>
                </c:pt>
                <c:pt idx="53">
                  <c:v>24.856571</c:v>
                </c:pt>
                <c:pt idx="54">
                  <c:v>35.225034</c:v>
                </c:pt>
                <c:pt idx="55">
                  <c:v>31.513909</c:v>
                </c:pt>
                <c:pt idx="56">
                  <c:v>20.906946</c:v>
                </c:pt>
                <c:pt idx="57">
                  <c:v>25.936407</c:v>
                </c:pt>
                <c:pt idx="58">
                  <c:v>35.57846</c:v>
                </c:pt>
                <c:pt idx="59">
                  <c:v>45.387763</c:v>
                </c:pt>
                <c:pt idx="60">
                  <c:v>31.625011</c:v>
                </c:pt>
                <c:pt idx="61">
                  <c:v>21.076689</c:v>
                </c:pt>
                <c:pt idx="62">
                  <c:v>42.204419</c:v>
                </c:pt>
                <c:pt idx="63">
                  <c:v>49.696952</c:v>
                </c:pt>
                <c:pt idx="64">
                  <c:v>23.654649</c:v>
                </c:pt>
                <c:pt idx="65">
                  <c:v>23.591845</c:v>
                </c:pt>
                <c:pt idx="66">
                  <c:v>46.337606</c:v>
                </c:pt>
                <c:pt idx="67">
                  <c:v>24.50655</c:v>
                </c:pt>
                <c:pt idx="68">
                  <c:v>36.037778</c:v>
                </c:pt>
                <c:pt idx="69">
                  <c:v>35.350513</c:v>
                </c:pt>
                <c:pt idx="70">
                  <c:v>34.764737</c:v>
                </c:pt>
                <c:pt idx="71">
                  <c:v>26.785933</c:v>
                </c:pt>
                <c:pt idx="72">
                  <c:v>26.749509</c:v>
                </c:pt>
                <c:pt idx="73">
                  <c:v>34.847752</c:v>
                </c:pt>
                <c:pt idx="74">
                  <c:v>47.228114</c:v>
                </c:pt>
                <c:pt idx="75">
                  <c:v>41.883995</c:v>
                </c:pt>
                <c:pt idx="76">
                  <c:v>31.215487</c:v>
                </c:pt>
                <c:pt idx="77">
                  <c:v>27.926461</c:v>
                </c:pt>
                <c:pt idx="78">
                  <c:v>26.458138</c:v>
                </c:pt>
                <c:pt idx="79">
                  <c:v>32.572323</c:v>
                </c:pt>
                <c:pt idx="80">
                  <c:v>24.997524</c:v>
                </c:pt>
                <c:pt idx="81">
                  <c:v>32.151208</c:v>
                </c:pt>
                <c:pt idx="82">
                  <c:v>30.501096</c:v>
                </c:pt>
                <c:pt idx="83">
                  <c:v>24.519601</c:v>
                </c:pt>
                <c:pt idx="84">
                  <c:v>24.90286</c:v>
                </c:pt>
                <c:pt idx="85">
                  <c:v>24.973751</c:v>
                </c:pt>
                <c:pt idx="86">
                  <c:v>42.572133</c:v>
                </c:pt>
                <c:pt idx="87">
                  <c:v>31.092755</c:v>
                </c:pt>
                <c:pt idx="88">
                  <c:v>21.04567</c:v>
                </c:pt>
                <c:pt idx="89">
                  <c:v>23.444273</c:v>
                </c:pt>
                <c:pt idx="90">
                  <c:v>34.745651</c:v>
                </c:pt>
                <c:pt idx="91">
                  <c:v>32.422879</c:v>
                </c:pt>
                <c:pt idx="92">
                  <c:v>66.147845</c:v>
                </c:pt>
                <c:pt idx="93">
                  <c:v>70.625287</c:v>
                </c:pt>
                <c:pt idx="94">
                  <c:v>46.705029</c:v>
                </c:pt>
                <c:pt idx="95">
                  <c:v>51.746666</c:v>
                </c:pt>
                <c:pt idx="96">
                  <c:v>46.188168</c:v>
                </c:pt>
                <c:pt idx="97">
                  <c:v>48.449182</c:v>
                </c:pt>
                <c:pt idx="98">
                  <c:v>50.685072</c:v>
                </c:pt>
                <c:pt idx="99">
                  <c:v>53.482477</c:v>
                </c:pt>
                <c:pt idx="100">
                  <c:v>41.013816</c:v>
                </c:pt>
                <c:pt idx="101">
                  <c:v>38.912146</c:v>
                </c:pt>
                <c:pt idx="102">
                  <c:v>60.949735</c:v>
                </c:pt>
                <c:pt idx="103">
                  <c:v>31.707071</c:v>
                </c:pt>
                <c:pt idx="104">
                  <c:v>30.316897</c:v>
                </c:pt>
                <c:pt idx="105">
                  <c:v>25.081953</c:v>
                </c:pt>
                <c:pt idx="106">
                  <c:v>42.245538</c:v>
                </c:pt>
                <c:pt idx="107">
                  <c:v>38.826039</c:v>
                </c:pt>
                <c:pt idx="108">
                  <c:v>39.410951</c:v>
                </c:pt>
                <c:pt idx="109">
                  <c:v>25.162483</c:v>
                </c:pt>
                <c:pt idx="110">
                  <c:v>27.265271</c:v>
                </c:pt>
                <c:pt idx="111">
                  <c:v>30.311484</c:v>
                </c:pt>
                <c:pt idx="112">
                  <c:v>23.012449</c:v>
                </c:pt>
                <c:pt idx="113">
                  <c:v>26.296832</c:v>
                </c:pt>
                <c:pt idx="114">
                  <c:v>24.595024</c:v>
                </c:pt>
                <c:pt idx="115">
                  <c:v>24.3607</c:v>
                </c:pt>
                <c:pt idx="116">
                  <c:v>23.847501</c:v>
                </c:pt>
                <c:pt idx="117">
                  <c:v>24.141672</c:v>
                </c:pt>
                <c:pt idx="118">
                  <c:v>26.946943</c:v>
                </c:pt>
                <c:pt idx="119">
                  <c:v>27.381668</c:v>
                </c:pt>
                <c:pt idx="120">
                  <c:v>20.189141</c:v>
                </c:pt>
                <c:pt idx="121">
                  <c:v>22.362867</c:v>
                </c:pt>
                <c:pt idx="122">
                  <c:v>20.309595</c:v>
                </c:pt>
                <c:pt idx="123">
                  <c:v>27.927607</c:v>
                </c:pt>
                <c:pt idx="124">
                  <c:v>20.060165</c:v>
                </c:pt>
                <c:pt idx="125">
                  <c:v>20.78367</c:v>
                </c:pt>
                <c:pt idx="126">
                  <c:v>22.80664</c:v>
                </c:pt>
                <c:pt idx="127">
                  <c:v>19.754467</c:v>
                </c:pt>
                <c:pt idx="128">
                  <c:v>23.430501</c:v>
                </c:pt>
                <c:pt idx="129">
                  <c:v>25.667431</c:v>
                </c:pt>
                <c:pt idx="130">
                  <c:v>32.737194</c:v>
                </c:pt>
                <c:pt idx="131">
                  <c:v>27.094935</c:v>
                </c:pt>
                <c:pt idx="132">
                  <c:v>22.665715</c:v>
                </c:pt>
                <c:pt idx="133">
                  <c:v>22.431292</c:v>
                </c:pt>
                <c:pt idx="134">
                  <c:v>24.759844</c:v>
                </c:pt>
                <c:pt idx="135">
                  <c:v>29.042771</c:v>
                </c:pt>
                <c:pt idx="136">
                  <c:v>24.441475</c:v>
                </c:pt>
                <c:pt idx="137">
                  <c:v>24.458895</c:v>
                </c:pt>
                <c:pt idx="138">
                  <c:v>22.294812</c:v>
                </c:pt>
                <c:pt idx="139">
                  <c:v>22.779561</c:v>
                </c:pt>
                <c:pt idx="140">
                  <c:v>23.258607</c:v>
                </c:pt>
                <c:pt idx="141">
                  <c:v>23.002445</c:v>
                </c:pt>
                <c:pt idx="142">
                  <c:v>24.170154</c:v>
                </c:pt>
                <c:pt idx="143">
                  <c:v>25.162487</c:v>
                </c:pt>
                <c:pt idx="144">
                  <c:v>47.4818</c:v>
                </c:pt>
                <c:pt idx="145">
                  <c:v>36.127723</c:v>
                </c:pt>
                <c:pt idx="146">
                  <c:v>30.193575</c:v>
                </c:pt>
                <c:pt idx="147">
                  <c:v>26.893441</c:v>
                </c:pt>
                <c:pt idx="148">
                  <c:v>22.061004</c:v>
                </c:pt>
                <c:pt idx="149">
                  <c:v>20.302634</c:v>
                </c:pt>
                <c:pt idx="150">
                  <c:v>21.921585</c:v>
                </c:pt>
                <c:pt idx="151">
                  <c:v>21.833636</c:v>
                </c:pt>
                <c:pt idx="152">
                  <c:v>19.70874</c:v>
                </c:pt>
                <c:pt idx="153">
                  <c:v>23.018077</c:v>
                </c:pt>
                <c:pt idx="154">
                  <c:v>24.107596</c:v>
                </c:pt>
              </c:numCache>
            </c:numRef>
          </c:yVal>
        </c:ser>
        <c:ser>
          <c:idx val="1"/>
          <c:order val="1"/>
          <c:marker>
            <c:symbol val="none"/>
          </c:marker>
          <c:yVal>
            <c:numLit>
              <c:formatCode>General</c:formatCode>
              <c:ptCount val="1"/>
              <c:pt idx="0">
                <c:v>1</c:v>
              </c:pt>
            </c:numLit>
          </c:yVal>
          <c:smooth val="0"/>
        </c:ser>
        <c:axId val="81357726"/>
        <c:axId val="81357727"/>
      </c:scatterChart>
      <c:valAx>
        <c:axId val="81357726"/>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27"/>
        <c:crosses val="autoZero"/>
      </c:valAx>
      <c:valAx>
        <c:axId val="81357727"/>
        <c:scaling>
          <c:orientation val="minMax"/>
        </c:scaling>
        <c:delete val="0"/>
        <c:axPos val="l"/>
        <c:title>
          <c:tx>
            <c:rich>
              <a:bodyPr rot="-5400000" vert="horz"/>
              <a:lstStyle/>
              <a:p>
                <a:pPr>
                  <a:defRPr/>
                </a:pPr>
                <a:r>
                  <a:rPr lang="en-US"/>
                  <a:t>Write Size (KB)</a:t>
                </a:r>
              </a:p>
            </c:rich>
          </c:tx>
          <c:layout/>
          <c:overlay val="0"/>
        </c:title>
        <c:numFmt formatCode="#,##0" sourceLinked="0"/>
        <c:majorTickMark val="cross"/>
        <c:minorTickMark val="cross"/>
        <c:tickLblPos val="nextTo"/>
        <c:crossAx val="81357726"/>
        <c:crosses val="autoZero"/>
        <c:crossBetween val="midCat"/>
      </c:valAx>
      <c:spPr>
        <a:noFill/>
      </c:spPr>
    </c:plotArea>
    <c:legend>
      <c:legendPos val="t"/>
      <c:legendEntry>
        <c:idx val="1"/>
        <c:delete val="1"/>
      </c:legendEntry>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SP A</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formatCode>null</c:formatCode>
                <c:ptCount val="155"/>
              </c:numCache>
            </c:numRef>
          </c:yVal>
        </c:ser>
        <c:ser>
          <c:idx val="1"/>
          <c:order val="1"/>
          <c:smooth val="0"/>
          <c:tx>
            <c:strRef>
              <c:f>Sheet1!$C$1</c:f>
              <c:strCache>
                <c:ptCount val="1"/>
                <c:pt idx="0">
                  <c:v>SP B</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formatCode>null</c:formatCode>
                <c:ptCount val="155"/>
              </c:numCache>
            </c:numRef>
          </c:yVal>
        </c:ser>
        <c:ser>
          <c:idx val="2"/>
          <c:order val="2"/>
          <c:smooth val="0"/>
          <c:tx>
            <c:strRef>
              <c:f>Sheet1!$D$1</c:f>
              <c:strCache>
                <c:ptCount val="1"/>
                <c:pt idx="0">
                  <c:v>Low Water Mark</c:v>
                </c:pt>
              </c:strCache>
            </c:strRef>
          </c:tx>
          <c:marker>
            <c:symbol val="none"/>
          </c:marker>
          <c:spPr>
            <a:ln>
              <a:solidFill>
                <a:srgbClr val="80808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formatCode>null</c:formatCode>
                <c:ptCount val="155"/>
              </c:numCache>
            </c:numRef>
          </c:yVal>
        </c:ser>
        <c:ser>
          <c:idx val="3"/>
          <c:order val="3"/>
          <c:smooth val="0"/>
          <c:tx>
            <c:strRef>
              <c:f>Sheet1!$E$1</c:f>
              <c:strCache>
                <c:ptCount val="1"/>
                <c:pt idx="0">
                  <c:v>High Water Mark</c:v>
                </c:pt>
              </c:strCache>
            </c:strRef>
          </c:tx>
          <c:marker>
            <c:symbol val="none"/>
          </c:marker>
          <c:spPr>
            <a:ln>
              <a:solidFill>
                <a:srgbClr val="40404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formatCode>null</c:formatCode>
                <c:ptCount val="155"/>
              </c:numCache>
            </c:numRef>
          </c:yVal>
        </c:ser>
        <c:axId val="81357730"/>
        <c:axId val="81357731"/>
      </c:scatterChart>
      <c:valAx>
        <c:axId val="81357730"/>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31"/>
        <c:crosses val="autoZero"/>
      </c:valAx>
      <c:valAx>
        <c:axId val="81357731"/>
        <c:scaling>
          <c:orientation val="minMax"/>
          <c:max val="100"/>
          <c:min val="0"/>
        </c:scaling>
        <c:delete val="0"/>
        <c:axPos val="l"/>
        <c:title>
          <c:tx>
            <c:rich>
              <a:bodyPr rot="-5400000" vert="horz"/>
              <a:lstStyle/>
              <a:p>
                <a:pPr>
                  <a:defRPr/>
                </a:pPr>
                <a:r>
                  <a:rPr lang="en-US"/>
                  <a:t>SP Cache Dirty Pages (%)</a:t>
                </a:r>
              </a:p>
            </c:rich>
          </c:tx>
          <c:layout/>
          <c:overlay val="0"/>
        </c:title>
        <c:numFmt formatCode="#,##0" sourceLinked="0"/>
        <c:majorTickMark val="cross"/>
        <c:minorTickMark val="cross"/>
        <c:tickLblPos val="nextTo"/>
        <c:crossAx val="81357730"/>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SP A</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formatCode>null</c:formatCode>
                <c:ptCount val="155"/>
              </c:numCache>
            </c:numRef>
          </c:yVal>
        </c:ser>
        <c:ser>
          <c:idx val="1"/>
          <c:order val="1"/>
          <c:smooth val="0"/>
          <c:tx>
            <c:strRef>
              <c:f>Sheet1!$C$1</c:f>
              <c:strCache>
                <c:ptCount val="1"/>
                <c:pt idx="0">
                  <c:v>SP B</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formatCode>null</c:formatCode>
                <c:ptCount val="155"/>
              </c:numCache>
            </c:numRef>
          </c:yVal>
        </c:ser>
        <c:axId val="81357732"/>
        <c:axId val="81357733"/>
      </c:scatterChart>
      <c:valAx>
        <c:axId val="81357732"/>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33"/>
        <c:crosses val="autoZero"/>
      </c:valAx>
      <c:valAx>
        <c:axId val="81357733"/>
        <c:scaling>
          <c:orientation val="minMax"/>
        </c:scaling>
        <c:delete val="0"/>
        <c:axPos val="l"/>
        <c:title>
          <c:tx>
            <c:rich>
              <a:bodyPr rot="-5400000" vert="horz"/>
              <a:lstStyle/>
              <a:p>
                <a:pPr>
                  <a:defRPr/>
                </a:pPr>
                <a:r>
                  <a:rPr lang="en-US"/>
                  <a:t>Write Cache Flushes/sec</a:t>
                </a:r>
              </a:p>
            </c:rich>
          </c:tx>
          <c:layout/>
          <c:overlay val="0"/>
        </c:title>
        <c:numFmt formatCode="#,##0" sourceLinked="0"/>
        <c:majorTickMark val="cross"/>
        <c:minorTickMark val="cross"/>
        <c:tickLblPos val="nextTo"/>
        <c:crossAx val="81357732"/>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SP A</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228.66</c:v>
                </c:pt>
                <c:pt idx="1">
                  <c:v>180.56</c:v>
                </c:pt>
                <c:pt idx="2">
                  <c:v>107.45</c:v>
                </c:pt>
                <c:pt idx="3">
                  <c:v>81.3</c:v>
                </c:pt>
                <c:pt idx="4">
                  <c:v>51.16</c:v>
                </c:pt>
                <c:pt idx="5">
                  <c:v>56.09</c:v>
                </c:pt>
                <c:pt idx="6">
                  <c:v>105.18</c:v>
                </c:pt>
                <c:pt idx="7">
                  <c:v>40.85</c:v>
                </c:pt>
                <c:pt idx="8">
                  <c:v>52.57</c:v>
                </c:pt>
                <c:pt idx="9">
                  <c:v>15.13</c:v>
                </c:pt>
                <c:pt idx="10">
                  <c:v>36.96</c:v>
                </c:pt>
                <c:pt idx="11">
                  <c:v>18.78</c:v>
                </c:pt>
                <c:pt idx="12">
                  <c:v>15.85</c:v>
                </c:pt>
                <c:pt idx="13">
                  <c:v>37.6</c:v>
                </c:pt>
                <c:pt idx="14">
                  <c:v>29.84</c:v>
                </c:pt>
                <c:pt idx="15">
                  <c:v>48.68</c:v>
                </c:pt>
                <c:pt idx="16">
                  <c:v>54.5</c:v>
                </c:pt>
                <c:pt idx="17">
                  <c:v>16.89</c:v>
                </c:pt>
                <c:pt idx="18">
                  <c:v>79.2</c:v>
                </c:pt>
                <c:pt idx="19">
                  <c:v>51.25</c:v>
                </c:pt>
                <c:pt idx="20">
                  <c:v>40.92</c:v>
                </c:pt>
                <c:pt idx="21">
                  <c:v>19.34</c:v>
                </c:pt>
                <c:pt idx="22">
                  <c:v>44.38</c:v>
                </c:pt>
                <c:pt idx="23">
                  <c:v>51.84</c:v>
                </c:pt>
                <c:pt idx="24">
                  <c:v>112.22</c:v>
                </c:pt>
                <c:pt idx="25">
                  <c:v>56.89</c:v>
                </c:pt>
                <c:pt idx="26">
                  <c:v>48.61</c:v>
                </c:pt>
                <c:pt idx="27">
                  <c:v>68.53</c:v>
                </c:pt>
                <c:pt idx="28">
                  <c:v>68.89</c:v>
                </c:pt>
                <c:pt idx="29">
                  <c:v>28.27</c:v>
                </c:pt>
                <c:pt idx="30">
                  <c:v>32.36</c:v>
                </c:pt>
                <c:pt idx="31">
                  <c:v>42.16</c:v>
                </c:pt>
                <c:pt idx="32">
                  <c:v>50.31</c:v>
                </c:pt>
                <c:pt idx="33">
                  <c:v>39.7</c:v>
                </c:pt>
                <c:pt idx="34">
                  <c:v>83.85</c:v>
                </c:pt>
                <c:pt idx="35">
                  <c:v>48.15</c:v>
                </c:pt>
                <c:pt idx="36">
                  <c:v>26.16</c:v>
                </c:pt>
                <c:pt idx="37">
                  <c:v>30.62</c:v>
                </c:pt>
                <c:pt idx="38">
                  <c:v>41.08</c:v>
                </c:pt>
                <c:pt idx="39">
                  <c:v>68.22</c:v>
                </c:pt>
                <c:pt idx="40">
                  <c:v>57.4</c:v>
                </c:pt>
                <c:pt idx="41">
                  <c:v>31.23</c:v>
                </c:pt>
                <c:pt idx="42">
                  <c:v>30.92</c:v>
                </c:pt>
                <c:pt idx="43">
                  <c:v>43.86</c:v>
                </c:pt>
                <c:pt idx="44">
                  <c:v>49.99</c:v>
                </c:pt>
                <c:pt idx="45">
                  <c:v>35.02</c:v>
                </c:pt>
                <c:pt idx="46">
                  <c:v>45.22</c:v>
                </c:pt>
                <c:pt idx="47">
                  <c:v>36.43</c:v>
                </c:pt>
                <c:pt idx="48">
                  <c:v>132.06</c:v>
                </c:pt>
                <c:pt idx="49">
                  <c:v>58.21</c:v>
                </c:pt>
                <c:pt idx="50">
                  <c:v>45.15</c:v>
                </c:pt>
                <c:pt idx="51">
                  <c:v>55.28</c:v>
                </c:pt>
                <c:pt idx="52">
                  <c:v>50.18</c:v>
                </c:pt>
                <c:pt idx="53">
                  <c:v>16.46</c:v>
                </c:pt>
                <c:pt idx="54">
                  <c:v>52.95</c:v>
                </c:pt>
                <c:pt idx="55">
                  <c:v>57.8</c:v>
                </c:pt>
                <c:pt idx="56">
                  <c:v>36.91</c:v>
                </c:pt>
                <c:pt idx="57">
                  <c:v>52.54</c:v>
                </c:pt>
                <c:pt idx="58">
                  <c:v>57.23</c:v>
                </c:pt>
                <c:pt idx="59">
                  <c:v>92.81</c:v>
                </c:pt>
                <c:pt idx="60">
                  <c:v>62.01</c:v>
                </c:pt>
                <c:pt idx="61">
                  <c:v>35.17</c:v>
                </c:pt>
                <c:pt idx="62">
                  <c:v>36.96</c:v>
                </c:pt>
                <c:pt idx="63">
                  <c:v>86.88</c:v>
                </c:pt>
                <c:pt idx="64">
                  <c:v>54.18</c:v>
                </c:pt>
                <c:pt idx="65">
                  <c:v>42.74</c:v>
                </c:pt>
                <c:pt idx="66">
                  <c:v>95.47</c:v>
                </c:pt>
                <c:pt idx="67">
                  <c:v>40.86</c:v>
                </c:pt>
                <c:pt idx="68">
                  <c:v>32.75</c:v>
                </c:pt>
                <c:pt idx="69">
                  <c:v>46.64</c:v>
                </c:pt>
                <c:pt idx="70">
                  <c:v>73.95</c:v>
                </c:pt>
                <c:pt idx="71">
                  <c:v>85.49</c:v>
                </c:pt>
                <c:pt idx="72">
                  <c:v>131.64</c:v>
                </c:pt>
                <c:pt idx="73">
                  <c:v>90.27</c:v>
                </c:pt>
                <c:pt idx="74">
                  <c:v>135.09</c:v>
                </c:pt>
                <c:pt idx="75">
                  <c:v>131.86</c:v>
                </c:pt>
                <c:pt idx="76">
                  <c:v>105.9</c:v>
                </c:pt>
                <c:pt idx="77">
                  <c:v>40.0</c:v>
                </c:pt>
                <c:pt idx="78">
                  <c:v>52.27</c:v>
                </c:pt>
                <c:pt idx="79">
                  <c:v>79.87</c:v>
                </c:pt>
                <c:pt idx="80">
                  <c:v>86.18</c:v>
                </c:pt>
                <c:pt idx="81">
                  <c:v>102.61</c:v>
                </c:pt>
                <c:pt idx="82">
                  <c:v>90.18</c:v>
                </c:pt>
                <c:pt idx="83">
                  <c:v>45.93</c:v>
                </c:pt>
                <c:pt idx="84">
                  <c:v>67.62</c:v>
                </c:pt>
                <c:pt idx="85">
                  <c:v>54.13</c:v>
                </c:pt>
                <c:pt idx="86">
                  <c:v>104.11</c:v>
                </c:pt>
                <c:pt idx="87">
                  <c:v>91.04</c:v>
                </c:pt>
                <c:pt idx="88">
                  <c:v>55.83</c:v>
                </c:pt>
                <c:pt idx="89">
                  <c:v>51.21</c:v>
                </c:pt>
                <c:pt idx="90">
                  <c:v>98.67</c:v>
                </c:pt>
                <c:pt idx="91">
                  <c:v>91.65</c:v>
                </c:pt>
                <c:pt idx="92">
                  <c:v>260.39</c:v>
                </c:pt>
                <c:pt idx="93">
                  <c:v>202.2</c:v>
                </c:pt>
                <c:pt idx="94">
                  <c:v>49.22</c:v>
                </c:pt>
                <c:pt idx="95">
                  <c:v>42.06</c:v>
                </c:pt>
                <c:pt idx="96">
                  <c:v>151.69</c:v>
                </c:pt>
                <c:pt idx="97">
                  <c:v>110.2</c:v>
                </c:pt>
                <c:pt idx="98">
                  <c:v>120.34</c:v>
                </c:pt>
                <c:pt idx="99">
                  <c:v>130.92</c:v>
                </c:pt>
                <c:pt idx="100">
                  <c:v>135.78</c:v>
                </c:pt>
                <c:pt idx="101">
                  <c:v>105.01</c:v>
                </c:pt>
                <c:pt idx="102">
                  <c:v>225.13</c:v>
                </c:pt>
                <c:pt idx="103">
                  <c:v>65.34</c:v>
                </c:pt>
                <c:pt idx="104">
                  <c:v>73.76</c:v>
                </c:pt>
                <c:pt idx="105">
                  <c:v>64.53</c:v>
                </c:pt>
                <c:pt idx="106">
                  <c:v>156.88</c:v>
                </c:pt>
                <c:pt idx="107">
                  <c:v>142.03</c:v>
                </c:pt>
                <c:pt idx="108">
                  <c:v>82.66</c:v>
                </c:pt>
                <c:pt idx="109">
                  <c:v>84.08</c:v>
                </c:pt>
                <c:pt idx="110">
                  <c:v>72.16</c:v>
                </c:pt>
                <c:pt idx="111">
                  <c:v>106.33</c:v>
                </c:pt>
                <c:pt idx="112">
                  <c:v>91.03</c:v>
                </c:pt>
                <c:pt idx="113">
                  <c:v>87.5</c:v>
                </c:pt>
                <c:pt idx="114">
                  <c:v>101.42</c:v>
                </c:pt>
                <c:pt idx="115">
                  <c:v>80.97</c:v>
                </c:pt>
                <c:pt idx="116">
                  <c:v>93.25</c:v>
                </c:pt>
                <c:pt idx="117">
                  <c:v>83.12</c:v>
                </c:pt>
                <c:pt idx="118">
                  <c:v>78.5</c:v>
                </c:pt>
                <c:pt idx="119">
                  <c:v>30.8</c:v>
                </c:pt>
                <c:pt idx="120">
                  <c:v>101.32</c:v>
                </c:pt>
                <c:pt idx="121">
                  <c:v>74.45</c:v>
                </c:pt>
                <c:pt idx="122">
                  <c:v>55.92</c:v>
                </c:pt>
                <c:pt idx="123">
                  <c:v>76.0</c:v>
                </c:pt>
                <c:pt idx="124">
                  <c:v>46.6</c:v>
                </c:pt>
                <c:pt idx="125">
                  <c:v>33.33</c:v>
                </c:pt>
                <c:pt idx="126">
                  <c:v>39.56</c:v>
                </c:pt>
                <c:pt idx="127">
                  <c:v>20.38</c:v>
                </c:pt>
                <c:pt idx="128">
                  <c:v>26.17</c:v>
                </c:pt>
                <c:pt idx="129">
                  <c:v>45.31</c:v>
                </c:pt>
                <c:pt idx="130">
                  <c:v>80.21</c:v>
                </c:pt>
                <c:pt idx="131">
                  <c:v>26.93</c:v>
                </c:pt>
                <c:pt idx="132">
                  <c:v>20.44</c:v>
                </c:pt>
                <c:pt idx="133">
                  <c:v>25.81</c:v>
                </c:pt>
                <c:pt idx="134">
                  <c:v>28.68</c:v>
                </c:pt>
                <c:pt idx="135">
                  <c:v>42.63</c:v>
                </c:pt>
                <c:pt idx="136">
                  <c:v>36.72</c:v>
                </c:pt>
                <c:pt idx="137">
                  <c:v>24.72</c:v>
                </c:pt>
                <c:pt idx="138">
                  <c:v>31.4</c:v>
                </c:pt>
                <c:pt idx="139">
                  <c:v>25.06</c:v>
                </c:pt>
                <c:pt idx="140">
                  <c:v>37.74</c:v>
                </c:pt>
                <c:pt idx="141">
                  <c:v>27.31</c:v>
                </c:pt>
                <c:pt idx="142">
                  <c:v>44.06</c:v>
                </c:pt>
                <c:pt idx="143">
                  <c:v>22.17</c:v>
                </c:pt>
                <c:pt idx="144">
                  <c:v>165.03</c:v>
                </c:pt>
                <c:pt idx="145">
                  <c:v>119.47</c:v>
                </c:pt>
                <c:pt idx="146">
                  <c:v>86.17</c:v>
                </c:pt>
                <c:pt idx="147">
                  <c:v>49.53</c:v>
                </c:pt>
                <c:pt idx="148">
                  <c:v>62.94</c:v>
                </c:pt>
                <c:pt idx="149">
                  <c:v>64.78</c:v>
                </c:pt>
                <c:pt idx="150">
                  <c:v>74.32</c:v>
                </c:pt>
                <c:pt idx="151">
                  <c:v>74.0</c:v>
                </c:pt>
                <c:pt idx="152">
                  <c:v>82.11</c:v>
                </c:pt>
                <c:pt idx="153">
                  <c:v>85.8</c:v>
                </c:pt>
                <c:pt idx="154">
                  <c:v>70.09</c:v>
                </c:pt>
              </c:numCache>
            </c:numRef>
          </c:yVal>
        </c:ser>
        <c:ser>
          <c:idx val="1"/>
          <c:order val="1"/>
          <c:smooth val="0"/>
          <c:tx>
            <c:strRef>
              <c:f>Sheet1!$C$1</c:f>
              <c:strCache>
                <c:ptCount val="1"/>
                <c:pt idx="0">
                  <c:v>SP B</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90.41</c:v>
                </c:pt>
                <c:pt idx="1">
                  <c:v>100.73</c:v>
                </c:pt>
                <c:pt idx="2">
                  <c:v>79.52</c:v>
                </c:pt>
                <c:pt idx="3">
                  <c:v>74.86</c:v>
                </c:pt>
                <c:pt idx="4">
                  <c:v>40.75</c:v>
                </c:pt>
                <c:pt idx="5">
                  <c:v>43.85</c:v>
                </c:pt>
                <c:pt idx="6">
                  <c:v>63.53</c:v>
                </c:pt>
                <c:pt idx="7">
                  <c:v>36.09</c:v>
                </c:pt>
                <c:pt idx="8">
                  <c:v>53.54</c:v>
                </c:pt>
                <c:pt idx="9">
                  <c:v>18.82</c:v>
                </c:pt>
                <c:pt idx="10">
                  <c:v>27.72</c:v>
                </c:pt>
                <c:pt idx="11">
                  <c:v>17.42</c:v>
                </c:pt>
                <c:pt idx="12">
                  <c:v>19.8</c:v>
                </c:pt>
                <c:pt idx="13">
                  <c:v>32.1</c:v>
                </c:pt>
                <c:pt idx="14">
                  <c:v>16.92</c:v>
                </c:pt>
                <c:pt idx="15">
                  <c:v>51.06</c:v>
                </c:pt>
                <c:pt idx="16">
                  <c:v>46.5</c:v>
                </c:pt>
                <c:pt idx="17">
                  <c:v>20.26</c:v>
                </c:pt>
                <c:pt idx="18">
                  <c:v>84.33</c:v>
                </c:pt>
                <c:pt idx="19">
                  <c:v>54.83</c:v>
                </c:pt>
                <c:pt idx="20">
                  <c:v>40.5</c:v>
                </c:pt>
                <c:pt idx="21">
                  <c:v>23.84</c:v>
                </c:pt>
                <c:pt idx="22">
                  <c:v>38.15</c:v>
                </c:pt>
                <c:pt idx="23">
                  <c:v>30.77</c:v>
                </c:pt>
                <c:pt idx="24">
                  <c:v>43.59</c:v>
                </c:pt>
                <c:pt idx="25">
                  <c:v>44.64</c:v>
                </c:pt>
                <c:pt idx="26">
                  <c:v>40.19</c:v>
                </c:pt>
                <c:pt idx="27">
                  <c:v>61.37</c:v>
                </c:pt>
                <c:pt idx="28">
                  <c:v>56.01</c:v>
                </c:pt>
                <c:pt idx="29">
                  <c:v>29.88</c:v>
                </c:pt>
                <c:pt idx="30">
                  <c:v>35.34</c:v>
                </c:pt>
                <c:pt idx="31">
                  <c:v>36.79</c:v>
                </c:pt>
                <c:pt idx="32">
                  <c:v>43.81</c:v>
                </c:pt>
                <c:pt idx="33">
                  <c:v>38.07</c:v>
                </c:pt>
                <c:pt idx="34">
                  <c:v>66.28</c:v>
                </c:pt>
                <c:pt idx="35">
                  <c:v>42.2</c:v>
                </c:pt>
                <c:pt idx="36">
                  <c:v>30.93</c:v>
                </c:pt>
                <c:pt idx="37">
                  <c:v>19.89</c:v>
                </c:pt>
                <c:pt idx="38">
                  <c:v>34.96</c:v>
                </c:pt>
                <c:pt idx="39">
                  <c:v>61.68</c:v>
                </c:pt>
                <c:pt idx="40">
                  <c:v>44.76</c:v>
                </c:pt>
                <c:pt idx="41">
                  <c:v>29.64</c:v>
                </c:pt>
                <c:pt idx="42">
                  <c:v>33.24</c:v>
                </c:pt>
                <c:pt idx="43">
                  <c:v>43.86</c:v>
                </c:pt>
                <c:pt idx="44">
                  <c:v>46.21</c:v>
                </c:pt>
                <c:pt idx="45">
                  <c:v>39.84</c:v>
                </c:pt>
                <c:pt idx="46">
                  <c:v>41.55</c:v>
                </c:pt>
                <c:pt idx="47">
                  <c:v>33.6</c:v>
                </c:pt>
                <c:pt idx="48">
                  <c:v>48.06</c:v>
                </c:pt>
                <c:pt idx="49">
                  <c:v>44.4</c:v>
                </c:pt>
                <c:pt idx="50">
                  <c:v>34.79</c:v>
                </c:pt>
                <c:pt idx="51">
                  <c:v>66.77</c:v>
                </c:pt>
                <c:pt idx="52">
                  <c:v>52.52</c:v>
                </c:pt>
                <c:pt idx="53">
                  <c:v>19.03</c:v>
                </c:pt>
                <c:pt idx="54">
                  <c:v>77.76</c:v>
                </c:pt>
                <c:pt idx="55">
                  <c:v>72.07</c:v>
                </c:pt>
                <c:pt idx="56">
                  <c:v>35.67</c:v>
                </c:pt>
                <c:pt idx="57">
                  <c:v>52.08</c:v>
                </c:pt>
                <c:pt idx="58">
                  <c:v>45.87</c:v>
                </c:pt>
                <c:pt idx="59">
                  <c:v>105.64</c:v>
                </c:pt>
                <c:pt idx="60">
                  <c:v>71.83</c:v>
                </c:pt>
                <c:pt idx="61">
                  <c:v>39.66</c:v>
                </c:pt>
                <c:pt idx="62">
                  <c:v>36.25</c:v>
                </c:pt>
                <c:pt idx="63">
                  <c:v>102.6</c:v>
                </c:pt>
                <c:pt idx="64">
                  <c:v>64.87</c:v>
                </c:pt>
                <c:pt idx="65">
                  <c:v>57.23</c:v>
                </c:pt>
                <c:pt idx="66">
                  <c:v>101.58</c:v>
                </c:pt>
                <c:pt idx="67">
                  <c:v>51.0</c:v>
                </c:pt>
                <c:pt idx="68">
                  <c:v>27.22</c:v>
                </c:pt>
                <c:pt idx="69">
                  <c:v>47.21</c:v>
                </c:pt>
                <c:pt idx="70">
                  <c:v>72.83</c:v>
                </c:pt>
                <c:pt idx="71">
                  <c:v>59.78</c:v>
                </c:pt>
                <c:pt idx="72">
                  <c:v>68.65</c:v>
                </c:pt>
                <c:pt idx="73">
                  <c:v>55.59</c:v>
                </c:pt>
                <c:pt idx="74">
                  <c:v>165.28</c:v>
                </c:pt>
                <c:pt idx="75">
                  <c:v>160.17</c:v>
                </c:pt>
                <c:pt idx="76">
                  <c:v>125.89</c:v>
                </c:pt>
                <c:pt idx="77">
                  <c:v>44.46</c:v>
                </c:pt>
                <c:pt idx="78">
                  <c:v>58.78</c:v>
                </c:pt>
                <c:pt idx="79">
                  <c:v>105.25</c:v>
                </c:pt>
                <c:pt idx="80">
                  <c:v>79.71</c:v>
                </c:pt>
                <c:pt idx="81">
                  <c:v>115.96</c:v>
                </c:pt>
                <c:pt idx="82">
                  <c:v>79.04</c:v>
                </c:pt>
                <c:pt idx="83">
                  <c:v>42.36</c:v>
                </c:pt>
                <c:pt idx="84">
                  <c:v>31.59</c:v>
                </c:pt>
                <c:pt idx="85">
                  <c:v>40.27</c:v>
                </c:pt>
                <c:pt idx="86">
                  <c:v>75.68</c:v>
                </c:pt>
                <c:pt idx="87">
                  <c:v>72.92</c:v>
                </c:pt>
                <c:pt idx="88">
                  <c:v>50.63</c:v>
                </c:pt>
                <c:pt idx="89">
                  <c:v>63.05</c:v>
                </c:pt>
                <c:pt idx="90">
                  <c:v>129.85</c:v>
                </c:pt>
                <c:pt idx="91">
                  <c:v>107.44</c:v>
                </c:pt>
                <c:pt idx="92">
                  <c:v>141.5</c:v>
                </c:pt>
                <c:pt idx="93">
                  <c:v>109.09</c:v>
                </c:pt>
                <c:pt idx="94">
                  <c:v>56.77</c:v>
                </c:pt>
                <c:pt idx="95">
                  <c:v>77.99</c:v>
                </c:pt>
                <c:pt idx="96">
                  <c:v>134.1</c:v>
                </c:pt>
                <c:pt idx="97">
                  <c:v>167.9</c:v>
                </c:pt>
                <c:pt idx="98">
                  <c:v>181.75</c:v>
                </c:pt>
                <c:pt idx="99">
                  <c:v>184.39</c:v>
                </c:pt>
                <c:pt idx="100">
                  <c:v>132.89</c:v>
                </c:pt>
                <c:pt idx="101">
                  <c:v>104.91</c:v>
                </c:pt>
                <c:pt idx="102">
                  <c:v>59.95</c:v>
                </c:pt>
                <c:pt idx="103">
                  <c:v>80.86</c:v>
                </c:pt>
                <c:pt idx="104">
                  <c:v>92.02</c:v>
                </c:pt>
                <c:pt idx="105">
                  <c:v>77.63</c:v>
                </c:pt>
                <c:pt idx="106">
                  <c:v>218.07</c:v>
                </c:pt>
                <c:pt idx="107">
                  <c:v>211.17</c:v>
                </c:pt>
                <c:pt idx="108">
                  <c:v>124.37</c:v>
                </c:pt>
                <c:pt idx="109">
                  <c:v>84.18</c:v>
                </c:pt>
                <c:pt idx="110">
                  <c:v>94.48</c:v>
                </c:pt>
                <c:pt idx="111">
                  <c:v>110.48</c:v>
                </c:pt>
                <c:pt idx="112">
                  <c:v>86.83</c:v>
                </c:pt>
                <c:pt idx="113">
                  <c:v>92.71</c:v>
                </c:pt>
                <c:pt idx="114">
                  <c:v>106.64</c:v>
                </c:pt>
                <c:pt idx="115">
                  <c:v>86.72</c:v>
                </c:pt>
                <c:pt idx="116">
                  <c:v>97.9</c:v>
                </c:pt>
                <c:pt idx="117">
                  <c:v>95.74</c:v>
                </c:pt>
                <c:pt idx="118">
                  <c:v>73.33</c:v>
                </c:pt>
                <c:pt idx="119">
                  <c:v>34.65</c:v>
                </c:pt>
                <c:pt idx="120">
                  <c:v>29.77</c:v>
                </c:pt>
                <c:pt idx="121">
                  <c:v>66.91</c:v>
                </c:pt>
                <c:pt idx="122">
                  <c:v>56.89</c:v>
                </c:pt>
                <c:pt idx="123">
                  <c:v>75.9</c:v>
                </c:pt>
                <c:pt idx="124">
                  <c:v>38.77</c:v>
                </c:pt>
                <c:pt idx="125">
                  <c:v>46.76</c:v>
                </c:pt>
                <c:pt idx="126">
                  <c:v>62.76</c:v>
                </c:pt>
                <c:pt idx="127">
                  <c:v>25.48</c:v>
                </c:pt>
                <c:pt idx="128">
                  <c:v>25.31</c:v>
                </c:pt>
                <c:pt idx="129">
                  <c:v>38.16</c:v>
                </c:pt>
                <c:pt idx="130">
                  <c:v>56.28</c:v>
                </c:pt>
                <c:pt idx="131">
                  <c:v>22.16</c:v>
                </c:pt>
                <c:pt idx="132">
                  <c:v>21.23</c:v>
                </c:pt>
                <c:pt idx="133">
                  <c:v>15.09</c:v>
                </c:pt>
                <c:pt idx="134">
                  <c:v>15.94</c:v>
                </c:pt>
                <c:pt idx="135">
                  <c:v>40.21</c:v>
                </c:pt>
                <c:pt idx="136">
                  <c:v>22.73</c:v>
                </c:pt>
                <c:pt idx="137">
                  <c:v>22.67</c:v>
                </c:pt>
                <c:pt idx="138">
                  <c:v>57.88</c:v>
                </c:pt>
                <c:pt idx="139">
                  <c:v>37.54</c:v>
                </c:pt>
                <c:pt idx="140">
                  <c:v>73.28</c:v>
                </c:pt>
                <c:pt idx="141">
                  <c:v>45.19</c:v>
                </c:pt>
                <c:pt idx="142">
                  <c:v>54.98</c:v>
                </c:pt>
                <c:pt idx="143">
                  <c:v>17.77</c:v>
                </c:pt>
                <c:pt idx="144">
                  <c:v>122.55</c:v>
                </c:pt>
                <c:pt idx="145">
                  <c:v>95.31</c:v>
                </c:pt>
                <c:pt idx="146">
                  <c:v>98.83</c:v>
                </c:pt>
                <c:pt idx="147">
                  <c:v>70.47</c:v>
                </c:pt>
                <c:pt idx="148">
                  <c:v>86.24</c:v>
                </c:pt>
                <c:pt idx="149">
                  <c:v>48.32</c:v>
                </c:pt>
                <c:pt idx="150">
                  <c:v>76.81</c:v>
                </c:pt>
                <c:pt idx="151">
                  <c:v>103.05</c:v>
                </c:pt>
                <c:pt idx="152">
                  <c:v>37.93</c:v>
                </c:pt>
                <c:pt idx="153">
                  <c:v>81.42</c:v>
                </c:pt>
                <c:pt idx="154">
                  <c:v>89.48</c:v>
                </c:pt>
              </c:numCache>
            </c:numRef>
          </c:yVal>
        </c:ser>
        <c:axId val="81357734"/>
        <c:axId val="81357735"/>
      </c:scatterChart>
      <c:valAx>
        <c:axId val="81357734"/>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35"/>
        <c:crosses val="autoZero"/>
      </c:valAx>
      <c:valAx>
        <c:axId val="81357735"/>
        <c:scaling>
          <c:orientation val="minMax"/>
        </c:scaling>
        <c:delete val="0"/>
        <c:axPos val="l"/>
        <c:title>
          <c:tx>
            <c:rich>
              <a:bodyPr rot="-5400000" vert="horz"/>
              <a:lstStyle/>
              <a:p>
                <a:pPr>
                  <a:defRPr/>
                </a:pPr>
                <a:r>
                  <a:rPr lang="en-US"/>
                  <a:t>Bandwidth (MB/sec)</a:t>
                </a:r>
              </a:p>
            </c:rich>
          </c:tx>
          <c:layout/>
          <c:overlay val="0"/>
        </c:title>
        <c:numFmt formatCode="#,##0" sourceLinked="0"/>
        <c:majorTickMark val="cross"/>
        <c:minorTickMark val="cross"/>
        <c:tickLblPos val="nextTo"/>
        <c:crossAx val="81357734"/>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scatterChart>
        <c:scatterStyle val="lineMarker"/>
        <c:ser>
          <c:idx val="0"/>
          <c:order val="0"/>
          <c:smooth val="0"/>
          <c:tx>
            <c:strRef>
              <c:f>Sheet1!$B$1</c:f>
              <c:strCache>
                <c:ptCount val="1"/>
                <c:pt idx="0">
                  <c:v>Write Cache Hits (%)</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34.324308</c:v>
                </c:pt>
                <c:pt idx="1">
                  <c:v>41.449449</c:v>
                </c:pt>
                <c:pt idx="2">
                  <c:v>46.39194</c:v>
                </c:pt>
                <c:pt idx="3">
                  <c:v>46.412574</c:v>
                </c:pt>
                <c:pt idx="4">
                  <c:v>48.770778</c:v>
                </c:pt>
                <c:pt idx="5">
                  <c:v>42.575341</c:v>
                </c:pt>
                <c:pt idx="6">
                  <c:v>44.634623</c:v>
                </c:pt>
                <c:pt idx="7">
                  <c:v>48.953566</c:v>
                </c:pt>
                <c:pt idx="8">
                  <c:v>48.631147</c:v>
                </c:pt>
                <c:pt idx="9">
                  <c:v>47.442503</c:v>
                </c:pt>
                <c:pt idx="10">
                  <c:v>48.051418</c:v>
                </c:pt>
                <c:pt idx="11">
                  <c:v>49.554338</c:v>
                </c:pt>
                <c:pt idx="12">
                  <c:v>48.356007</c:v>
                </c:pt>
                <c:pt idx="13">
                  <c:v>48.270911</c:v>
                </c:pt>
                <c:pt idx="14">
                  <c:v>47.023179</c:v>
                </c:pt>
                <c:pt idx="15">
                  <c:v>48.687768</c:v>
                </c:pt>
                <c:pt idx="16">
                  <c:v>49.50112</c:v>
                </c:pt>
                <c:pt idx="17">
                  <c:v>54.821699</c:v>
                </c:pt>
                <c:pt idx="18">
                  <c:v>50.047366</c:v>
                </c:pt>
                <c:pt idx="19">
                  <c:v>51.293046</c:v>
                </c:pt>
                <c:pt idx="20">
                  <c:v>52.29951</c:v>
                </c:pt>
                <c:pt idx="21">
                  <c:v>51.22362</c:v>
                </c:pt>
                <c:pt idx="22">
                  <c:v>48.714269</c:v>
                </c:pt>
                <c:pt idx="23">
                  <c:v>48.618775</c:v>
                </c:pt>
                <c:pt idx="24">
                  <c:v>42.40712</c:v>
                </c:pt>
                <c:pt idx="25">
                  <c:v>47.976352</c:v>
                </c:pt>
                <c:pt idx="26">
                  <c:v>48.705549</c:v>
                </c:pt>
                <c:pt idx="27">
                  <c:v>48.698348</c:v>
                </c:pt>
                <c:pt idx="28">
                  <c:v>48.702126</c:v>
                </c:pt>
                <c:pt idx="29">
                  <c:v>48.754618</c:v>
                </c:pt>
                <c:pt idx="30">
                  <c:v>48.941648</c:v>
                </c:pt>
                <c:pt idx="31">
                  <c:v>48.909251</c:v>
                </c:pt>
                <c:pt idx="32">
                  <c:v>48.672935</c:v>
                </c:pt>
                <c:pt idx="33">
                  <c:v>47.84679</c:v>
                </c:pt>
                <c:pt idx="34">
                  <c:v>48.17213</c:v>
                </c:pt>
                <c:pt idx="35">
                  <c:v>49.12732</c:v>
                </c:pt>
                <c:pt idx="36">
                  <c:v>52.014368</c:v>
                </c:pt>
                <c:pt idx="37">
                  <c:v>55.438498</c:v>
                </c:pt>
                <c:pt idx="38">
                  <c:v>51.77263</c:v>
                </c:pt>
                <c:pt idx="39">
                  <c:v>50.779604</c:v>
                </c:pt>
                <c:pt idx="40">
                  <c:v>51.186382</c:v>
                </c:pt>
                <c:pt idx="41">
                  <c:v>54.238779</c:v>
                </c:pt>
                <c:pt idx="42">
                  <c:v>52.930941</c:v>
                </c:pt>
                <c:pt idx="43">
                  <c:v>51.747435</c:v>
                </c:pt>
                <c:pt idx="44">
                  <c:v>51.15206</c:v>
                </c:pt>
                <c:pt idx="45">
                  <c:v>49.586592</c:v>
                </c:pt>
                <c:pt idx="46">
                  <c:v>48.644113</c:v>
                </c:pt>
                <c:pt idx="47">
                  <c:v>49.42036</c:v>
                </c:pt>
                <c:pt idx="48">
                  <c:v>43.518008</c:v>
                </c:pt>
                <c:pt idx="49">
                  <c:v>46.3675</c:v>
                </c:pt>
                <c:pt idx="50">
                  <c:v>48.952609</c:v>
                </c:pt>
                <c:pt idx="51">
                  <c:v>48.588644</c:v>
                </c:pt>
                <c:pt idx="52">
                  <c:v>48.828633</c:v>
                </c:pt>
                <c:pt idx="53">
                  <c:v>48.913865</c:v>
                </c:pt>
                <c:pt idx="54">
                  <c:v>48.292805</c:v>
                </c:pt>
                <c:pt idx="55">
                  <c:v>48.498232</c:v>
                </c:pt>
                <c:pt idx="56">
                  <c:v>49.048428</c:v>
                </c:pt>
                <c:pt idx="57">
                  <c:v>48.132304</c:v>
                </c:pt>
                <c:pt idx="58">
                  <c:v>47.518208</c:v>
                </c:pt>
                <c:pt idx="59">
                  <c:v>47.564951</c:v>
                </c:pt>
                <c:pt idx="60">
                  <c:v>48.488629</c:v>
                </c:pt>
                <c:pt idx="61">
                  <c:v>48.491808</c:v>
                </c:pt>
                <c:pt idx="62">
                  <c:v>47.788537</c:v>
                </c:pt>
                <c:pt idx="63">
                  <c:v>47.637637</c:v>
                </c:pt>
                <c:pt idx="64">
                  <c:v>48.503443</c:v>
                </c:pt>
                <c:pt idx="65">
                  <c:v>48.442006</c:v>
                </c:pt>
                <c:pt idx="66">
                  <c:v>47.383504</c:v>
                </c:pt>
                <c:pt idx="67">
                  <c:v>48.809058</c:v>
                </c:pt>
                <c:pt idx="68">
                  <c:v>47.772218</c:v>
                </c:pt>
                <c:pt idx="69">
                  <c:v>47.103469</c:v>
                </c:pt>
                <c:pt idx="70">
                  <c:v>47.63782</c:v>
                </c:pt>
                <c:pt idx="71">
                  <c:v>47.187435</c:v>
                </c:pt>
                <c:pt idx="72">
                  <c:v>47.875675</c:v>
                </c:pt>
                <c:pt idx="73">
                  <c:v>49.517165</c:v>
                </c:pt>
                <c:pt idx="74">
                  <c:v>48.497753</c:v>
                </c:pt>
                <c:pt idx="75">
                  <c:v>48.85867</c:v>
                </c:pt>
                <c:pt idx="76">
                  <c:v>49.056734</c:v>
                </c:pt>
                <c:pt idx="77">
                  <c:v>51.81764</c:v>
                </c:pt>
                <c:pt idx="78">
                  <c:v>50.103069</c:v>
                </c:pt>
                <c:pt idx="79">
                  <c:v>49.218334</c:v>
                </c:pt>
                <c:pt idx="80">
                  <c:v>48.322957</c:v>
                </c:pt>
                <c:pt idx="81">
                  <c:v>47.667419</c:v>
                </c:pt>
                <c:pt idx="82">
                  <c:v>47.992912</c:v>
                </c:pt>
                <c:pt idx="83">
                  <c:v>48.904352</c:v>
                </c:pt>
                <c:pt idx="84">
                  <c:v>50.958532</c:v>
                </c:pt>
                <c:pt idx="85">
                  <c:v>49.410457</c:v>
                </c:pt>
                <c:pt idx="86">
                  <c:v>47.37607</c:v>
                </c:pt>
                <c:pt idx="87">
                  <c:v>48.174204</c:v>
                </c:pt>
                <c:pt idx="88">
                  <c:v>48.718503</c:v>
                </c:pt>
                <c:pt idx="89">
                  <c:v>48.616276</c:v>
                </c:pt>
                <c:pt idx="90">
                  <c:v>47.483775</c:v>
                </c:pt>
                <c:pt idx="91">
                  <c:v>48.002993</c:v>
                </c:pt>
                <c:pt idx="92">
                  <c:v>46.183398</c:v>
                </c:pt>
                <c:pt idx="93">
                  <c:v>46.813933</c:v>
                </c:pt>
                <c:pt idx="94">
                  <c:v>48.509805</c:v>
                </c:pt>
                <c:pt idx="95">
                  <c:v>47.549828</c:v>
                </c:pt>
                <c:pt idx="96">
                  <c:v>42.967461</c:v>
                </c:pt>
                <c:pt idx="97">
                  <c:v>46.003195</c:v>
                </c:pt>
                <c:pt idx="98">
                  <c:v>46.969672</c:v>
                </c:pt>
                <c:pt idx="99">
                  <c:v>47.202714</c:v>
                </c:pt>
                <c:pt idx="100">
                  <c:v>47.61264</c:v>
                </c:pt>
                <c:pt idx="101">
                  <c:v>47.700498</c:v>
                </c:pt>
                <c:pt idx="102">
                  <c:v>46.418283</c:v>
                </c:pt>
                <c:pt idx="103">
                  <c:v>48.147262</c:v>
                </c:pt>
                <c:pt idx="104">
                  <c:v>47.545452</c:v>
                </c:pt>
                <c:pt idx="105">
                  <c:v>47.029904</c:v>
                </c:pt>
                <c:pt idx="106">
                  <c:v>46.367388</c:v>
                </c:pt>
                <c:pt idx="107">
                  <c:v>47.077302</c:v>
                </c:pt>
                <c:pt idx="108">
                  <c:v>47.710245</c:v>
                </c:pt>
                <c:pt idx="109">
                  <c:v>47.29217</c:v>
                </c:pt>
                <c:pt idx="110">
                  <c:v>47.787637</c:v>
                </c:pt>
                <c:pt idx="111">
                  <c:v>47.161455</c:v>
                </c:pt>
                <c:pt idx="112">
                  <c:v>47.565575</c:v>
                </c:pt>
                <c:pt idx="113">
                  <c:v>47.44061</c:v>
                </c:pt>
                <c:pt idx="114">
                  <c:v>47.136782</c:v>
                </c:pt>
                <c:pt idx="115">
                  <c:v>47.708351</c:v>
                </c:pt>
                <c:pt idx="116">
                  <c:v>47.463945</c:v>
                </c:pt>
                <c:pt idx="117">
                  <c:v>47.316563</c:v>
                </c:pt>
                <c:pt idx="118">
                  <c:v>43.74784</c:v>
                </c:pt>
                <c:pt idx="119">
                  <c:v>33.442184</c:v>
                </c:pt>
                <c:pt idx="120">
                  <c:v>43.404771</c:v>
                </c:pt>
                <c:pt idx="121">
                  <c:v>48.839279</c:v>
                </c:pt>
                <c:pt idx="122">
                  <c:v>49.364316</c:v>
                </c:pt>
                <c:pt idx="123">
                  <c:v>49.239445</c:v>
                </c:pt>
                <c:pt idx="124">
                  <c:v>49.790536</c:v>
                </c:pt>
                <c:pt idx="125">
                  <c:v>49.052763</c:v>
                </c:pt>
                <c:pt idx="126">
                  <c:v>49.222186</c:v>
                </c:pt>
                <c:pt idx="127">
                  <c:v>49.260494</c:v>
                </c:pt>
                <c:pt idx="128">
                  <c:v>48.369969</c:v>
                </c:pt>
                <c:pt idx="129">
                  <c:v>47.924286</c:v>
                </c:pt>
                <c:pt idx="130">
                  <c:v>48.03383</c:v>
                </c:pt>
                <c:pt idx="131">
                  <c:v>48.995655</c:v>
                </c:pt>
                <c:pt idx="132">
                  <c:v>48.629952</c:v>
                </c:pt>
                <c:pt idx="133">
                  <c:v>47.939257</c:v>
                </c:pt>
                <c:pt idx="134">
                  <c:v>47.853834</c:v>
                </c:pt>
                <c:pt idx="135">
                  <c:v>48.474517</c:v>
                </c:pt>
                <c:pt idx="136">
                  <c:v>48.788235</c:v>
                </c:pt>
                <c:pt idx="137">
                  <c:v>49.087144</c:v>
                </c:pt>
                <c:pt idx="138">
                  <c:v>48.983183</c:v>
                </c:pt>
                <c:pt idx="139">
                  <c:v>48.95915</c:v>
                </c:pt>
                <c:pt idx="140">
                  <c:v>48.554787</c:v>
                </c:pt>
                <c:pt idx="141">
                  <c:v>47.798254</c:v>
                </c:pt>
                <c:pt idx="142">
                  <c:v>49.204696</c:v>
                </c:pt>
                <c:pt idx="143">
                  <c:v>44.258448</c:v>
                </c:pt>
                <c:pt idx="144">
                  <c:v>41.701218</c:v>
                </c:pt>
                <c:pt idx="145">
                  <c:v>45.700316</c:v>
                </c:pt>
                <c:pt idx="146">
                  <c:v>42.745323</c:v>
                </c:pt>
                <c:pt idx="147">
                  <c:v>45.975175</c:v>
                </c:pt>
                <c:pt idx="148">
                  <c:v>44.318283</c:v>
                </c:pt>
                <c:pt idx="149">
                  <c:v>37.758765</c:v>
                </c:pt>
                <c:pt idx="150">
                  <c:v>42.160793</c:v>
                </c:pt>
                <c:pt idx="151">
                  <c:v>42.565771</c:v>
                </c:pt>
                <c:pt idx="152">
                  <c:v>38.433166</c:v>
                </c:pt>
                <c:pt idx="153">
                  <c:v>39.23884</c:v>
                </c:pt>
                <c:pt idx="154">
                  <c:v>37.617911</c:v>
                </c:pt>
              </c:numCache>
            </c:numRef>
          </c:yVal>
        </c:ser>
        <c:ser>
          <c:idx val="1"/>
          <c:order val="1"/>
          <c:smooth val="0"/>
          <c:tx>
            <c:strRef>
              <c:f>Sheet1!$C$1</c:f>
              <c:strCache>
                <c:ptCount val="1"/>
                <c:pt idx="0">
                  <c:v>Read Cache Hits</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38.940005</c:v>
                </c:pt>
                <c:pt idx="1">
                  <c:v>36.377348</c:v>
                </c:pt>
                <c:pt idx="2">
                  <c:v>34.084574</c:v>
                </c:pt>
                <c:pt idx="3">
                  <c:v>32.838521</c:v>
                </c:pt>
                <c:pt idx="4">
                  <c:v>33.534967</c:v>
                </c:pt>
                <c:pt idx="5">
                  <c:v>43.094367</c:v>
                </c:pt>
                <c:pt idx="6">
                  <c:v>39.15821</c:v>
                </c:pt>
                <c:pt idx="7">
                  <c:v>36.653226</c:v>
                </c:pt>
                <c:pt idx="8">
                  <c:v>35.184176</c:v>
                </c:pt>
                <c:pt idx="9">
                  <c:v>38.026207</c:v>
                </c:pt>
                <c:pt idx="10">
                  <c:v>36.14048</c:v>
                </c:pt>
                <c:pt idx="11">
                  <c:v>35.917046</c:v>
                </c:pt>
                <c:pt idx="12">
                  <c:v>37.859039</c:v>
                </c:pt>
                <c:pt idx="13">
                  <c:v>35.989355</c:v>
                </c:pt>
                <c:pt idx="14">
                  <c:v>33.046288</c:v>
                </c:pt>
                <c:pt idx="15">
                  <c:v>36.787525</c:v>
                </c:pt>
                <c:pt idx="16">
                  <c:v>35.333146</c:v>
                </c:pt>
                <c:pt idx="17">
                  <c:v>28.539268</c:v>
                </c:pt>
                <c:pt idx="18">
                  <c:v>31.432453</c:v>
                </c:pt>
                <c:pt idx="19">
                  <c:v>31.698954</c:v>
                </c:pt>
                <c:pt idx="20">
                  <c:v>32.799086</c:v>
                </c:pt>
                <c:pt idx="21">
                  <c:v>36.734071</c:v>
                </c:pt>
                <c:pt idx="22">
                  <c:v>36.25791</c:v>
                </c:pt>
                <c:pt idx="23">
                  <c:v>34.789238</c:v>
                </c:pt>
                <c:pt idx="24">
                  <c:v>41.04959</c:v>
                </c:pt>
                <c:pt idx="25">
                  <c:v>35.000844</c:v>
                </c:pt>
                <c:pt idx="26">
                  <c:v>35.630579</c:v>
                </c:pt>
                <c:pt idx="27">
                  <c:v>33.494267</c:v>
                </c:pt>
                <c:pt idx="28">
                  <c:v>34.089854</c:v>
                </c:pt>
                <c:pt idx="29">
                  <c:v>34.460295</c:v>
                </c:pt>
                <c:pt idx="30">
                  <c:v>36.039805</c:v>
                </c:pt>
                <c:pt idx="31">
                  <c:v>34.620785</c:v>
                </c:pt>
                <c:pt idx="32">
                  <c:v>33.763763</c:v>
                </c:pt>
                <c:pt idx="33">
                  <c:v>35.231859</c:v>
                </c:pt>
                <c:pt idx="34">
                  <c:v>33.606035</c:v>
                </c:pt>
                <c:pt idx="35">
                  <c:v>35.351797</c:v>
                </c:pt>
                <c:pt idx="36">
                  <c:v>30.792238</c:v>
                </c:pt>
                <c:pt idx="37">
                  <c:v>27.124906</c:v>
                </c:pt>
                <c:pt idx="38">
                  <c:v>32.661438</c:v>
                </c:pt>
                <c:pt idx="39">
                  <c:v>30.823769</c:v>
                </c:pt>
                <c:pt idx="40">
                  <c:v>31.248104</c:v>
                </c:pt>
                <c:pt idx="41">
                  <c:v>29.871669</c:v>
                </c:pt>
                <c:pt idx="42">
                  <c:v>32.547567</c:v>
                </c:pt>
                <c:pt idx="43">
                  <c:v>32.732663</c:v>
                </c:pt>
                <c:pt idx="44">
                  <c:v>31.290164</c:v>
                </c:pt>
                <c:pt idx="45">
                  <c:v>33.562893</c:v>
                </c:pt>
                <c:pt idx="46">
                  <c:v>36.287725</c:v>
                </c:pt>
                <c:pt idx="47">
                  <c:v>35.236734</c:v>
                </c:pt>
                <c:pt idx="48">
                  <c:v>40.315627</c:v>
                </c:pt>
                <c:pt idx="49">
                  <c:v>37.220136</c:v>
                </c:pt>
                <c:pt idx="50">
                  <c:v>37.514174</c:v>
                </c:pt>
                <c:pt idx="51">
                  <c:v>35.285392</c:v>
                </c:pt>
                <c:pt idx="52">
                  <c:v>33.732514</c:v>
                </c:pt>
                <c:pt idx="53">
                  <c:v>35.235879</c:v>
                </c:pt>
                <c:pt idx="54">
                  <c:v>35.002421</c:v>
                </c:pt>
                <c:pt idx="55">
                  <c:v>34.870499</c:v>
                </c:pt>
                <c:pt idx="56">
                  <c:v>35.426809</c:v>
                </c:pt>
                <c:pt idx="57">
                  <c:v>34.799068</c:v>
                </c:pt>
                <c:pt idx="58">
                  <c:v>31.579662</c:v>
                </c:pt>
                <c:pt idx="59">
                  <c:v>32.222944</c:v>
                </c:pt>
                <c:pt idx="60">
                  <c:v>33.668605</c:v>
                </c:pt>
                <c:pt idx="61">
                  <c:v>34.063111</c:v>
                </c:pt>
                <c:pt idx="62">
                  <c:v>31.488549</c:v>
                </c:pt>
                <c:pt idx="63">
                  <c:v>34.418207</c:v>
                </c:pt>
                <c:pt idx="64">
                  <c:v>34.47767</c:v>
                </c:pt>
                <c:pt idx="65">
                  <c:v>33.346021</c:v>
                </c:pt>
                <c:pt idx="66">
                  <c:v>32.018304</c:v>
                </c:pt>
                <c:pt idx="67">
                  <c:v>34.319276</c:v>
                </c:pt>
                <c:pt idx="68">
                  <c:v>34.853587</c:v>
                </c:pt>
                <c:pt idx="69">
                  <c:v>34.937785</c:v>
                </c:pt>
                <c:pt idx="70">
                  <c:v>33.077581</c:v>
                </c:pt>
                <c:pt idx="71">
                  <c:v>34.492307</c:v>
                </c:pt>
                <c:pt idx="72">
                  <c:v>32.758692</c:v>
                </c:pt>
                <c:pt idx="73">
                  <c:v>31.965725</c:v>
                </c:pt>
                <c:pt idx="74">
                  <c:v>30.365968</c:v>
                </c:pt>
                <c:pt idx="75">
                  <c:v>31.000925</c:v>
                </c:pt>
                <c:pt idx="76">
                  <c:v>30.035752</c:v>
                </c:pt>
                <c:pt idx="77">
                  <c:v>28.541026</c:v>
                </c:pt>
                <c:pt idx="78">
                  <c:v>32.509524</c:v>
                </c:pt>
                <c:pt idx="79">
                  <c:v>30.671255</c:v>
                </c:pt>
                <c:pt idx="80">
                  <c:v>30.770567</c:v>
                </c:pt>
                <c:pt idx="81">
                  <c:v>30.291309</c:v>
                </c:pt>
                <c:pt idx="82">
                  <c:v>33.390619</c:v>
                </c:pt>
                <c:pt idx="83">
                  <c:v>33.429795</c:v>
                </c:pt>
                <c:pt idx="84">
                  <c:v>32.360783</c:v>
                </c:pt>
                <c:pt idx="85">
                  <c:v>35.323071</c:v>
                </c:pt>
                <c:pt idx="86">
                  <c:v>34.000531</c:v>
                </c:pt>
                <c:pt idx="87">
                  <c:v>33.390702</c:v>
                </c:pt>
                <c:pt idx="88">
                  <c:v>34.997355</c:v>
                </c:pt>
                <c:pt idx="89">
                  <c:v>35.098387</c:v>
                </c:pt>
                <c:pt idx="90">
                  <c:v>32.349615</c:v>
                </c:pt>
                <c:pt idx="91">
                  <c:v>33.023966</c:v>
                </c:pt>
                <c:pt idx="92">
                  <c:v>31.783049</c:v>
                </c:pt>
                <c:pt idx="93">
                  <c:v>30.686247</c:v>
                </c:pt>
                <c:pt idx="94">
                  <c:v>31.474291</c:v>
                </c:pt>
                <c:pt idx="95">
                  <c:v>30.639115</c:v>
                </c:pt>
                <c:pt idx="96">
                  <c:v>33.70228</c:v>
                </c:pt>
                <c:pt idx="97">
                  <c:v>28.961112</c:v>
                </c:pt>
                <c:pt idx="98">
                  <c:v>28.832086</c:v>
                </c:pt>
                <c:pt idx="99">
                  <c:v>28.506315</c:v>
                </c:pt>
                <c:pt idx="100">
                  <c:v>29.837156</c:v>
                </c:pt>
                <c:pt idx="101">
                  <c:v>30.700584</c:v>
                </c:pt>
                <c:pt idx="102">
                  <c:v>25.775987</c:v>
                </c:pt>
                <c:pt idx="103">
                  <c:v>31.294362</c:v>
                </c:pt>
                <c:pt idx="104">
                  <c:v>31.078308</c:v>
                </c:pt>
                <c:pt idx="105">
                  <c:v>30.467959</c:v>
                </c:pt>
                <c:pt idx="106">
                  <c:v>30.047712</c:v>
                </c:pt>
                <c:pt idx="107">
                  <c:v>29.573474</c:v>
                </c:pt>
                <c:pt idx="108">
                  <c:v>30.722021</c:v>
                </c:pt>
                <c:pt idx="109">
                  <c:v>29.651373</c:v>
                </c:pt>
                <c:pt idx="110">
                  <c:v>30.758474</c:v>
                </c:pt>
                <c:pt idx="111">
                  <c:v>30.503824</c:v>
                </c:pt>
                <c:pt idx="112">
                  <c:v>30.377923</c:v>
                </c:pt>
                <c:pt idx="113">
                  <c:v>31.531803</c:v>
                </c:pt>
                <c:pt idx="114">
                  <c:v>30.074791</c:v>
                </c:pt>
                <c:pt idx="115">
                  <c:v>29.406177</c:v>
                </c:pt>
                <c:pt idx="116">
                  <c:v>30.51874</c:v>
                </c:pt>
                <c:pt idx="117">
                  <c:v>30.232154</c:v>
                </c:pt>
                <c:pt idx="118">
                  <c:v>35.813982</c:v>
                </c:pt>
                <c:pt idx="119">
                  <c:v>49.583719</c:v>
                </c:pt>
                <c:pt idx="120">
                  <c:v>41.056488</c:v>
                </c:pt>
                <c:pt idx="121">
                  <c:v>33.638005</c:v>
                </c:pt>
                <c:pt idx="122">
                  <c:v>31.575013</c:v>
                </c:pt>
                <c:pt idx="123">
                  <c:v>32.993945</c:v>
                </c:pt>
                <c:pt idx="124">
                  <c:v>33.625281</c:v>
                </c:pt>
                <c:pt idx="125">
                  <c:v>36.564262</c:v>
                </c:pt>
                <c:pt idx="126">
                  <c:v>35.538183</c:v>
                </c:pt>
                <c:pt idx="127">
                  <c:v>37.320991</c:v>
                </c:pt>
                <c:pt idx="128">
                  <c:v>38.313626</c:v>
                </c:pt>
                <c:pt idx="129">
                  <c:v>36.106032</c:v>
                </c:pt>
                <c:pt idx="130">
                  <c:v>34.512922</c:v>
                </c:pt>
                <c:pt idx="131">
                  <c:v>36.777708</c:v>
                </c:pt>
                <c:pt idx="132">
                  <c:v>38.637317</c:v>
                </c:pt>
                <c:pt idx="133">
                  <c:v>38.11393</c:v>
                </c:pt>
                <c:pt idx="134">
                  <c:v>39.859074</c:v>
                </c:pt>
                <c:pt idx="135">
                  <c:v>37.665602</c:v>
                </c:pt>
                <c:pt idx="136">
                  <c:v>38.577011</c:v>
                </c:pt>
                <c:pt idx="137">
                  <c:v>38.33465</c:v>
                </c:pt>
                <c:pt idx="138">
                  <c:v>40.471196</c:v>
                </c:pt>
                <c:pt idx="139">
                  <c:v>40.333819</c:v>
                </c:pt>
                <c:pt idx="140">
                  <c:v>39.875808</c:v>
                </c:pt>
                <c:pt idx="141">
                  <c:v>39.404292</c:v>
                </c:pt>
                <c:pt idx="142">
                  <c:v>37.289712</c:v>
                </c:pt>
                <c:pt idx="143">
                  <c:v>34.927733</c:v>
                </c:pt>
                <c:pt idx="144">
                  <c:v>36.046057</c:v>
                </c:pt>
                <c:pt idx="145">
                  <c:v>32.044759</c:v>
                </c:pt>
                <c:pt idx="146">
                  <c:v>36.530132</c:v>
                </c:pt>
                <c:pt idx="147">
                  <c:v>32.930675</c:v>
                </c:pt>
                <c:pt idx="148">
                  <c:v>34.388116</c:v>
                </c:pt>
                <c:pt idx="149">
                  <c:v>34.765314</c:v>
                </c:pt>
                <c:pt idx="150">
                  <c:v>33.56512</c:v>
                </c:pt>
                <c:pt idx="151">
                  <c:v>32.525107</c:v>
                </c:pt>
                <c:pt idx="152">
                  <c:v>29.643404</c:v>
                </c:pt>
                <c:pt idx="153">
                  <c:v>32.843316</c:v>
                </c:pt>
                <c:pt idx="154">
                  <c:v>32.520467</c:v>
                </c:pt>
              </c:numCache>
            </c:numRef>
          </c:yVal>
        </c:ser>
        <c:axId val="81357738"/>
        <c:axId val="81357739"/>
      </c:scatterChart>
      <c:valAx>
        <c:axId val="81357738"/>
        <c:scaling>
          <c:orientation val="minMax"/>
          <c:max val="42036.12142361111"/>
          <c:min val="42035.583333333336"/>
        </c:scaling>
        <c:delete val="0"/>
        <c:axPos val="b"/>
        <c:numFmt formatCode="h:mm;@" sourceLinked="1"/>
        <c:tickLblPos val="nextTo"/>
        <c:crossAx val="81357739"/>
        <c:crosses val="autoZero"/>
      </c:valAx>
      <c:valAx>
        <c:axId val="81357739"/>
        <c:scaling>
          <c:orientation val="minMax"/>
        </c:scaling>
        <c:delete val="0"/>
        <c:axPos val="l"/>
        <c:title>
          <c:tx>
            <c:rich>
              <a:bodyPr rot="-5400000" vert="horz"/>
              <a:lstStyle/>
              <a:p>
                <a:pPr>
                  <a:defRPr/>
                </a:pPr>
                <a:r>
                  <a:rPr lang="en-US"/>
                  <a:t>Cache Hits</a:t>
                </a:r>
              </a:p>
            </c:rich>
          </c:tx>
          <c:layout/>
          <c:overlay val="0"/>
        </c:title>
        <c:numFmt formatCode="#,##0" sourceLinked="0"/>
        <c:majorTickMark val="cross"/>
        <c:minorTickMark val="cross"/>
        <c:tickLblPos val="nextTo"/>
        <c:crossAx val="81357738"/>
        <c:crosses val="autoZero"/>
        <c:crossBetween val="midCat"/>
      </c:valAx>
      <c:spPr>
        <a:noFill/>
      </c:spPr>
    </c:plotArea>
    <c:legend>
      <c:legendPos val="t"/>
      <c:layout/>
      <c:overlay val="0"/>
    </c:legend>
    <c:plotVisOnly val="1"/>
    <c:dispBlanksAs val="span"/>
  </c:chart>
  <c:spPr>
    <a:ln>
      <a:noFill/>
    </a:ln>
  </c:spPr>
  <c:txPr>
    <a:bodyPr/>
    <a:lstStyle/>
    <a:p>
      <a:pPr>
        <a:defRPr sz="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IOPS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5886.02</c:v>
                </c:pt>
                <c:pt idx="1">
                  <c:v>8122.69</c:v>
                </c:pt>
                <c:pt idx="2">
                  <c:v>6882.83</c:v>
                </c:pt>
                <c:pt idx="3">
                  <c:v>6471.71</c:v>
                </c:pt>
                <c:pt idx="4">
                  <c:v>4674.75</c:v>
                </c:pt>
                <c:pt idx="5">
                  <c:v>5094.69</c:v>
                </c:pt>
                <c:pt idx="6">
                  <c:v>6053.39</c:v>
                </c:pt>
                <c:pt idx="7">
                  <c:v>3843.21</c:v>
                </c:pt>
                <c:pt idx="8">
                  <c:v>4971.77</c:v>
                </c:pt>
                <c:pt idx="9">
                  <c:v>1612.63</c:v>
                </c:pt>
                <c:pt idx="10">
                  <c:v>2388.87</c:v>
                </c:pt>
                <c:pt idx="11">
                  <c:v>1804.32</c:v>
                </c:pt>
                <c:pt idx="12">
                  <c:v>1678.97</c:v>
                </c:pt>
                <c:pt idx="13">
                  <c:v>2877.72</c:v>
                </c:pt>
                <c:pt idx="14">
                  <c:v>1726.86</c:v>
                </c:pt>
                <c:pt idx="15">
                  <c:v>4196.54</c:v>
                </c:pt>
                <c:pt idx="16">
                  <c:v>5509.86</c:v>
                </c:pt>
                <c:pt idx="17">
                  <c:v>2137.05</c:v>
                </c:pt>
                <c:pt idx="18">
                  <c:v>6261.58</c:v>
                </c:pt>
                <c:pt idx="19">
                  <c:v>5462.86</c:v>
                </c:pt>
                <c:pt idx="20">
                  <c:v>4609.2</c:v>
                </c:pt>
                <c:pt idx="21">
                  <c:v>2194.66</c:v>
                </c:pt>
                <c:pt idx="22">
                  <c:v>3570.49</c:v>
                </c:pt>
                <c:pt idx="23">
                  <c:v>3272.47</c:v>
                </c:pt>
                <c:pt idx="24">
                  <c:v>2572.63</c:v>
                </c:pt>
                <c:pt idx="25">
                  <c:v>3727.55</c:v>
                </c:pt>
                <c:pt idx="26">
                  <c:v>4053.02</c:v>
                </c:pt>
                <c:pt idx="27">
                  <c:v>4707.3</c:v>
                </c:pt>
                <c:pt idx="28">
                  <c:v>5722.83</c:v>
                </c:pt>
                <c:pt idx="29">
                  <c:v>2531.37</c:v>
                </c:pt>
                <c:pt idx="30">
                  <c:v>3318.44</c:v>
                </c:pt>
                <c:pt idx="31">
                  <c:v>3888.85</c:v>
                </c:pt>
                <c:pt idx="32">
                  <c:v>4167.94</c:v>
                </c:pt>
                <c:pt idx="33">
                  <c:v>3676.82</c:v>
                </c:pt>
                <c:pt idx="34">
                  <c:v>5786.14</c:v>
                </c:pt>
                <c:pt idx="35">
                  <c:v>4465.16</c:v>
                </c:pt>
                <c:pt idx="36">
                  <c:v>3478.61</c:v>
                </c:pt>
                <c:pt idx="37">
                  <c:v>1938.12</c:v>
                </c:pt>
                <c:pt idx="38">
                  <c:v>4065.07</c:v>
                </c:pt>
                <c:pt idx="39">
                  <c:v>5396.21</c:v>
                </c:pt>
                <c:pt idx="40">
                  <c:v>5859.36</c:v>
                </c:pt>
                <c:pt idx="41">
                  <c:v>3370.1</c:v>
                </c:pt>
                <c:pt idx="42">
                  <c:v>3934.67</c:v>
                </c:pt>
                <c:pt idx="43">
                  <c:v>4844.72</c:v>
                </c:pt>
                <c:pt idx="44">
                  <c:v>4856.56</c:v>
                </c:pt>
                <c:pt idx="45">
                  <c:v>3991.53</c:v>
                </c:pt>
                <c:pt idx="46">
                  <c:v>3784.04</c:v>
                </c:pt>
                <c:pt idx="47">
                  <c:v>3870.49</c:v>
                </c:pt>
                <c:pt idx="48">
                  <c:v>5298.41</c:v>
                </c:pt>
                <c:pt idx="49">
                  <c:v>4624.92</c:v>
                </c:pt>
                <c:pt idx="50">
                  <c:v>4582.91</c:v>
                </c:pt>
                <c:pt idx="51">
                  <c:v>4655.98</c:v>
                </c:pt>
                <c:pt idx="52">
                  <c:v>5155.25</c:v>
                </c:pt>
                <c:pt idx="53">
                  <c:v>1677.24</c:v>
                </c:pt>
                <c:pt idx="54">
                  <c:v>4312.72</c:v>
                </c:pt>
                <c:pt idx="55">
                  <c:v>4612.04</c:v>
                </c:pt>
                <c:pt idx="56">
                  <c:v>3768.43</c:v>
                </c:pt>
                <c:pt idx="57">
                  <c:v>4696.04</c:v>
                </c:pt>
                <c:pt idx="58">
                  <c:v>3263.94</c:v>
                </c:pt>
                <c:pt idx="59">
                  <c:v>5020.48</c:v>
                </c:pt>
                <c:pt idx="60">
                  <c:v>4900.39</c:v>
                </c:pt>
                <c:pt idx="61">
                  <c:v>3484.39</c:v>
                </c:pt>
                <c:pt idx="62">
                  <c:v>1841.63</c:v>
                </c:pt>
                <c:pt idx="63">
                  <c:v>4338.66</c:v>
                </c:pt>
                <c:pt idx="64">
                  <c:v>5677.94</c:v>
                </c:pt>
                <c:pt idx="65">
                  <c:v>4912.45</c:v>
                </c:pt>
                <c:pt idx="66">
                  <c:v>4827.5</c:v>
                </c:pt>
                <c:pt idx="67">
                  <c:v>4206.27</c:v>
                </c:pt>
                <c:pt idx="68">
                  <c:v>1792.7</c:v>
                </c:pt>
                <c:pt idx="69">
                  <c:v>3095.15</c:v>
                </c:pt>
                <c:pt idx="70">
                  <c:v>4792.31</c:v>
                </c:pt>
                <c:pt idx="71">
                  <c:v>4973.11</c:v>
                </c:pt>
                <c:pt idx="72">
                  <c:v>6418.28</c:v>
                </c:pt>
                <c:pt idx="73">
                  <c:v>4118.09</c:v>
                </c:pt>
                <c:pt idx="74">
                  <c:v>6693.06</c:v>
                </c:pt>
                <c:pt idx="75">
                  <c:v>7457.83</c:v>
                </c:pt>
                <c:pt idx="76">
                  <c:v>7961.74</c:v>
                </c:pt>
                <c:pt idx="77">
                  <c:v>3104.95</c:v>
                </c:pt>
                <c:pt idx="78">
                  <c:v>4511.51</c:v>
                </c:pt>
                <c:pt idx="79">
                  <c:v>5996.46</c:v>
                </c:pt>
                <c:pt idx="80">
                  <c:v>7130.93</c:v>
                </c:pt>
                <c:pt idx="81">
                  <c:v>7659.96</c:v>
                </c:pt>
                <c:pt idx="82">
                  <c:v>6291.61</c:v>
                </c:pt>
                <c:pt idx="83">
                  <c:v>4165.32</c:v>
                </c:pt>
                <c:pt idx="84">
                  <c:v>4464.79</c:v>
                </c:pt>
                <c:pt idx="85">
                  <c:v>3855.52</c:v>
                </c:pt>
                <c:pt idx="86">
                  <c:v>4744.51</c:v>
                </c:pt>
                <c:pt idx="87">
                  <c:v>5969.08</c:v>
                </c:pt>
                <c:pt idx="88">
                  <c:v>5666.76</c:v>
                </c:pt>
                <c:pt idx="89">
                  <c:v>5575.14</c:v>
                </c:pt>
                <c:pt idx="90">
                  <c:v>7453.09</c:v>
                </c:pt>
                <c:pt idx="91">
                  <c:v>6956.87</c:v>
                </c:pt>
                <c:pt idx="92">
                  <c:v>7413.07</c:v>
                </c:pt>
                <c:pt idx="93">
                  <c:v>4855.88</c:v>
                </c:pt>
                <c:pt idx="94">
                  <c:v>2566.73</c:v>
                </c:pt>
                <c:pt idx="95">
                  <c:v>2708.59</c:v>
                </c:pt>
                <c:pt idx="96">
                  <c:v>5163.93</c:v>
                </c:pt>
                <c:pt idx="97">
                  <c:v>6207.21</c:v>
                </c:pt>
                <c:pt idx="98">
                  <c:v>6583.17</c:v>
                </c:pt>
                <c:pt idx="99">
                  <c:v>6511.1</c:v>
                </c:pt>
                <c:pt idx="100">
                  <c:v>7402.67</c:v>
                </c:pt>
                <c:pt idx="101">
                  <c:v>6309.17</c:v>
                </c:pt>
                <c:pt idx="102">
                  <c:v>4911.0</c:v>
                </c:pt>
                <c:pt idx="103">
                  <c:v>5220.81</c:v>
                </c:pt>
                <c:pt idx="104">
                  <c:v>6094.52</c:v>
                </c:pt>
                <c:pt idx="105">
                  <c:v>6605.26</c:v>
                </c:pt>
                <c:pt idx="106">
                  <c:v>10083.55</c:v>
                </c:pt>
                <c:pt idx="107">
                  <c:v>10384.48</c:v>
                </c:pt>
                <c:pt idx="108">
                  <c:v>6119.69</c:v>
                </c:pt>
                <c:pt idx="109">
                  <c:v>7253.21</c:v>
                </c:pt>
                <c:pt idx="110">
                  <c:v>6866.54</c:v>
                </c:pt>
                <c:pt idx="111">
                  <c:v>8036.75</c:v>
                </c:pt>
                <c:pt idx="112">
                  <c:v>8853.65</c:v>
                </c:pt>
                <c:pt idx="113">
                  <c:v>7935.6</c:v>
                </c:pt>
                <c:pt idx="114">
                  <c:v>9763.99</c:v>
                </c:pt>
                <c:pt idx="115">
                  <c:v>7727.59</c:v>
                </c:pt>
                <c:pt idx="116">
                  <c:v>9138.54</c:v>
                </c:pt>
                <c:pt idx="117">
                  <c:v>8619.15</c:v>
                </c:pt>
                <c:pt idx="118">
                  <c:v>6807.19</c:v>
                </c:pt>
                <c:pt idx="119">
                  <c:v>3786.47</c:v>
                </c:pt>
                <c:pt idx="120">
                  <c:v>2888.55</c:v>
                </c:pt>
                <c:pt idx="121">
                  <c:v>6429.99</c:v>
                </c:pt>
                <c:pt idx="122">
                  <c:v>5769.17</c:v>
                </c:pt>
                <c:pt idx="123">
                  <c:v>5764.82</c:v>
                </c:pt>
                <c:pt idx="124">
                  <c:v>4604.05</c:v>
                </c:pt>
                <c:pt idx="125">
                  <c:v>4442.04</c:v>
                </c:pt>
                <c:pt idx="126">
                  <c:v>5117.85</c:v>
                </c:pt>
                <c:pt idx="127">
                  <c:v>2512.04</c:v>
                </c:pt>
                <c:pt idx="128">
                  <c:v>2238.55</c:v>
                </c:pt>
                <c:pt idx="129">
                  <c:v>3760.13</c:v>
                </c:pt>
                <c:pt idx="130">
                  <c:v>4645.7</c:v>
                </c:pt>
                <c:pt idx="131">
                  <c:v>2034.21</c:v>
                </c:pt>
                <c:pt idx="132">
                  <c:v>2141.46</c:v>
                </c:pt>
                <c:pt idx="133">
                  <c:v>1624.53</c:v>
                </c:pt>
                <c:pt idx="134">
                  <c:v>1590.95</c:v>
                </c:pt>
                <c:pt idx="135">
                  <c:v>3066.94</c:v>
                </c:pt>
                <c:pt idx="136">
                  <c:v>2689.5</c:v>
                </c:pt>
                <c:pt idx="137">
                  <c:v>2261.69</c:v>
                </c:pt>
                <c:pt idx="138">
                  <c:v>4599.68</c:v>
                </c:pt>
                <c:pt idx="139">
                  <c:v>2990.14</c:v>
                </c:pt>
                <c:pt idx="140">
                  <c:v>5175.82</c:v>
                </c:pt>
                <c:pt idx="141">
                  <c:v>3678.24</c:v>
                </c:pt>
                <c:pt idx="142">
                  <c:v>4546.19</c:v>
                </c:pt>
                <c:pt idx="143">
                  <c:v>1977.1</c:v>
                </c:pt>
                <c:pt idx="144">
                  <c:v>5099.07</c:v>
                </c:pt>
                <c:pt idx="145">
                  <c:v>6765.8</c:v>
                </c:pt>
                <c:pt idx="146">
                  <c:v>6700.55</c:v>
                </c:pt>
                <c:pt idx="147">
                  <c:v>5100.59</c:v>
                </c:pt>
                <c:pt idx="148">
                  <c:v>7236.5</c:v>
                </c:pt>
                <c:pt idx="149">
                  <c:v>5471.01</c:v>
                </c:pt>
                <c:pt idx="150">
                  <c:v>5772.87</c:v>
                </c:pt>
                <c:pt idx="151">
                  <c:v>6336.47</c:v>
                </c:pt>
                <c:pt idx="152">
                  <c:v>4215.36</c:v>
                </c:pt>
                <c:pt idx="153">
                  <c:v>6082.44</c:v>
                </c:pt>
                <c:pt idx="154">
                  <c:v>5260.26</c:v>
                </c:pt>
              </c:numCache>
            </c:numRef>
          </c:yVal>
        </c:ser>
        <c:ser>
          <c:idx val="1"/>
          <c:order val="1"/>
          <c:smooth val="0"/>
          <c:tx>
            <c:strRef>
              <c:f>Sheet1!$C$1</c:f>
              <c:strCache>
                <c:ptCount val="1"/>
                <c:pt idx="0">
                  <c:v>Total IOPS - avg</c:v>
                </c:pt>
              </c:strCache>
            </c:strRef>
          </c:tx>
          <c:marker>
            <c:symbol val="none"/>
          </c:marker>
          <c:spPr>
            <a:ln>
              <a:solidFill>
                <a:srgbClr val="80808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4880.90</c:v>
                </c:pt>
                <c:pt idx="1">
                  <c:v>4880.90</c:v>
                </c:pt>
                <c:pt idx="2">
                  <c:v>4880.90</c:v>
                </c:pt>
                <c:pt idx="3">
                  <c:v>4880.90</c:v>
                </c:pt>
                <c:pt idx="4">
                  <c:v>4880.90</c:v>
                </c:pt>
                <c:pt idx="5">
                  <c:v>4880.90</c:v>
                </c:pt>
                <c:pt idx="6">
                  <c:v>4880.90</c:v>
                </c:pt>
                <c:pt idx="7">
                  <c:v>4880.90</c:v>
                </c:pt>
                <c:pt idx="8">
                  <c:v>4880.90</c:v>
                </c:pt>
                <c:pt idx="9">
                  <c:v>4880.90</c:v>
                </c:pt>
                <c:pt idx="10">
                  <c:v>4880.90</c:v>
                </c:pt>
                <c:pt idx="11">
                  <c:v>4880.90</c:v>
                </c:pt>
                <c:pt idx="12">
                  <c:v>4880.90</c:v>
                </c:pt>
                <c:pt idx="13">
                  <c:v>4880.90</c:v>
                </c:pt>
                <c:pt idx="14">
                  <c:v>4880.90</c:v>
                </c:pt>
                <c:pt idx="15">
                  <c:v>4880.90</c:v>
                </c:pt>
                <c:pt idx="16">
                  <c:v>4880.90</c:v>
                </c:pt>
                <c:pt idx="17">
                  <c:v>4880.90</c:v>
                </c:pt>
                <c:pt idx="18">
                  <c:v>4880.90</c:v>
                </c:pt>
                <c:pt idx="19">
                  <c:v>4880.90</c:v>
                </c:pt>
                <c:pt idx="20">
                  <c:v>4880.90</c:v>
                </c:pt>
                <c:pt idx="21">
                  <c:v>4880.90</c:v>
                </c:pt>
                <c:pt idx="22">
                  <c:v>4880.90</c:v>
                </c:pt>
                <c:pt idx="23">
                  <c:v>4880.90</c:v>
                </c:pt>
                <c:pt idx="24">
                  <c:v>4880.90</c:v>
                </c:pt>
                <c:pt idx="25">
                  <c:v>4880.90</c:v>
                </c:pt>
                <c:pt idx="26">
                  <c:v>4880.90</c:v>
                </c:pt>
                <c:pt idx="27">
                  <c:v>4880.90</c:v>
                </c:pt>
                <c:pt idx="28">
                  <c:v>4880.90</c:v>
                </c:pt>
                <c:pt idx="29">
                  <c:v>4880.90</c:v>
                </c:pt>
                <c:pt idx="30">
                  <c:v>4880.90</c:v>
                </c:pt>
                <c:pt idx="31">
                  <c:v>4880.90</c:v>
                </c:pt>
                <c:pt idx="32">
                  <c:v>4880.90</c:v>
                </c:pt>
                <c:pt idx="33">
                  <c:v>4880.90</c:v>
                </c:pt>
                <c:pt idx="34">
                  <c:v>4880.90</c:v>
                </c:pt>
                <c:pt idx="35">
                  <c:v>4880.90</c:v>
                </c:pt>
                <c:pt idx="36">
                  <c:v>4880.90</c:v>
                </c:pt>
                <c:pt idx="37">
                  <c:v>4880.90</c:v>
                </c:pt>
                <c:pt idx="38">
                  <c:v>4880.90</c:v>
                </c:pt>
                <c:pt idx="39">
                  <c:v>4880.90</c:v>
                </c:pt>
                <c:pt idx="40">
                  <c:v>4880.90</c:v>
                </c:pt>
                <c:pt idx="41">
                  <c:v>4880.90</c:v>
                </c:pt>
                <c:pt idx="42">
                  <c:v>4880.90</c:v>
                </c:pt>
                <c:pt idx="43">
                  <c:v>4880.90</c:v>
                </c:pt>
                <c:pt idx="44">
                  <c:v>4880.90</c:v>
                </c:pt>
                <c:pt idx="45">
                  <c:v>4880.90</c:v>
                </c:pt>
                <c:pt idx="46">
                  <c:v>4880.90</c:v>
                </c:pt>
                <c:pt idx="47">
                  <c:v>4880.90</c:v>
                </c:pt>
                <c:pt idx="48">
                  <c:v>4880.90</c:v>
                </c:pt>
                <c:pt idx="49">
                  <c:v>4880.90</c:v>
                </c:pt>
                <c:pt idx="50">
                  <c:v>4880.90</c:v>
                </c:pt>
                <c:pt idx="51">
                  <c:v>4880.90</c:v>
                </c:pt>
                <c:pt idx="52">
                  <c:v>4880.90</c:v>
                </c:pt>
                <c:pt idx="53">
                  <c:v>4880.90</c:v>
                </c:pt>
                <c:pt idx="54">
                  <c:v>4880.90</c:v>
                </c:pt>
                <c:pt idx="55">
                  <c:v>4880.90</c:v>
                </c:pt>
                <c:pt idx="56">
                  <c:v>4880.90</c:v>
                </c:pt>
                <c:pt idx="57">
                  <c:v>4880.90</c:v>
                </c:pt>
                <c:pt idx="58">
                  <c:v>4880.90</c:v>
                </c:pt>
                <c:pt idx="59">
                  <c:v>4880.90</c:v>
                </c:pt>
                <c:pt idx="60">
                  <c:v>4880.90</c:v>
                </c:pt>
                <c:pt idx="61">
                  <c:v>4880.90</c:v>
                </c:pt>
                <c:pt idx="62">
                  <c:v>4880.90</c:v>
                </c:pt>
                <c:pt idx="63">
                  <c:v>4880.90</c:v>
                </c:pt>
                <c:pt idx="64">
                  <c:v>4880.90</c:v>
                </c:pt>
                <c:pt idx="65">
                  <c:v>4880.90</c:v>
                </c:pt>
                <c:pt idx="66">
                  <c:v>4880.90</c:v>
                </c:pt>
                <c:pt idx="67">
                  <c:v>4880.90</c:v>
                </c:pt>
                <c:pt idx="68">
                  <c:v>4880.90</c:v>
                </c:pt>
                <c:pt idx="69">
                  <c:v>4880.90</c:v>
                </c:pt>
                <c:pt idx="70">
                  <c:v>4880.90</c:v>
                </c:pt>
                <c:pt idx="71">
                  <c:v>4880.90</c:v>
                </c:pt>
                <c:pt idx="72">
                  <c:v>4880.90</c:v>
                </c:pt>
                <c:pt idx="73">
                  <c:v>4880.90</c:v>
                </c:pt>
                <c:pt idx="74">
                  <c:v>4880.90</c:v>
                </c:pt>
                <c:pt idx="75">
                  <c:v>4880.90</c:v>
                </c:pt>
                <c:pt idx="76">
                  <c:v>4880.90</c:v>
                </c:pt>
                <c:pt idx="77">
                  <c:v>4880.90</c:v>
                </c:pt>
                <c:pt idx="78">
                  <c:v>4880.90</c:v>
                </c:pt>
                <c:pt idx="79">
                  <c:v>4880.90</c:v>
                </c:pt>
                <c:pt idx="80">
                  <c:v>4880.90</c:v>
                </c:pt>
                <c:pt idx="81">
                  <c:v>4880.90</c:v>
                </c:pt>
                <c:pt idx="82">
                  <c:v>4880.90</c:v>
                </c:pt>
                <c:pt idx="83">
                  <c:v>4880.90</c:v>
                </c:pt>
                <c:pt idx="84">
                  <c:v>4880.90</c:v>
                </c:pt>
                <c:pt idx="85">
                  <c:v>4880.90</c:v>
                </c:pt>
                <c:pt idx="86">
                  <c:v>4880.90</c:v>
                </c:pt>
                <c:pt idx="87">
                  <c:v>4880.90</c:v>
                </c:pt>
                <c:pt idx="88">
                  <c:v>4880.90</c:v>
                </c:pt>
                <c:pt idx="89">
                  <c:v>4880.90</c:v>
                </c:pt>
                <c:pt idx="90">
                  <c:v>4880.90</c:v>
                </c:pt>
                <c:pt idx="91">
                  <c:v>4880.90</c:v>
                </c:pt>
                <c:pt idx="92">
                  <c:v>4880.90</c:v>
                </c:pt>
                <c:pt idx="93">
                  <c:v>4880.90</c:v>
                </c:pt>
                <c:pt idx="94">
                  <c:v>4880.90</c:v>
                </c:pt>
                <c:pt idx="95">
                  <c:v>4880.90</c:v>
                </c:pt>
                <c:pt idx="96">
                  <c:v>4880.90</c:v>
                </c:pt>
                <c:pt idx="97">
                  <c:v>4880.90</c:v>
                </c:pt>
                <c:pt idx="98">
                  <c:v>4880.90</c:v>
                </c:pt>
                <c:pt idx="99">
                  <c:v>4880.90</c:v>
                </c:pt>
                <c:pt idx="100">
                  <c:v>4880.90</c:v>
                </c:pt>
                <c:pt idx="101">
                  <c:v>4880.90</c:v>
                </c:pt>
                <c:pt idx="102">
                  <c:v>4880.90</c:v>
                </c:pt>
                <c:pt idx="103">
                  <c:v>4880.90</c:v>
                </c:pt>
                <c:pt idx="104">
                  <c:v>4880.90</c:v>
                </c:pt>
                <c:pt idx="105">
                  <c:v>4880.90</c:v>
                </c:pt>
                <c:pt idx="106">
                  <c:v>4880.90</c:v>
                </c:pt>
                <c:pt idx="107">
                  <c:v>4880.90</c:v>
                </c:pt>
                <c:pt idx="108">
                  <c:v>4880.90</c:v>
                </c:pt>
                <c:pt idx="109">
                  <c:v>4880.90</c:v>
                </c:pt>
                <c:pt idx="110">
                  <c:v>4880.90</c:v>
                </c:pt>
                <c:pt idx="111">
                  <c:v>4880.90</c:v>
                </c:pt>
                <c:pt idx="112">
                  <c:v>4880.90</c:v>
                </c:pt>
                <c:pt idx="113">
                  <c:v>4880.90</c:v>
                </c:pt>
                <c:pt idx="114">
                  <c:v>4880.90</c:v>
                </c:pt>
                <c:pt idx="115">
                  <c:v>4880.90</c:v>
                </c:pt>
                <c:pt idx="116">
                  <c:v>4880.90</c:v>
                </c:pt>
                <c:pt idx="117">
                  <c:v>4880.90</c:v>
                </c:pt>
                <c:pt idx="118">
                  <c:v>4880.90</c:v>
                </c:pt>
                <c:pt idx="119">
                  <c:v>4880.90</c:v>
                </c:pt>
                <c:pt idx="120">
                  <c:v>4880.90</c:v>
                </c:pt>
                <c:pt idx="121">
                  <c:v>4880.90</c:v>
                </c:pt>
                <c:pt idx="122">
                  <c:v>4880.90</c:v>
                </c:pt>
                <c:pt idx="123">
                  <c:v>4880.90</c:v>
                </c:pt>
                <c:pt idx="124">
                  <c:v>4880.90</c:v>
                </c:pt>
                <c:pt idx="125">
                  <c:v>4880.90</c:v>
                </c:pt>
                <c:pt idx="126">
                  <c:v>4880.90</c:v>
                </c:pt>
                <c:pt idx="127">
                  <c:v>4880.90</c:v>
                </c:pt>
                <c:pt idx="128">
                  <c:v>4880.90</c:v>
                </c:pt>
                <c:pt idx="129">
                  <c:v>4880.90</c:v>
                </c:pt>
                <c:pt idx="130">
                  <c:v>4880.90</c:v>
                </c:pt>
                <c:pt idx="131">
                  <c:v>4880.90</c:v>
                </c:pt>
                <c:pt idx="132">
                  <c:v>4880.90</c:v>
                </c:pt>
                <c:pt idx="133">
                  <c:v>4880.90</c:v>
                </c:pt>
                <c:pt idx="134">
                  <c:v>4880.90</c:v>
                </c:pt>
                <c:pt idx="135">
                  <c:v>4880.90</c:v>
                </c:pt>
                <c:pt idx="136">
                  <c:v>4880.90</c:v>
                </c:pt>
                <c:pt idx="137">
                  <c:v>4880.90</c:v>
                </c:pt>
                <c:pt idx="138">
                  <c:v>4880.90</c:v>
                </c:pt>
                <c:pt idx="139">
                  <c:v>4880.90</c:v>
                </c:pt>
                <c:pt idx="140">
                  <c:v>4880.90</c:v>
                </c:pt>
                <c:pt idx="141">
                  <c:v>4880.90</c:v>
                </c:pt>
                <c:pt idx="142">
                  <c:v>4880.90</c:v>
                </c:pt>
                <c:pt idx="143">
                  <c:v>4880.90</c:v>
                </c:pt>
                <c:pt idx="144">
                  <c:v>4880.90</c:v>
                </c:pt>
                <c:pt idx="145">
                  <c:v>4880.90</c:v>
                </c:pt>
                <c:pt idx="146">
                  <c:v>4880.90</c:v>
                </c:pt>
                <c:pt idx="147">
                  <c:v>4880.90</c:v>
                </c:pt>
                <c:pt idx="148">
                  <c:v>4880.90</c:v>
                </c:pt>
                <c:pt idx="149">
                  <c:v>4880.90</c:v>
                </c:pt>
                <c:pt idx="150">
                  <c:v>4880.90</c:v>
                </c:pt>
                <c:pt idx="151">
                  <c:v>4880.90</c:v>
                </c:pt>
                <c:pt idx="152">
                  <c:v>4880.90</c:v>
                </c:pt>
                <c:pt idx="153">
                  <c:v>4880.90</c:v>
                </c:pt>
                <c:pt idx="154">
                  <c:v>4880.90</c:v>
                </c:pt>
              </c:numCache>
            </c:numRef>
          </c:yVal>
        </c:ser>
        <c:ser>
          <c:idx val="2"/>
          <c:order val="2"/>
          <c:smooth val="0"/>
          <c:tx>
            <c:strRef>
              <c:f>Sheet1!$D$1</c:f>
              <c:strCache>
                <c:ptCount val="1"/>
                <c:pt idx="0">
                  <c:v>Total IOPS - 95th</c:v>
                </c:pt>
              </c:strCache>
            </c:strRef>
          </c:tx>
          <c:marker>
            <c:symbol val="none"/>
          </c:marker>
          <c:spPr>
            <a:ln>
              <a:solidFill>
                <a:srgbClr val="40404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8036.75</c:v>
                </c:pt>
                <c:pt idx="1">
                  <c:v>8036.75</c:v>
                </c:pt>
                <c:pt idx="2">
                  <c:v>8036.75</c:v>
                </c:pt>
                <c:pt idx="3">
                  <c:v>8036.75</c:v>
                </c:pt>
                <c:pt idx="4">
                  <c:v>8036.75</c:v>
                </c:pt>
                <c:pt idx="5">
                  <c:v>8036.75</c:v>
                </c:pt>
                <c:pt idx="6">
                  <c:v>8036.75</c:v>
                </c:pt>
                <c:pt idx="7">
                  <c:v>8036.75</c:v>
                </c:pt>
                <c:pt idx="8">
                  <c:v>8036.75</c:v>
                </c:pt>
                <c:pt idx="9">
                  <c:v>8036.75</c:v>
                </c:pt>
                <c:pt idx="10">
                  <c:v>8036.75</c:v>
                </c:pt>
                <c:pt idx="11">
                  <c:v>8036.75</c:v>
                </c:pt>
                <c:pt idx="12">
                  <c:v>8036.75</c:v>
                </c:pt>
                <c:pt idx="13">
                  <c:v>8036.75</c:v>
                </c:pt>
                <c:pt idx="14">
                  <c:v>8036.75</c:v>
                </c:pt>
                <c:pt idx="15">
                  <c:v>8036.75</c:v>
                </c:pt>
                <c:pt idx="16">
                  <c:v>8036.75</c:v>
                </c:pt>
                <c:pt idx="17">
                  <c:v>8036.75</c:v>
                </c:pt>
                <c:pt idx="18">
                  <c:v>8036.75</c:v>
                </c:pt>
                <c:pt idx="19">
                  <c:v>8036.75</c:v>
                </c:pt>
                <c:pt idx="20">
                  <c:v>8036.75</c:v>
                </c:pt>
                <c:pt idx="21">
                  <c:v>8036.75</c:v>
                </c:pt>
                <c:pt idx="22">
                  <c:v>8036.75</c:v>
                </c:pt>
                <c:pt idx="23">
                  <c:v>8036.75</c:v>
                </c:pt>
                <c:pt idx="24">
                  <c:v>8036.75</c:v>
                </c:pt>
                <c:pt idx="25">
                  <c:v>8036.75</c:v>
                </c:pt>
                <c:pt idx="26">
                  <c:v>8036.75</c:v>
                </c:pt>
                <c:pt idx="27">
                  <c:v>8036.75</c:v>
                </c:pt>
                <c:pt idx="28">
                  <c:v>8036.75</c:v>
                </c:pt>
                <c:pt idx="29">
                  <c:v>8036.75</c:v>
                </c:pt>
                <c:pt idx="30">
                  <c:v>8036.75</c:v>
                </c:pt>
                <c:pt idx="31">
                  <c:v>8036.75</c:v>
                </c:pt>
                <c:pt idx="32">
                  <c:v>8036.75</c:v>
                </c:pt>
                <c:pt idx="33">
                  <c:v>8036.75</c:v>
                </c:pt>
                <c:pt idx="34">
                  <c:v>8036.75</c:v>
                </c:pt>
                <c:pt idx="35">
                  <c:v>8036.75</c:v>
                </c:pt>
                <c:pt idx="36">
                  <c:v>8036.75</c:v>
                </c:pt>
                <c:pt idx="37">
                  <c:v>8036.75</c:v>
                </c:pt>
                <c:pt idx="38">
                  <c:v>8036.75</c:v>
                </c:pt>
                <c:pt idx="39">
                  <c:v>8036.75</c:v>
                </c:pt>
                <c:pt idx="40">
                  <c:v>8036.75</c:v>
                </c:pt>
                <c:pt idx="41">
                  <c:v>8036.75</c:v>
                </c:pt>
                <c:pt idx="42">
                  <c:v>8036.75</c:v>
                </c:pt>
                <c:pt idx="43">
                  <c:v>8036.75</c:v>
                </c:pt>
                <c:pt idx="44">
                  <c:v>8036.75</c:v>
                </c:pt>
                <c:pt idx="45">
                  <c:v>8036.75</c:v>
                </c:pt>
                <c:pt idx="46">
                  <c:v>8036.75</c:v>
                </c:pt>
                <c:pt idx="47">
                  <c:v>8036.75</c:v>
                </c:pt>
                <c:pt idx="48">
                  <c:v>8036.75</c:v>
                </c:pt>
                <c:pt idx="49">
                  <c:v>8036.75</c:v>
                </c:pt>
                <c:pt idx="50">
                  <c:v>8036.75</c:v>
                </c:pt>
                <c:pt idx="51">
                  <c:v>8036.75</c:v>
                </c:pt>
                <c:pt idx="52">
                  <c:v>8036.75</c:v>
                </c:pt>
                <c:pt idx="53">
                  <c:v>8036.75</c:v>
                </c:pt>
                <c:pt idx="54">
                  <c:v>8036.75</c:v>
                </c:pt>
                <c:pt idx="55">
                  <c:v>8036.75</c:v>
                </c:pt>
                <c:pt idx="56">
                  <c:v>8036.75</c:v>
                </c:pt>
                <c:pt idx="57">
                  <c:v>8036.75</c:v>
                </c:pt>
                <c:pt idx="58">
                  <c:v>8036.75</c:v>
                </c:pt>
                <c:pt idx="59">
                  <c:v>8036.75</c:v>
                </c:pt>
                <c:pt idx="60">
                  <c:v>8036.75</c:v>
                </c:pt>
                <c:pt idx="61">
                  <c:v>8036.75</c:v>
                </c:pt>
                <c:pt idx="62">
                  <c:v>8036.75</c:v>
                </c:pt>
                <c:pt idx="63">
                  <c:v>8036.75</c:v>
                </c:pt>
                <c:pt idx="64">
                  <c:v>8036.75</c:v>
                </c:pt>
                <c:pt idx="65">
                  <c:v>8036.75</c:v>
                </c:pt>
                <c:pt idx="66">
                  <c:v>8036.75</c:v>
                </c:pt>
                <c:pt idx="67">
                  <c:v>8036.75</c:v>
                </c:pt>
                <c:pt idx="68">
                  <c:v>8036.75</c:v>
                </c:pt>
                <c:pt idx="69">
                  <c:v>8036.75</c:v>
                </c:pt>
                <c:pt idx="70">
                  <c:v>8036.75</c:v>
                </c:pt>
                <c:pt idx="71">
                  <c:v>8036.75</c:v>
                </c:pt>
                <c:pt idx="72">
                  <c:v>8036.75</c:v>
                </c:pt>
                <c:pt idx="73">
                  <c:v>8036.75</c:v>
                </c:pt>
                <c:pt idx="74">
                  <c:v>8036.75</c:v>
                </c:pt>
                <c:pt idx="75">
                  <c:v>8036.75</c:v>
                </c:pt>
                <c:pt idx="76">
                  <c:v>8036.75</c:v>
                </c:pt>
                <c:pt idx="77">
                  <c:v>8036.75</c:v>
                </c:pt>
                <c:pt idx="78">
                  <c:v>8036.75</c:v>
                </c:pt>
                <c:pt idx="79">
                  <c:v>8036.75</c:v>
                </c:pt>
                <c:pt idx="80">
                  <c:v>8036.75</c:v>
                </c:pt>
                <c:pt idx="81">
                  <c:v>8036.75</c:v>
                </c:pt>
                <c:pt idx="82">
                  <c:v>8036.75</c:v>
                </c:pt>
                <c:pt idx="83">
                  <c:v>8036.75</c:v>
                </c:pt>
                <c:pt idx="84">
                  <c:v>8036.75</c:v>
                </c:pt>
                <c:pt idx="85">
                  <c:v>8036.75</c:v>
                </c:pt>
                <c:pt idx="86">
                  <c:v>8036.75</c:v>
                </c:pt>
                <c:pt idx="87">
                  <c:v>8036.75</c:v>
                </c:pt>
                <c:pt idx="88">
                  <c:v>8036.75</c:v>
                </c:pt>
                <c:pt idx="89">
                  <c:v>8036.75</c:v>
                </c:pt>
                <c:pt idx="90">
                  <c:v>8036.75</c:v>
                </c:pt>
                <c:pt idx="91">
                  <c:v>8036.75</c:v>
                </c:pt>
                <c:pt idx="92">
                  <c:v>8036.75</c:v>
                </c:pt>
                <c:pt idx="93">
                  <c:v>8036.75</c:v>
                </c:pt>
                <c:pt idx="94">
                  <c:v>8036.75</c:v>
                </c:pt>
                <c:pt idx="95">
                  <c:v>8036.75</c:v>
                </c:pt>
                <c:pt idx="96">
                  <c:v>8036.75</c:v>
                </c:pt>
                <c:pt idx="97">
                  <c:v>8036.75</c:v>
                </c:pt>
                <c:pt idx="98">
                  <c:v>8036.75</c:v>
                </c:pt>
                <c:pt idx="99">
                  <c:v>8036.75</c:v>
                </c:pt>
                <c:pt idx="100">
                  <c:v>8036.75</c:v>
                </c:pt>
                <c:pt idx="101">
                  <c:v>8036.75</c:v>
                </c:pt>
                <c:pt idx="102">
                  <c:v>8036.75</c:v>
                </c:pt>
                <c:pt idx="103">
                  <c:v>8036.75</c:v>
                </c:pt>
                <c:pt idx="104">
                  <c:v>8036.75</c:v>
                </c:pt>
                <c:pt idx="105">
                  <c:v>8036.75</c:v>
                </c:pt>
                <c:pt idx="106">
                  <c:v>8036.75</c:v>
                </c:pt>
                <c:pt idx="107">
                  <c:v>8036.75</c:v>
                </c:pt>
                <c:pt idx="108">
                  <c:v>8036.75</c:v>
                </c:pt>
                <c:pt idx="109">
                  <c:v>8036.75</c:v>
                </c:pt>
                <c:pt idx="110">
                  <c:v>8036.75</c:v>
                </c:pt>
                <c:pt idx="111">
                  <c:v>8036.75</c:v>
                </c:pt>
                <c:pt idx="112">
                  <c:v>8036.75</c:v>
                </c:pt>
                <c:pt idx="113">
                  <c:v>8036.75</c:v>
                </c:pt>
                <c:pt idx="114">
                  <c:v>8036.75</c:v>
                </c:pt>
                <c:pt idx="115">
                  <c:v>8036.75</c:v>
                </c:pt>
                <c:pt idx="116">
                  <c:v>8036.75</c:v>
                </c:pt>
                <c:pt idx="117">
                  <c:v>8036.75</c:v>
                </c:pt>
                <c:pt idx="118">
                  <c:v>8036.75</c:v>
                </c:pt>
                <c:pt idx="119">
                  <c:v>8036.75</c:v>
                </c:pt>
                <c:pt idx="120">
                  <c:v>8036.75</c:v>
                </c:pt>
                <c:pt idx="121">
                  <c:v>8036.75</c:v>
                </c:pt>
                <c:pt idx="122">
                  <c:v>8036.75</c:v>
                </c:pt>
                <c:pt idx="123">
                  <c:v>8036.75</c:v>
                </c:pt>
                <c:pt idx="124">
                  <c:v>8036.75</c:v>
                </c:pt>
                <c:pt idx="125">
                  <c:v>8036.75</c:v>
                </c:pt>
                <c:pt idx="126">
                  <c:v>8036.75</c:v>
                </c:pt>
                <c:pt idx="127">
                  <c:v>8036.75</c:v>
                </c:pt>
                <c:pt idx="128">
                  <c:v>8036.75</c:v>
                </c:pt>
                <c:pt idx="129">
                  <c:v>8036.75</c:v>
                </c:pt>
                <c:pt idx="130">
                  <c:v>8036.75</c:v>
                </c:pt>
                <c:pt idx="131">
                  <c:v>8036.75</c:v>
                </c:pt>
                <c:pt idx="132">
                  <c:v>8036.75</c:v>
                </c:pt>
                <c:pt idx="133">
                  <c:v>8036.75</c:v>
                </c:pt>
                <c:pt idx="134">
                  <c:v>8036.75</c:v>
                </c:pt>
                <c:pt idx="135">
                  <c:v>8036.75</c:v>
                </c:pt>
                <c:pt idx="136">
                  <c:v>8036.75</c:v>
                </c:pt>
                <c:pt idx="137">
                  <c:v>8036.75</c:v>
                </c:pt>
                <c:pt idx="138">
                  <c:v>8036.75</c:v>
                </c:pt>
                <c:pt idx="139">
                  <c:v>8036.75</c:v>
                </c:pt>
                <c:pt idx="140">
                  <c:v>8036.75</c:v>
                </c:pt>
                <c:pt idx="141">
                  <c:v>8036.75</c:v>
                </c:pt>
                <c:pt idx="142">
                  <c:v>8036.75</c:v>
                </c:pt>
                <c:pt idx="143">
                  <c:v>8036.75</c:v>
                </c:pt>
                <c:pt idx="144">
                  <c:v>8036.75</c:v>
                </c:pt>
                <c:pt idx="145">
                  <c:v>8036.75</c:v>
                </c:pt>
                <c:pt idx="146">
                  <c:v>8036.75</c:v>
                </c:pt>
                <c:pt idx="147">
                  <c:v>8036.75</c:v>
                </c:pt>
                <c:pt idx="148">
                  <c:v>8036.75</c:v>
                </c:pt>
                <c:pt idx="149">
                  <c:v>8036.75</c:v>
                </c:pt>
                <c:pt idx="150">
                  <c:v>8036.75</c:v>
                </c:pt>
                <c:pt idx="151">
                  <c:v>8036.75</c:v>
                </c:pt>
                <c:pt idx="152">
                  <c:v>8036.75</c:v>
                </c:pt>
                <c:pt idx="153">
                  <c:v>8036.75</c:v>
                </c:pt>
                <c:pt idx="154">
                  <c:v>8036.75</c:v>
                </c:pt>
              </c:numCache>
            </c:numRef>
          </c:yVal>
        </c:ser>
        <c:axId val="81357604"/>
        <c:axId val="81357605"/>
      </c:scatterChart>
      <c:valAx>
        <c:axId val="81357604"/>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05"/>
        <c:crosses val="autoZero"/>
      </c:valAx>
      <c:valAx>
        <c:axId val="81357605"/>
        <c:scaling>
          <c:orientation val="minMax"/>
        </c:scaling>
        <c:delete val="0"/>
        <c:axPos val="l"/>
        <c:title>
          <c:tx>
            <c:rich>
              <a:bodyPr rot="-5400000" vert="horz"/>
              <a:lstStyle/>
              <a:p>
                <a:pPr>
                  <a:defRPr/>
                </a:pPr>
                <a:r>
                  <a:rPr lang="en-US"/>
                  <a:t>Front End IOPS</a:t>
                </a:r>
              </a:p>
            </c:rich>
          </c:tx>
          <c:layout/>
          <c:overlay val="0"/>
        </c:title>
        <c:numFmt formatCode="#,##0" sourceLinked="0"/>
        <c:majorTickMark val="cross"/>
        <c:minorTickMark val="cross"/>
        <c:tickLblPos val="nextTo"/>
        <c:crossAx val="81357604"/>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SP A</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0.35</c:v>
                </c:pt>
                <c:pt idx="1">
                  <c:v>0.3</c:v>
                </c:pt>
                <c:pt idx="2">
                  <c:v>0.31</c:v>
                </c:pt>
                <c:pt idx="3">
                  <c:v>0.28</c:v>
                </c:pt>
                <c:pt idx="4">
                  <c:v>0.3</c:v>
                </c:pt>
                <c:pt idx="5">
                  <c:v>0.18</c:v>
                </c:pt>
                <c:pt idx="6">
                  <c:v>0.25</c:v>
                </c:pt>
                <c:pt idx="7">
                  <c:v>0.31</c:v>
                </c:pt>
                <c:pt idx="8">
                  <c:v>0.4</c:v>
                </c:pt>
                <c:pt idx="9">
                  <c:v>0.78</c:v>
                </c:pt>
                <c:pt idx="10">
                  <c:v>0.35</c:v>
                </c:pt>
                <c:pt idx="11">
                  <c:v>0.53</c:v>
                </c:pt>
                <c:pt idx="12">
                  <c:v>0.63</c:v>
                </c:pt>
                <c:pt idx="13">
                  <c:v>0.41</c:v>
                </c:pt>
                <c:pt idx="14">
                  <c:v>0.58</c:v>
                </c:pt>
                <c:pt idx="15">
                  <c:v>0.31</c:v>
                </c:pt>
                <c:pt idx="16">
                  <c:v>0.28</c:v>
                </c:pt>
                <c:pt idx="17">
                  <c:v>0.31</c:v>
                </c:pt>
                <c:pt idx="18">
                  <c:v>0.35</c:v>
                </c:pt>
                <c:pt idx="19">
                  <c:v>0.25</c:v>
                </c:pt>
                <c:pt idx="20">
                  <c:v>0.26</c:v>
                </c:pt>
                <c:pt idx="21">
                  <c:v>0.4</c:v>
                </c:pt>
                <c:pt idx="22">
                  <c:v>0.38</c:v>
                </c:pt>
                <c:pt idx="23">
                  <c:v>0.35</c:v>
                </c:pt>
                <c:pt idx="24">
                  <c:v>0.47</c:v>
                </c:pt>
                <c:pt idx="25">
                  <c:v>0.45</c:v>
                </c:pt>
                <c:pt idx="26">
                  <c:v>0.33</c:v>
                </c:pt>
                <c:pt idx="27">
                  <c:v>0.35</c:v>
                </c:pt>
                <c:pt idx="28">
                  <c:v>0.35</c:v>
                </c:pt>
                <c:pt idx="29">
                  <c:v>0.44</c:v>
                </c:pt>
                <c:pt idx="30">
                  <c:v>0.45</c:v>
                </c:pt>
                <c:pt idx="31">
                  <c:v>0.39</c:v>
                </c:pt>
                <c:pt idx="32">
                  <c:v>0.35</c:v>
                </c:pt>
                <c:pt idx="33">
                  <c:v>0.42</c:v>
                </c:pt>
                <c:pt idx="34">
                  <c:v>0.38</c:v>
                </c:pt>
                <c:pt idx="35">
                  <c:v>0.32</c:v>
                </c:pt>
                <c:pt idx="36">
                  <c:v>0.26</c:v>
                </c:pt>
                <c:pt idx="37">
                  <c:v>0.26</c:v>
                </c:pt>
                <c:pt idx="38">
                  <c:v>0.27</c:v>
                </c:pt>
                <c:pt idx="39">
                  <c:v>0.31</c:v>
                </c:pt>
                <c:pt idx="40">
                  <c:v>0.31</c:v>
                </c:pt>
                <c:pt idx="41">
                  <c:v>0.28</c:v>
                </c:pt>
                <c:pt idx="42">
                  <c:v>0.26</c:v>
                </c:pt>
                <c:pt idx="43">
                  <c:v>0.26</c:v>
                </c:pt>
                <c:pt idx="44">
                  <c:v>0.35</c:v>
                </c:pt>
                <c:pt idx="45">
                  <c:v>0.34</c:v>
                </c:pt>
                <c:pt idx="46">
                  <c:v>0.35</c:v>
                </c:pt>
                <c:pt idx="47">
                  <c:v>0.32</c:v>
                </c:pt>
                <c:pt idx="48">
                  <c:v>0.3</c:v>
                </c:pt>
                <c:pt idx="49">
                  <c:v>0.3</c:v>
                </c:pt>
                <c:pt idx="50">
                  <c:v>0.23</c:v>
                </c:pt>
                <c:pt idx="51">
                  <c:v>0.33</c:v>
                </c:pt>
                <c:pt idx="52">
                  <c:v>0.37</c:v>
                </c:pt>
                <c:pt idx="53">
                  <c:v>0.48</c:v>
                </c:pt>
                <c:pt idx="54">
                  <c:v>0.47</c:v>
                </c:pt>
                <c:pt idx="55">
                  <c:v>0.42</c:v>
                </c:pt>
                <c:pt idx="56">
                  <c:v>0.35</c:v>
                </c:pt>
                <c:pt idx="57">
                  <c:v>0.35</c:v>
                </c:pt>
                <c:pt idx="58">
                  <c:v>0.36</c:v>
                </c:pt>
                <c:pt idx="59">
                  <c:v>0.46</c:v>
                </c:pt>
                <c:pt idx="60">
                  <c:v>0.32</c:v>
                </c:pt>
                <c:pt idx="61">
                  <c:v>0.36</c:v>
                </c:pt>
                <c:pt idx="62">
                  <c:v>0.51</c:v>
                </c:pt>
                <c:pt idx="63">
                  <c:v>0.47</c:v>
                </c:pt>
                <c:pt idx="64">
                  <c:v>0.32</c:v>
                </c:pt>
                <c:pt idx="65">
                  <c:v>0.39</c:v>
                </c:pt>
                <c:pt idx="66">
                  <c:v>0.46</c:v>
                </c:pt>
                <c:pt idx="67">
                  <c:v>0.3</c:v>
                </c:pt>
                <c:pt idx="68">
                  <c:v>0.55</c:v>
                </c:pt>
                <c:pt idx="69">
                  <c:v>0.45</c:v>
                </c:pt>
                <c:pt idx="70">
                  <c:v>0.37</c:v>
                </c:pt>
                <c:pt idx="71">
                  <c:v>0.36</c:v>
                </c:pt>
                <c:pt idx="72">
                  <c:v>0.34</c:v>
                </c:pt>
                <c:pt idx="73">
                  <c:v>0.32</c:v>
                </c:pt>
                <c:pt idx="74">
                  <c:v>0.45</c:v>
                </c:pt>
                <c:pt idx="75">
                  <c:v>0.39</c:v>
                </c:pt>
                <c:pt idx="76">
                  <c:v>0.37</c:v>
                </c:pt>
                <c:pt idx="77">
                  <c:v>0.41</c:v>
                </c:pt>
                <c:pt idx="78">
                  <c:v>0.34</c:v>
                </c:pt>
                <c:pt idx="79">
                  <c:v>0.44</c:v>
                </c:pt>
                <c:pt idx="80">
                  <c:v>0.44</c:v>
                </c:pt>
                <c:pt idx="81">
                  <c:v>0.36</c:v>
                </c:pt>
                <c:pt idx="82">
                  <c:v>0.31</c:v>
                </c:pt>
                <c:pt idx="83">
                  <c:v>0.33</c:v>
                </c:pt>
                <c:pt idx="84">
                  <c:v>0.31</c:v>
                </c:pt>
                <c:pt idx="85">
                  <c:v>0.29</c:v>
                </c:pt>
                <c:pt idx="86">
                  <c:v>0.44</c:v>
                </c:pt>
                <c:pt idx="87">
                  <c:v>0.33</c:v>
                </c:pt>
                <c:pt idx="88">
                  <c:v>0.32</c:v>
                </c:pt>
                <c:pt idx="89">
                  <c:v>0.36</c:v>
                </c:pt>
                <c:pt idx="90">
                  <c:v>0.38</c:v>
                </c:pt>
                <c:pt idx="91">
                  <c:v>0.34</c:v>
                </c:pt>
                <c:pt idx="92">
                  <c:v>0.48</c:v>
                </c:pt>
                <c:pt idx="93">
                  <c:v>0.5</c:v>
                </c:pt>
                <c:pt idx="94">
                  <c:v>0.34</c:v>
                </c:pt>
                <c:pt idx="95">
                  <c:v>0.5</c:v>
                </c:pt>
                <c:pt idx="96">
                  <c:v>0.39</c:v>
                </c:pt>
                <c:pt idx="97">
                  <c:v>0.42</c:v>
                </c:pt>
                <c:pt idx="98">
                  <c:v>0.49</c:v>
                </c:pt>
                <c:pt idx="99">
                  <c:v>0.46</c:v>
                </c:pt>
                <c:pt idx="100">
                  <c:v>0.37</c:v>
                </c:pt>
                <c:pt idx="101">
                  <c:v>0.4</c:v>
                </c:pt>
                <c:pt idx="102">
                  <c:v>0.45</c:v>
                </c:pt>
                <c:pt idx="103">
                  <c:v>0.38</c:v>
                </c:pt>
                <c:pt idx="104">
                  <c:v>0.37</c:v>
                </c:pt>
                <c:pt idx="105">
                  <c:v>0.37</c:v>
                </c:pt>
                <c:pt idx="106">
                  <c:v>0.42</c:v>
                </c:pt>
                <c:pt idx="107">
                  <c:v>0.41</c:v>
                </c:pt>
                <c:pt idx="108">
                  <c:v>0.43</c:v>
                </c:pt>
                <c:pt idx="109">
                  <c:v>0.36</c:v>
                </c:pt>
                <c:pt idx="110">
                  <c:v>0.35</c:v>
                </c:pt>
                <c:pt idx="111">
                  <c:v>0.36</c:v>
                </c:pt>
                <c:pt idx="112">
                  <c:v>0.33</c:v>
                </c:pt>
                <c:pt idx="113">
                  <c:v>0.38</c:v>
                </c:pt>
                <c:pt idx="114">
                  <c:v>0.35</c:v>
                </c:pt>
                <c:pt idx="115">
                  <c:v>0.35</c:v>
                </c:pt>
                <c:pt idx="116">
                  <c:v>0.33</c:v>
                </c:pt>
                <c:pt idx="117">
                  <c:v>0.36</c:v>
                </c:pt>
                <c:pt idx="118">
                  <c:v>0.33</c:v>
                </c:pt>
                <c:pt idx="119">
                  <c:v>0.41</c:v>
                </c:pt>
                <c:pt idx="120">
                  <c:v>0.41</c:v>
                </c:pt>
                <c:pt idx="121">
                  <c:v>0.35</c:v>
                </c:pt>
                <c:pt idx="122">
                  <c:v>0.31</c:v>
                </c:pt>
                <c:pt idx="123">
                  <c:v>0.32</c:v>
                </c:pt>
                <c:pt idx="124">
                  <c:v>0.35</c:v>
                </c:pt>
                <c:pt idx="125">
                  <c:v>0.37</c:v>
                </c:pt>
                <c:pt idx="126">
                  <c:v>0.34</c:v>
                </c:pt>
                <c:pt idx="127">
                  <c:v>2.39</c:v>
                </c:pt>
                <c:pt idx="128">
                  <c:v>2.26</c:v>
                </c:pt>
                <c:pt idx="129">
                  <c:v>0.77</c:v>
                </c:pt>
                <c:pt idx="130">
                  <c:v>0.36</c:v>
                </c:pt>
                <c:pt idx="131">
                  <c:v>0.54</c:v>
                </c:pt>
                <c:pt idx="132">
                  <c:v>0.57</c:v>
                </c:pt>
                <c:pt idx="133">
                  <c:v>0.56</c:v>
                </c:pt>
                <c:pt idx="134">
                  <c:v>0.57</c:v>
                </c:pt>
                <c:pt idx="135">
                  <c:v>0.36</c:v>
                </c:pt>
                <c:pt idx="136">
                  <c:v>0.31</c:v>
                </c:pt>
                <c:pt idx="137">
                  <c:v>0.53</c:v>
                </c:pt>
                <c:pt idx="138">
                  <c:v>0.44</c:v>
                </c:pt>
                <c:pt idx="139">
                  <c:v>0.58</c:v>
                </c:pt>
                <c:pt idx="140">
                  <c:v>0.41</c:v>
                </c:pt>
                <c:pt idx="141">
                  <c:v>0.44</c:v>
                </c:pt>
                <c:pt idx="142">
                  <c:v>0.35</c:v>
                </c:pt>
                <c:pt idx="143">
                  <c:v>0.45</c:v>
                </c:pt>
                <c:pt idx="144">
                  <c:v>0.61</c:v>
                </c:pt>
                <c:pt idx="145">
                  <c:v>0.43</c:v>
                </c:pt>
                <c:pt idx="146">
                  <c:v>0.39</c:v>
                </c:pt>
                <c:pt idx="147">
                  <c:v>0.41</c:v>
                </c:pt>
                <c:pt idx="148">
                  <c:v>0.26</c:v>
                </c:pt>
                <c:pt idx="149">
                  <c:v>0.19</c:v>
                </c:pt>
                <c:pt idx="150">
                  <c:v>0.23</c:v>
                </c:pt>
                <c:pt idx="151">
                  <c:v>0.25</c:v>
                </c:pt>
                <c:pt idx="152">
                  <c:v>0.18</c:v>
                </c:pt>
                <c:pt idx="153">
                  <c:v>0.22</c:v>
                </c:pt>
                <c:pt idx="154">
                  <c:v>0.23</c:v>
                </c:pt>
              </c:numCache>
            </c:numRef>
          </c:yVal>
        </c:ser>
        <c:ser>
          <c:idx val="1"/>
          <c:order val="1"/>
          <c:smooth val="0"/>
          <c:tx>
            <c:strRef>
              <c:f>Sheet1!$C$1</c:f>
              <c:strCache>
                <c:ptCount val="1"/>
                <c:pt idx="0">
                  <c:v>SP B</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0.3</c:v>
                </c:pt>
                <c:pt idx="1">
                  <c:v>0.3</c:v>
                </c:pt>
                <c:pt idx="2">
                  <c:v>0.28</c:v>
                </c:pt>
                <c:pt idx="3">
                  <c:v>0.26</c:v>
                </c:pt>
                <c:pt idx="4">
                  <c:v>0.3</c:v>
                </c:pt>
                <c:pt idx="5">
                  <c:v>0.19</c:v>
                </c:pt>
                <c:pt idx="6">
                  <c:v>0.22</c:v>
                </c:pt>
                <c:pt idx="7">
                  <c:v>0.21</c:v>
                </c:pt>
                <c:pt idx="8">
                  <c:v>0.26</c:v>
                </c:pt>
                <c:pt idx="9">
                  <c:v>0.32</c:v>
                </c:pt>
                <c:pt idx="10">
                  <c:v>0.31</c:v>
                </c:pt>
                <c:pt idx="11">
                  <c:v>0.27</c:v>
                </c:pt>
                <c:pt idx="12">
                  <c:v>0.28</c:v>
                </c:pt>
                <c:pt idx="13">
                  <c:v>0.37</c:v>
                </c:pt>
                <c:pt idx="14">
                  <c:v>0.65</c:v>
                </c:pt>
                <c:pt idx="15">
                  <c:v>0.22</c:v>
                </c:pt>
                <c:pt idx="16">
                  <c:v>0.24</c:v>
                </c:pt>
                <c:pt idx="17">
                  <c:v>0.26</c:v>
                </c:pt>
                <c:pt idx="18">
                  <c:v>0.31</c:v>
                </c:pt>
                <c:pt idx="19">
                  <c:v>0.22</c:v>
                </c:pt>
                <c:pt idx="20">
                  <c:v>0.21</c:v>
                </c:pt>
                <c:pt idx="21">
                  <c:v>0.26</c:v>
                </c:pt>
                <c:pt idx="22">
                  <c:v>0.33</c:v>
                </c:pt>
                <c:pt idx="23">
                  <c:v>0.27</c:v>
                </c:pt>
                <c:pt idx="24">
                  <c:v>0.38</c:v>
                </c:pt>
                <c:pt idx="25">
                  <c:v>0.26</c:v>
                </c:pt>
                <c:pt idx="26">
                  <c:v>0.21</c:v>
                </c:pt>
                <c:pt idx="27">
                  <c:v>0.28</c:v>
                </c:pt>
                <c:pt idx="28">
                  <c:v>0.29</c:v>
                </c:pt>
                <c:pt idx="29">
                  <c:v>0.29</c:v>
                </c:pt>
                <c:pt idx="30">
                  <c:v>0.23</c:v>
                </c:pt>
                <c:pt idx="31">
                  <c:v>0.22</c:v>
                </c:pt>
                <c:pt idx="32">
                  <c:v>0.25</c:v>
                </c:pt>
                <c:pt idx="33">
                  <c:v>0.28</c:v>
                </c:pt>
                <c:pt idx="34">
                  <c:v>0.33</c:v>
                </c:pt>
                <c:pt idx="35">
                  <c:v>0.21</c:v>
                </c:pt>
                <c:pt idx="36">
                  <c:v>0.23</c:v>
                </c:pt>
                <c:pt idx="37">
                  <c:v>0.26</c:v>
                </c:pt>
                <c:pt idx="38">
                  <c:v>0.22</c:v>
                </c:pt>
                <c:pt idx="39">
                  <c:v>0.26</c:v>
                </c:pt>
                <c:pt idx="40">
                  <c:v>0.27</c:v>
                </c:pt>
                <c:pt idx="41">
                  <c:v>0.23</c:v>
                </c:pt>
                <c:pt idx="42">
                  <c:v>0.23</c:v>
                </c:pt>
                <c:pt idx="43">
                  <c:v>0.23</c:v>
                </c:pt>
                <c:pt idx="44">
                  <c:v>0.25</c:v>
                </c:pt>
                <c:pt idx="45">
                  <c:v>0.27</c:v>
                </c:pt>
                <c:pt idx="46">
                  <c:v>0.24</c:v>
                </c:pt>
                <c:pt idx="47">
                  <c:v>0.22</c:v>
                </c:pt>
                <c:pt idx="48">
                  <c:v>0.26</c:v>
                </c:pt>
                <c:pt idx="49">
                  <c:v>0.26</c:v>
                </c:pt>
                <c:pt idx="50">
                  <c:v>0.22</c:v>
                </c:pt>
                <c:pt idx="51">
                  <c:v>0.23</c:v>
                </c:pt>
                <c:pt idx="52">
                  <c:v>0.29</c:v>
                </c:pt>
                <c:pt idx="53">
                  <c:v>0.35</c:v>
                </c:pt>
                <c:pt idx="54">
                  <c:v>0.26</c:v>
                </c:pt>
                <c:pt idx="55">
                  <c:v>0.27</c:v>
                </c:pt>
                <c:pt idx="56">
                  <c:v>0.23</c:v>
                </c:pt>
                <c:pt idx="57">
                  <c:v>0.28</c:v>
                </c:pt>
                <c:pt idx="58">
                  <c:v>0.45</c:v>
                </c:pt>
                <c:pt idx="59">
                  <c:v>0.36</c:v>
                </c:pt>
                <c:pt idx="60">
                  <c:v>0.25</c:v>
                </c:pt>
                <c:pt idx="61">
                  <c:v>0.25</c:v>
                </c:pt>
                <c:pt idx="62">
                  <c:v>0.43</c:v>
                </c:pt>
                <c:pt idx="63">
                  <c:v>0.28</c:v>
                </c:pt>
                <c:pt idx="64">
                  <c:v>0.26</c:v>
                </c:pt>
                <c:pt idx="65">
                  <c:v>0.26</c:v>
                </c:pt>
                <c:pt idx="66">
                  <c:v>0.32</c:v>
                </c:pt>
                <c:pt idx="67">
                  <c:v>0.25</c:v>
                </c:pt>
                <c:pt idx="68">
                  <c:v>0.3</c:v>
                </c:pt>
                <c:pt idx="69">
                  <c:v>0.26</c:v>
                </c:pt>
                <c:pt idx="70">
                  <c:v>0.28</c:v>
                </c:pt>
                <c:pt idx="71">
                  <c:v>0.27</c:v>
                </c:pt>
                <c:pt idx="72">
                  <c:v>0.28</c:v>
                </c:pt>
                <c:pt idx="73">
                  <c:v>0.4</c:v>
                </c:pt>
                <c:pt idx="74">
                  <c:v>0.31</c:v>
                </c:pt>
                <c:pt idx="75">
                  <c:v>0.28</c:v>
                </c:pt>
                <c:pt idx="76">
                  <c:v>0.32</c:v>
                </c:pt>
                <c:pt idx="77">
                  <c:v>0.27</c:v>
                </c:pt>
                <c:pt idx="78">
                  <c:v>0.23</c:v>
                </c:pt>
                <c:pt idx="79">
                  <c:v>0.27</c:v>
                </c:pt>
                <c:pt idx="80">
                  <c:v>0.29</c:v>
                </c:pt>
                <c:pt idx="81">
                  <c:v>0.5</c:v>
                </c:pt>
                <c:pt idx="82">
                  <c:v>0.37</c:v>
                </c:pt>
                <c:pt idx="83">
                  <c:v>0.25</c:v>
                </c:pt>
                <c:pt idx="84">
                  <c:v>0.23</c:v>
                </c:pt>
                <c:pt idx="85">
                  <c:v>0.25</c:v>
                </c:pt>
                <c:pt idx="86">
                  <c:v>0.25</c:v>
                </c:pt>
                <c:pt idx="87">
                  <c:v>0.25</c:v>
                </c:pt>
                <c:pt idx="88">
                  <c:v>0.25</c:v>
                </c:pt>
                <c:pt idx="89">
                  <c:v>0.25</c:v>
                </c:pt>
                <c:pt idx="90">
                  <c:v>0.33</c:v>
                </c:pt>
                <c:pt idx="91">
                  <c:v>0.35</c:v>
                </c:pt>
                <c:pt idx="92">
                  <c:v>0.37</c:v>
                </c:pt>
                <c:pt idx="93">
                  <c:v>0.43</c:v>
                </c:pt>
                <c:pt idx="94">
                  <c:v>0.38</c:v>
                </c:pt>
                <c:pt idx="95">
                  <c:v>0.41</c:v>
                </c:pt>
                <c:pt idx="96">
                  <c:v>0.38</c:v>
                </c:pt>
                <c:pt idx="97">
                  <c:v>0.41</c:v>
                </c:pt>
                <c:pt idx="98">
                  <c:v>0.38</c:v>
                </c:pt>
                <c:pt idx="99">
                  <c:v>0.38</c:v>
                </c:pt>
                <c:pt idx="100">
                  <c:v>0.37</c:v>
                </c:pt>
                <c:pt idx="101">
                  <c:v>0.31</c:v>
                </c:pt>
                <c:pt idx="102">
                  <c:v>0.38</c:v>
                </c:pt>
                <c:pt idx="103">
                  <c:v>0.29</c:v>
                </c:pt>
                <c:pt idx="104">
                  <c:v>0.3</c:v>
                </c:pt>
                <c:pt idx="105">
                  <c:v>0.33</c:v>
                </c:pt>
                <c:pt idx="106">
                  <c:v>0.36</c:v>
                </c:pt>
                <c:pt idx="107">
                  <c:v>0.33</c:v>
                </c:pt>
                <c:pt idx="108">
                  <c:v>0.33</c:v>
                </c:pt>
                <c:pt idx="109">
                  <c:v>0.32</c:v>
                </c:pt>
                <c:pt idx="110">
                  <c:v>0.32</c:v>
                </c:pt>
                <c:pt idx="111">
                  <c:v>0.32</c:v>
                </c:pt>
                <c:pt idx="112">
                  <c:v>0.32</c:v>
                </c:pt>
                <c:pt idx="113">
                  <c:v>0.31</c:v>
                </c:pt>
                <c:pt idx="114">
                  <c:v>0.32</c:v>
                </c:pt>
                <c:pt idx="115">
                  <c:v>0.34</c:v>
                </c:pt>
                <c:pt idx="116">
                  <c:v>0.3</c:v>
                </c:pt>
                <c:pt idx="117">
                  <c:v>0.32</c:v>
                </c:pt>
                <c:pt idx="118">
                  <c:v>0.27</c:v>
                </c:pt>
                <c:pt idx="119">
                  <c:v>0.15</c:v>
                </c:pt>
                <c:pt idx="120">
                  <c:v>0.23</c:v>
                </c:pt>
                <c:pt idx="121">
                  <c:v>0.24</c:v>
                </c:pt>
                <c:pt idx="122">
                  <c:v>0.23</c:v>
                </c:pt>
                <c:pt idx="123">
                  <c:v>0.22</c:v>
                </c:pt>
                <c:pt idx="124">
                  <c:v>0.25</c:v>
                </c:pt>
                <c:pt idx="125">
                  <c:v>0.18</c:v>
                </c:pt>
                <c:pt idx="126">
                  <c:v>0.21</c:v>
                </c:pt>
                <c:pt idx="127">
                  <c:v>0.21</c:v>
                </c:pt>
                <c:pt idx="128">
                  <c:v>0.24</c:v>
                </c:pt>
                <c:pt idx="129">
                  <c:v>0.25</c:v>
                </c:pt>
                <c:pt idx="130">
                  <c:v>1.26</c:v>
                </c:pt>
                <c:pt idx="131">
                  <c:v>0.94</c:v>
                </c:pt>
                <c:pt idx="132">
                  <c:v>0.42</c:v>
                </c:pt>
                <c:pt idx="133">
                  <c:v>0.25</c:v>
                </c:pt>
                <c:pt idx="134">
                  <c:v>0.22</c:v>
                </c:pt>
                <c:pt idx="135">
                  <c:v>0.25</c:v>
                </c:pt>
                <c:pt idx="136">
                  <c:v>0.24</c:v>
                </c:pt>
                <c:pt idx="137">
                  <c:v>0.21</c:v>
                </c:pt>
                <c:pt idx="138">
                  <c:v>0.19</c:v>
                </c:pt>
                <c:pt idx="139">
                  <c:v>0.23</c:v>
                </c:pt>
                <c:pt idx="140">
                  <c:v>0.2</c:v>
                </c:pt>
                <c:pt idx="141">
                  <c:v>0.24</c:v>
                </c:pt>
                <c:pt idx="142">
                  <c:v>0.24</c:v>
                </c:pt>
                <c:pt idx="143">
                  <c:v>0.25</c:v>
                </c:pt>
                <c:pt idx="144">
                  <c:v>0.34</c:v>
                </c:pt>
                <c:pt idx="145">
                  <c:v>0.27</c:v>
                </c:pt>
                <c:pt idx="146">
                  <c:v>0.22</c:v>
                </c:pt>
                <c:pt idx="147">
                  <c:v>0.24</c:v>
                </c:pt>
                <c:pt idx="148">
                  <c:v>0.29</c:v>
                </c:pt>
                <c:pt idx="149">
                  <c:v>0.34</c:v>
                </c:pt>
                <c:pt idx="150">
                  <c:v>0.23</c:v>
                </c:pt>
                <c:pt idx="151">
                  <c:v>0.24</c:v>
                </c:pt>
                <c:pt idx="152">
                  <c:v>0.24</c:v>
                </c:pt>
                <c:pt idx="153">
                  <c:v>0.23</c:v>
                </c:pt>
                <c:pt idx="154">
                  <c:v>0.25</c:v>
                </c:pt>
              </c:numCache>
            </c:numRef>
          </c:yVal>
        </c:ser>
        <c:axId val="81357740"/>
        <c:axId val="81357741"/>
      </c:scatterChart>
      <c:valAx>
        <c:axId val="81357740"/>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41"/>
        <c:crosses val="autoZero"/>
      </c:valAx>
      <c:valAx>
        <c:axId val="81357741"/>
        <c:scaling>
          <c:orientation val="minMax"/>
        </c:scaling>
        <c:delete val="0"/>
        <c:axPos val="l"/>
        <c:title>
          <c:tx>
            <c:rich>
              <a:bodyPr rot="-5400000" vert="horz"/>
              <a:lstStyle/>
              <a:p>
                <a:pPr>
                  <a:defRPr/>
                </a:pPr>
                <a:r>
                  <a:rPr lang="en-US"/>
                  <a:t>Resp Time (ms)</a:t>
                </a:r>
              </a:p>
            </c:rich>
          </c:tx>
          <c:layout/>
          <c:overlay val="0"/>
        </c:title>
        <c:numFmt formatCode="#,##0.00" sourceLinked="0"/>
        <c:majorTickMark val="cross"/>
        <c:minorTickMark val="cross"/>
        <c:tickLblPos val="nextTo"/>
        <c:crossAx val="81357740"/>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SP A</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1.11</c:v>
                </c:pt>
                <c:pt idx="1">
                  <c:v>1.27</c:v>
                </c:pt>
                <c:pt idx="2">
                  <c:v>0.84</c:v>
                </c:pt>
                <c:pt idx="3">
                  <c:v>0.55</c:v>
                </c:pt>
                <c:pt idx="4">
                  <c:v>0.71</c:v>
                </c:pt>
                <c:pt idx="5">
                  <c:v>0.33</c:v>
                </c:pt>
                <c:pt idx="6">
                  <c:v>0.66</c:v>
                </c:pt>
                <c:pt idx="7">
                  <c:v>0.38</c:v>
                </c:pt>
                <c:pt idx="8">
                  <c:v>0.71</c:v>
                </c:pt>
                <c:pt idx="9">
                  <c:v>0.3</c:v>
                </c:pt>
                <c:pt idx="10">
                  <c:v>0.43</c:v>
                </c:pt>
                <c:pt idx="11">
                  <c:v>0.29</c:v>
                </c:pt>
                <c:pt idx="12">
                  <c:v>0.31</c:v>
                </c:pt>
                <c:pt idx="13">
                  <c:v>0.34</c:v>
                </c:pt>
                <c:pt idx="14">
                  <c:v>0.35</c:v>
                </c:pt>
                <c:pt idx="15">
                  <c:v>0.34</c:v>
                </c:pt>
                <c:pt idx="16">
                  <c:v>0.65</c:v>
                </c:pt>
                <c:pt idx="17">
                  <c:v>0.24</c:v>
                </c:pt>
                <c:pt idx="18">
                  <c:v>0.78</c:v>
                </c:pt>
                <c:pt idx="19">
                  <c:v>0.46</c:v>
                </c:pt>
                <c:pt idx="20">
                  <c:v>0.34</c:v>
                </c:pt>
                <c:pt idx="21">
                  <c:v>0.26</c:v>
                </c:pt>
                <c:pt idx="22">
                  <c:v>0.59</c:v>
                </c:pt>
                <c:pt idx="23">
                  <c:v>0.4</c:v>
                </c:pt>
                <c:pt idx="24">
                  <c:v>0.54</c:v>
                </c:pt>
                <c:pt idx="25">
                  <c:v>0.48</c:v>
                </c:pt>
                <c:pt idx="26">
                  <c:v>0.35</c:v>
                </c:pt>
                <c:pt idx="27">
                  <c:v>0.56</c:v>
                </c:pt>
                <c:pt idx="28">
                  <c:v>0.91</c:v>
                </c:pt>
                <c:pt idx="29">
                  <c:v>0.35</c:v>
                </c:pt>
                <c:pt idx="30">
                  <c:v>0.36</c:v>
                </c:pt>
                <c:pt idx="31">
                  <c:v>0.4</c:v>
                </c:pt>
                <c:pt idx="32">
                  <c:v>0.43</c:v>
                </c:pt>
                <c:pt idx="33">
                  <c:v>0.48</c:v>
                </c:pt>
                <c:pt idx="34">
                  <c:v>0.93</c:v>
                </c:pt>
                <c:pt idx="35">
                  <c:v>0.46</c:v>
                </c:pt>
                <c:pt idx="36">
                  <c:v>0.26</c:v>
                </c:pt>
                <c:pt idx="37">
                  <c:v>0.17</c:v>
                </c:pt>
                <c:pt idx="38">
                  <c:v>0.29</c:v>
                </c:pt>
                <c:pt idx="39">
                  <c:v>0.57</c:v>
                </c:pt>
                <c:pt idx="40">
                  <c:v>0.82</c:v>
                </c:pt>
                <c:pt idx="41">
                  <c:v>0.32</c:v>
                </c:pt>
                <c:pt idx="42">
                  <c:v>0.33</c:v>
                </c:pt>
                <c:pt idx="43">
                  <c:v>0.42</c:v>
                </c:pt>
                <c:pt idx="44">
                  <c:v>0.51</c:v>
                </c:pt>
                <c:pt idx="45">
                  <c:v>0.4</c:v>
                </c:pt>
                <c:pt idx="46">
                  <c:v>0.49</c:v>
                </c:pt>
                <c:pt idx="47">
                  <c:v>0.38</c:v>
                </c:pt>
                <c:pt idx="48">
                  <c:v>0.75</c:v>
                </c:pt>
                <c:pt idx="49">
                  <c:v>0.67</c:v>
                </c:pt>
                <c:pt idx="50">
                  <c:v>0.51</c:v>
                </c:pt>
                <c:pt idx="51">
                  <c:v>0.47</c:v>
                </c:pt>
                <c:pt idx="52">
                  <c:v>0.82</c:v>
                </c:pt>
                <c:pt idx="53">
                  <c:v>0.31</c:v>
                </c:pt>
                <c:pt idx="54">
                  <c:v>0.59</c:v>
                </c:pt>
                <c:pt idx="55">
                  <c:v>0.66</c:v>
                </c:pt>
                <c:pt idx="56">
                  <c:v>0.35</c:v>
                </c:pt>
                <c:pt idx="57">
                  <c:v>0.62</c:v>
                </c:pt>
                <c:pt idx="58">
                  <c:v>0.72</c:v>
                </c:pt>
                <c:pt idx="59">
                  <c:v>0.87</c:v>
                </c:pt>
                <c:pt idx="60">
                  <c:v>0.57</c:v>
                </c:pt>
                <c:pt idx="61">
                  <c:v>0.36</c:v>
                </c:pt>
                <c:pt idx="62">
                  <c:v>0.42</c:v>
                </c:pt>
                <c:pt idx="63">
                  <c:v>0.62</c:v>
                </c:pt>
                <c:pt idx="64">
                  <c:v>0.78</c:v>
                </c:pt>
                <c:pt idx="65">
                  <c:v>0.59</c:v>
                </c:pt>
                <c:pt idx="66">
                  <c:v>0.78</c:v>
                </c:pt>
                <c:pt idx="67">
                  <c:v>0.47</c:v>
                </c:pt>
                <c:pt idx="68">
                  <c:v>0.29</c:v>
                </c:pt>
                <c:pt idx="69">
                  <c:v>0.38</c:v>
                </c:pt>
                <c:pt idx="70">
                  <c:v>0.71</c:v>
                </c:pt>
                <c:pt idx="71">
                  <c:v>0.64</c:v>
                </c:pt>
                <c:pt idx="72">
                  <c:v>0.85</c:v>
                </c:pt>
                <c:pt idx="73">
                  <c:v>0.75</c:v>
                </c:pt>
                <c:pt idx="74">
                  <c:v>0.99</c:v>
                </c:pt>
                <c:pt idx="75">
                  <c:v>1.12</c:v>
                </c:pt>
                <c:pt idx="76">
                  <c:v>1.37</c:v>
                </c:pt>
                <c:pt idx="77">
                  <c:v>0.52</c:v>
                </c:pt>
                <c:pt idx="78">
                  <c:v>0.41</c:v>
                </c:pt>
                <c:pt idx="79">
                  <c:v>0.8</c:v>
                </c:pt>
                <c:pt idx="80">
                  <c:v>1.26</c:v>
                </c:pt>
                <c:pt idx="81">
                  <c:v>1.23</c:v>
                </c:pt>
                <c:pt idx="82">
                  <c:v>0.93</c:v>
                </c:pt>
                <c:pt idx="83">
                  <c:v>0.42</c:v>
                </c:pt>
                <c:pt idx="84">
                  <c:v>0.45</c:v>
                </c:pt>
                <c:pt idx="85">
                  <c:v>0.39</c:v>
                </c:pt>
                <c:pt idx="86">
                  <c:v>0.61</c:v>
                </c:pt>
                <c:pt idx="87">
                  <c:v>0.7</c:v>
                </c:pt>
                <c:pt idx="88">
                  <c:v>0.77</c:v>
                </c:pt>
                <c:pt idx="89">
                  <c:v>0.59</c:v>
                </c:pt>
                <c:pt idx="90">
                  <c:v>1.08</c:v>
                </c:pt>
                <c:pt idx="91">
                  <c:v>1.21</c:v>
                </c:pt>
                <c:pt idx="92">
                  <c:v>1.53</c:v>
                </c:pt>
                <c:pt idx="93">
                  <c:v>1.16</c:v>
                </c:pt>
                <c:pt idx="94">
                  <c:v>0.45</c:v>
                </c:pt>
                <c:pt idx="95">
                  <c:v>0.45</c:v>
                </c:pt>
                <c:pt idx="96">
                  <c:v>0.77</c:v>
                </c:pt>
                <c:pt idx="97">
                  <c:v>0.96</c:v>
                </c:pt>
                <c:pt idx="98">
                  <c:v>1.08</c:v>
                </c:pt>
                <c:pt idx="99">
                  <c:v>1.07</c:v>
                </c:pt>
                <c:pt idx="100">
                  <c:v>1.33</c:v>
                </c:pt>
                <c:pt idx="101">
                  <c:v>0.97</c:v>
                </c:pt>
                <c:pt idx="102">
                  <c:v>1.3</c:v>
                </c:pt>
                <c:pt idx="103">
                  <c:v>0.72</c:v>
                </c:pt>
                <c:pt idx="104">
                  <c:v>0.83</c:v>
                </c:pt>
                <c:pt idx="105">
                  <c:v>1.01</c:v>
                </c:pt>
                <c:pt idx="106">
                  <c:v>1.64</c:v>
                </c:pt>
                <c:pt idx="107">
                  <c:v>1.55</c:v>
                </c:pt>
                <c:pt idx="108">
                  <c:v>0.88</c:v>
                </c:pt>
                <c:pt idx="109">
                  <c:v>1.16</c:v>
                </c:pt>
                <c:pt idx="110">
                  <c:v>1.01</c:v>
                </c:pt>
                <c:pt idx="111">
                  <c:v>1.3</c:v>
                </c:pt>
                <c:pt idx="112">
                  <c:v>1.5</c:v>
                </c:pt>
                <c:pt idx="113">
                  <c:v>1.23</c:v>
                </c:pt>
                <c:pt idx="114">
                  <c:v>1.46</c:v>
                </c:pt>
                <c:pt idx="115">
                  <c:v>1.3</c:v>
                </c:pt>
                <c:pt idx="116">
                  <c:v>1.37</c:v>
                </c:pt>
                <c:pt idx="117">
                  <c:v>1.35</c:v>
                </c:pt>
                <c:pt idx="118">
                  <c:v>1.02</c:v>
                </c:pt>
                <c:pt idx="119">
                  <c:v>0.47</c:v>
                </c:pt>
                <c:pt idx="120">
                  <c:v>0.38</c:v>
                </c:pt>
                <c:pt idx="121">
                  <c:v>0.63</c:v>
                </c:pt>
                <c:pt idx="122">
                  <c:v>0.5</c:v>
                </c:pt>
                <c:pt idx="123">
                  <c:v>0.59</c:v>
                </c:pt>
                <c:pt idx="124">
                  <c:v>0.7</c:v>
                </c:pt>
                <c:pt idx="125">
                  <c:v>0.38</c:v>
                </c:pt>
                <c:pt idx="126">
                  <c:v>0.42</c:v>
                </c:pt>
                <c:pt idx="127">
                  <c:v>1.22</c:v>
                </c:pt>
                <c:pt idx="128">
                  <c:v>1.13</c:v>
                </c:pt>
                <c:pt idx="129">
                  <c:v>0.89</c:v>
                </c:pt>
                <c:pt idx="130">
                  <c:v>0.79</c:v>
                </c:pt>
                <c:pt idx="131">
                  <c:v>0.24</c:v>
                </c:pt>
                <c:pt idx="132">
                  <c:v>0.22</c:v>
                </c:pt>
                <c:pt idx="133">
                  <c:v>0.2</c:v>
                </c:pt>
                <c:pt idx="134">
                  <c:v>0.16</c:v>
                </c:pt>
                <c:pt idx="135">
                  <c:v>0.33</c:v>
                </c:pt>
                <c:pt idx="136">
                  <c:v>0.37</c:v>
                </c:pt>
                <c:pt idx="137">
                  <c:v>0.22</c:v>
                </c:pt>
                <c:pt idx="138">
                  <c:v>0.3</c:v>
                </c:pt>
                <c:pt idx="139">
                  <c:v>0.26</c:v>
                </c:pt>
                <c:pt idx="140">
                  <c:v>0.34</c:v>
                </c:pt>
                <c:pt idx="141">
                  <c:v>0.33</c:v>
                </c:pt>
                <c:pt idx="142">
                  <c:v>0.53</c:v>
                </c:pt>
                <c:pt idx="143">
                  <c:v>0.22</c:v>
                </c:pt>
                <c:pt idx="144">
                  <c:v>1.09</c:v>
                </c:pt>
                <c:pt idx="145">
                  <c:v>0.9</c:v>
                </c:pt>
                <c:pt idx="146">
                  <c:v>0.67</c:v>
                </c:pt>
                <c:pt idx="147">
                  <c:v>0.58</c:v>
                </c:pt>
                <c:pt idx="148">
                  <c:v>0.69</c:v>
                </c:pt>
                <c:pt idx="149">
                  <c:v>0.38</c:v>
                </c:pt>
                <c:pt idx="150">
                  <c:v>0.32</c:v>
                </c:pt>
                <c:pt idx="151">
                  <c:v>0.41</c:v>
                </c:pt>
                <c:pt idx="152">
                  <c:v>0.22</c:v>
                </c:pt>
                <c:pt idx="153">
                  <c:v>0.32</c:v>
                </c:pt>
                <c:pt idx="154">
                  <c:v>0.53</c:v>
                </c:pt>
              </c:numCache>
            </c:numRef>
          </c:yVal>
        </c:ser>
        <c:ser>
          <c:idx val="1"/>
          <c:order val="1"/>
          <c:smooth val="0"/>
          <c:tx>
            <c:strRef>
              <c:f>Sheet1!$C$1</c:f>
              <c:strCache>
                <c:ptCount val="1"/>
                <c:pt idx="0">
                  <c:v>SP B</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0.8</c:v>
                </c:pt>
                <c:pt idx="1">
                  <c:v>1.14</c:v>
                </c:pt>
                <c:pt idx="2">
                  <c:v>1.17</c:v>
                </c:pt>
                <c:pt idx="3">
                  <c:v>1.16</c:v>
                </c:pt>
                <c:pt idx="4">
                  <c:v>0.7</c:v>
                </c:pt>
                <c:pt idx="5">
                  <c:v>0.62</c:v>
                </c:pt>
                <c:pt idx="6">
                  <c:v>0.73</c:v>
                </c:pt>
                <c:pt idx="7">
                  <c:v>0.56</c:v>
                </c:pt>
                <c:pt idx="8">
                  <c:v>0.83</c:v>
                </c:pt>
                <c:pt idx="9">
                  <c:v>0.38</c:v>
                </c:pt>
                <c:pt idx="10">
                  <c:v>0.36</c:v>
                </c:pt>
                <c:pt idx="11">
                  <c:v>0.33</c:v>
                </c:pt>
                <c:pt idx="12">
                  <c:v>0.34</c:v>
                </c:pt>
                <c:pt idx="13">
                  <c:v>0.74</c:v>
                </c:pt>
                <c:pt idx="14">
                  <c:v>0.74</c:v>
                </c:pt>
                <c:pt idx="15">
                  <c:v>0.68</c:v>
                </c:pt>
                <c:pt idx="16">
                  <c:v>0.75</c:v>
                </c:pt>
                <c:pt idx="17">
                  <c:v>0.35</c:v>
                </c:pt>
                <c:pt idx="18">
                  <c:v>1.25</c:v>
                </c:pt>
                <c:pt idx="19">
                  <c:v>0.82</c:v>
                </c:pt>
                <c:pt idx="20">
                  <c:v>0.68</c:v>
                </c:pt>
                <c:pt idx="21">
                  <c:v>0.39</c:v>
                </c:pt>
                <c:pt idx="22">
                  <c:v>0.67</c:v>
                </c:pt>
                <c:pt idx="23">
                  <c:v>0.57</c:v>
                </c:pt>
                <c:pt idx="24">
                  <c:v>0.55</c:v>
                </c:pt>
                <c:pt idx="25">
                  <c:v>0.68</c:v>
                </c:pt>
                <c:pt idx="26">
                  <c:v>0.63</c:v>
                </c:pt>
                <c:pt idx="27">
                  <c:v>0.87</c:v>
                </c:pt>
                <c:pt idx="28">
                  <c:v>0.91</c:v>
                </c:pt>
                <c:pt idx="29">
                  <c:v>0.5</c:v>
                </c:pt>
                <c:pt idx="30">
                  <c:v>0.57</c:v>
                </c:pt>
                <c:pt idx="31">
                  <c:v>0.62</c:v>
                </c:pt>
                <c:pt idx="32">
                  <c:v>0.74</c:v>
                </c:pt>
                <c:pt idx="33">
                  <c:v>0.71</c:v>
                </c:pt>
                <c:pt idx="34">
                  <c:v>1.1</c:v>
                </c:pt>
                <c:pt idx="35">
                  <c:v>0.65</c:v>
                </c:pt>
                <c:pt idx="36">
                  <c:v>0.57</c:v>
                </c:pt>
                <c:pt idx="37">
                  <c:v>0.33</c:v>
                </c:pt>
                <c:pt idx="38">
                  <c:v>0.65</c:v>
                </c:pt>
                <c:pt idx="39">
                  <c:v>0.94</c:v>
                </c:pt>
                <c:pt idx="40">
                  <c:v>0.86</c:v>
                </c:pt>
                <c:pt idx="41">
                  <c:v>0.51</c:v>
                </c:pt>
                <c:pt idx="42">
                  <c:v>0.62</c:v>
                </c:pt>
                <c:pt idx="43">
                  <c:v>0.74</c:v>
                </c:pt>
                <c:pt idx="44">
                  <c:v>0.83</c:v>
                </c:pt>
                <c:pt idx="45">
                  <c:v>0.74</c:v>
                </c:pt>
                <c:pt idx="46">
                  <c:v>0.57</c:v>
                </c:pt>
                <c:pt idx="47">
                  <c:v>0.59</c:v>
                </c:pt>
                <c:pt idx="48">
                  <c:v>0.75</c:v>
                </c:pt>
                <c:pt idx="49">
                  <c:v>0.62</c:v>
                </c:pt>
                <c:pt idx="50">
                  <c:v>0.54</c:v>
                </c:pt>
                <c:pt idx="51">
                  <c:v>0.73</c:v>
                </c:pt>
                <c:pt idx="52">
                  <c:v>0.86</c:v>
                </c:pt>
                <c:pt idx="53">
                  <c:v>0.36</c:v>
                </c:pt>
                <c:pt idx="54">
                  <c:v>0.8</c:v>
                </c:pt>
                <c:pt idx="55">
                  <c:v>0.82</c:v>
                </c:pt>
                <c:pt idx="56">
                  <c:v>0.64</c:v>
                </c:pt>
                <c:pt idx="57">
                  <c:v>0.83</c:v>
                </c:pt>
                <c:pt idx="58">
                  <c:v>0.59</c:v>
                </c:pt>
                <c:pt idx="59">
                  <c:v>1.12</c:v>
                </c:pt>
                <c:pt idx="60">
                  <c:v>0.79</c:v>
                </c:pt>
                <c:pt idx="61">
                  <c:v>0.63</c:v>
                </c:pt>
                <c:pt idx="62">
                  <c:v>0.43</c:v>
                </c:pt>
                <c:pt idx="63">
                  <c:v>0.85</c:v>
                </c:pt>
                <c:pt idx="64">
                  <c:v>0.82</c:v>
                </c:pt>
                <c:pt idx="65">
                  <c:v>0.89</c:v>
                </c:pt>
                <c:pt idx="66">
                  <c:v>1.01</c:v>
                </c:pt>
                <c:pt idx="67">
                  <c:v>0.65</c:v>
                </c:pt>
                <c:pt idx="68">
                  <c:v>0.38</c:v>
                </c:pt>
                <c:pt idx="69">
                  <c:v>0.59</c:v>
                </c:pt>
                <c:pt idx="70">
                  <c:v>0.8</c:v>
                </c:pt>
                <c:pt idx="71">
                  <c:v>0.87</c:v>
                </c:pt>
                <c:pt idx="72">
                  <c:v>1.12</c:v>
                </c:pt>
                <c:pt idx="73">
                  <c:v>0.71</c:v>
                </c:pt>
                <c:pt idx="74">
                  <c:v>1.37</c:v>
                </c:pt>
                <c:pt idx="75">
                  <c:v>1.3</c:v>
                </c:pt>
                <c:pt idx="76">
                  <c:v>1.35</c:v>
                </c:pt>
                <c:pt idx="77">
                  <c:v>0.49</c:v>
                </c:pt>
                <c:pt idx="78">
                  <c:v>0.75</c:v>
                </c:pt>
                <c:pt idx="79">
                  <c:v>1.12</c:v>
                </c:pt>
                <c:pt idx="80">
                  <c:v>1.25</c:v>
                </c:pt>
                <c:pt idx="81">
                  <c:v>2.14</c:v>
                </c:pt>
                <c:pt idx="82">
                  <c:v>1.24</c:v>
                </c:pt>
                <c:pt idx="83">
                  <c:v>0.71</c:v>
                </c:pt>
                <c:pt idx="84">
                  <c:v>0.69</c:v>
                </c:pt>
                <c:pt idx="85">
                  <c:v>0.63</c:v>
                </c:pt>
                <c:pt idx="86">
                  <c:v>0.84</c:v>
                </c:pt>
                <c:pt idx="87">
                  <c:v>0.96</c:v>
                </c:pt>
                <c:pt idx="88">
                  <c:v>0.83</c:v>
                </c:pt>
                <c:pt idx="89">
                  <c:v>0.99</c:v>
                </c:pt>
                <c:pt idx="90">
                  <c:v>1.51</c:v>
                </c:pt>
                <c:pt idx="91">
                  <c:v>1.19</c:v>
                </c:pt>
                <c:pt idx="92">
                  <c:v>1.56</c:v>
                </c:pt>
                <c:pt idx="93">
                  <c:v>1.1</c:v>
                </c:pt>
                <c:pt idx="94">
                  <c:v>0.48</c:v>
                </c:pt>
                <c:pt idx="95">
                  <c:v>0.74</c:v>
                </c:pt>
                <c:pt idx="96">
                  <c:v>1.23</c:v>
                </c:pt>
                <c:pt idx="97">
                  <c:v>1.61</c:v>
                </c:pt>
                <c:pt idx="98">
                  <c:v>1.68</c:v>
                </c:pt>
                <c:pt idx="99">
                  <c:v>1.57</c:v>
                </c:pt>
                <c:pt idx="100">
                  <c:v>1.39</c:v>
                </c:pt>
                <c:pt idx="101">
                  <c:v>1.21</c:v>
                </c:pt>
                <c:pt idx="102">
                  <c:v>0.76</c:v>
                </c:pt>
                <c:pt idx="103">
                  <c:v>0.97</c:v>
                </c:pt>
                <c:pt idx="104">
                  <c:v>1.15</c:v>
                </c:pt>
                <c:pt idx="105">
                  <c:v>1.26</c:v>
                </c:pt>
                <c:pt idx="106">
                  <c:v>2.24</c:v>
                </c:pt>
                <c:pt idx="107">
                  <c:v>2.17</c:v>
                </c:pt>
                <c:pt idx="108">
                  <c:v>1.34</c:v>
                </c:pt>
                <c:pt idx="109">
                  <c:v>1.3</c:v>
                </c:pt>
                <c:pt idx="110">
                  <c:v>1.26</c:v>
                </c:pt>
                <c:pt idx="111">
                  <c:v>1.45</c:v>
                </c:pt>
                <c:pt idx="112">
                  <c:v>1.4</c:v>
                </c:pt>
                <c:pt idx="113">
                  <c:v>1.47</c:v>
                </c:pt>
                <c:pt idx="114">
                  <c:v>1.76</c:v>
                </c:pt>
                <c:pt idx="115">
                  <c:v>1.37</c:v>
                </c:pt>
                <c:pt idx="116">
                  <c:v>1.49</c:v>
                </c:pt>
                <c:pt idx="117">
                  <c:v>1.53</c:v>
                </c:pt>
                <c:pt idx="118">
                  <c:v>0.99</c:v>
                </c:pt>
                <c:pt idx="119">
                  <c:v>0.41</c:v>
                </c:pt>
                <c:pt idx="120">
                  <c:v>0.45</c:v>
                </c:pt>
                <c:pt idx="121">
                  <c:v>1.12</c:v>
                </c:pt>
                <c:pt idx="122">
                  <c:v>0.96</c:v>
                </c:pt>
                <c:pt idx="123">
                  <c:v>0.87</c:v>
                </c:pt>
                <c:pt idx="124">
                  <c:v>0.66</c:v>
                </c:pt>
                <c:pt idx="125">
                  <c:v>0.61</c:v>
                </c:pt>
                <c:pt idx="126">
                  <c:v>0.83</c:v>
                </c:pt>
                <c:pt idx="127">
                  <c:v>0.43</c:v>
                </c:pt>
                <c:pt idx="128">
                  <c:v>0.41</c:v>
                </c:pt>
                <c:pt idx="129">
                  <c:v>0.65</c:v>
                </c:pt>
                <c:pt idx="130">
                  <c:v>3.04</c:v>
                </c:pt>
                <c:pt idx="131">
                  <c:v>1.48</c:v>
                </c:pt>
                <c:pt idx="132">
                  <c:v>0.75</c:v>
                </c:pt>
                <c:pt idx="133">
                  <c:v>0.32</c:v>
                </c:pt>
                <c:pt idx="134">
                  <c:v>0.29</c:v>
                </c:pt>
                <c:pt idx="135">
                  <c:v>0.54</c:v>
                </c:pt>
                <c:pt idx="136">
                  <c:v>0.35</c:v>
                </c:pt>
                <c:pt idx="137">
                  <c:v>0.38</c:v>
                </c:pt>
                <c:pt idx="138">
                  <c:v>0.73</c:v>
                </c:pt>
                <c:pt idx="139">
                  <c:v>0.57</c:v>
                </c:pt>
                <c:pt idx="140">
                  <c:v>0.84</c:v>
                </c:pt>
                <c:pt idx="141">
                  <c:v>0.7</c:v>
                </c:pt>
                <c:pt idx="142">
                  <c:v>0.72</c:v>
                </c:pt>
                <c:pt idx="143">
                  <c:v>0.38</c:v>
                </c:pt>
                <c:pt idx="144">
                  <c:v>1.12</c:v>
                </c:pt>
                <c:pt idx="145">
                  <c:v>1.26</c:v>
                </c:pt>
                <c:pt idx="146">
                  <c:v>1.1</c:v>
                </c:pt>
                <c:pt idx="147">
                  <c:v>0.86</c:v>
                </c:pt>
                <c:pt idx="148">
                  <c:v>1.33</c:v>
                </c:pt>
                <c:pt idx="149">
                  <c:v>1.2</c:v>
                </c:pt>
                <c:pt idx="150">
                  <c:v>1.02</c:v>
                </c:pt>
                <c:pt idx="151">
                  <c:v>1.15</c:v>
                </c:pt>
                <c:pt idx="152">
                  <c:v>0.73</c:v>
                </c:pt>
                <c:pt idx="153">
                  <c:v>1.06</c:v>
                </c:pt>
                <c:pt idx="154">
                  <c:v>0.73</c:v>
                </c:pt>
              </c:numCache>
            </c:numRef>
          </c:yVal>
        </c:ser>
        <c:axId val="81357744"/>
        <c:axId val="81357745"/>
      </c:scatterChart>
      <c:valAx>
        <c:axId val="81357744"/>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45"/>
        <c:crosses val="autoZero"/>
      </c:valAx>
      <c:valAx>
        <c:axId val="81357745"/>
        <c:scaling>
          <c:orientation val="minMax"/>
        </c:scaling>
        <c:delete val="0"/>
        <c:axPos val="l"/>
        <c:title>
          <c:tx>
            <c:rich>
              <a:bodyPr rot="-5400000" vert="horz"/>
              <a:lstStyle/>
              <a:p>
                <a:pPr>
                  <a:defRPr/>
                </a:pPr>
                <a:r>
                  <a:rPr lang="en-US"/>
                  <a:t>Queue Length</a:t>
                </a:r>
              </a:p>
            </c:rich>
          </c:tx>
          <c:layout/>
          <c:overlay val="0"/>
        </c:title>
        <c:numFmt formatCode="#,##0.00" sourceLinked="0"/>
        <c:majorTickMark val="cross"/>
        <c:minorTickMark val="cross"/>
        <c:tickLblPos val="nextTo"/>
        <c:crossAx val="81357744"/>
        <c:crosses val="autoZero"/>
        <c:crossBetween val="midCat"/>
      </c:valAx>
      <c:spPr>
        <a:noFill/>
      </c:spPr>
    </c:plotArea>
    <c:plotVisOnly val="1"/>
    <c:dispBlanksAs val="span"/>
  </c:chart>
  <c:spPr>
    <a:ln>
      <a:noFill/>
    </a:ln>
  </c:spPr>
  <c:txPr>
    <a:bodyPr/>
    <a:lstStyle/>
    <a:p>
      <a:pPr>
        <a:defRPr sz="800"/>
      </a:pPr>
      <a:endParaRPr lang="en-US"/>
    </a:p>
  </c:txPr>
  <c:externalData r:id="rId1"/>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SP A</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0.03</c:v>
                </c:pt>
                <c:pt idx="1">
                  <c:v>0.03</c:v>
                </c:pt>
                <c:pt idx="2">
                  <c:v>0.03</c:v>
                </c:pt>
                <c:pt idx="3">
                  <c:v>0.03</c:v>
                </c:pt>
                <c:pt idx="4">
                  <c:v>0.03</c:v>
                </c:pt>
                <c:pt idx="5">
                  <c:v>0.03</c:v>
                </c:pt>
                <c:pt idx="6">
                  <c:v>0.03</c:v>
                </c:pt>
                <c:pt idx="7">
                  <c:v>0.04</c:v>
                </c:pt>
                <c:pt idx="8">
                  <c:v>0.04</c:v>
                </c:pt>
                <c:pt idx="9">
                  <c:v>0.1</c:v>
                </c:pt>
                <c:pt idx="10">
                  <c:v>0.03</c:v>
                </c:pt>
                <c:pt idx="11">
                  <c:v>0.06</c:v>
                </c:pt>
                <c:pt idx="12">
                  <c:v>0.07</c:v>
                </c:pt>
                <c:pt idx="13">
                  <c:v>0.05</c:v>
                </c:pt>
                <c:pt idx="14">
                  <c:v>0.07</c:v>
                </c:pt>
                <c:pt idx="15">
                  <c:v>0.04</c:v>
                </c:pt>
                <c:pt idx="16">
                  <c:v>0.02</c:v>
                </c:pt>
                <c:pt idx="17">
                  <c:v>0.05</c:v>
                </c:pt>
                <c:pt idx="18">
                  <c:v>0.04</c:v>
                </c:pt>
                <c:pt idx="19">
                  <c:v>0.03</c:v>
                </c:pt>
                <c:pt idx="20">
                  <c:v>0.04</c:v>
                </c:pt>
                <c:pt idx="21">
                  <c:v>0.06</c:v>
                </c:pt>
                <c:pt idx="22">
                  <c:v>0.03</c:v>
                </c:pt>
                <c:pt idx="23">
                  <c:v>0.04</c:v>
                </c:pt>
                <c:pt idx="24">
                  <c:v>0.04</c:v>
                </c:pt>
                <c:pt idx="25">
                  <c:v>0.04</c:v>
                </c:pt>
                <c:pt idx="26">
                  <c:v>0.04</c:v>
                </c:pt>
                <c:pt idx="27">
                  <c:v>0.03</c:v>
                </c:pt>
                <c:pt idx="28">
                  <c:v>0.03</c:v>
                </c:pt>
                <c:pt idx="29">
                  <c:v>0.04</c:v>
                </c:pt>
                <c:pt idx="30">
                  <c:v>0.05</c:v>
                </c:pt>
                <c:pt idx="31">
                  <c:v>0.05</c:v>
                </c:pt>
                <c:pt idx="32">
                  <c:v>0.04</c:v>
                </c:pt>
                <c:pt idx="33">
                  <c:v>0.05</c:v>
                </c:pt>
                <c:pt idx="34">
                  <c:v>0.03</c:v>
                </c:pt>
                <c:pt idx="35">
                  <c:v>0.03</c:v>
                </c:pt>
                <c:pt idx="36">
                  <c:v>0.04</c:v>
                </c:pt>
                <c:pt idx="37">
                  <c:v>0.05</c:v>
                </c:pt>
                <c:pt idx="38">
                  <c:v>0.04</c:v>
                </c:pt>
                <c:pt idx="39">
                  <c:v>0.04</c:v>
                </c:pt>
                <c:pt idx="40">
                  <c:v>0.03</c:v>
                </c:pt>
                <c:pt idx="41">
                  <c:v>0.04</c:v>
                </c:pt>
                <c:pt idx="42">
                  <c:v>0.03</c:v>
                </c:pt>
                <c:pt idx="43">
                  <c:v>0.03</c:v>
                </c:pt>
                <c:pt idx="44">
                  <c:v>0.04</c:v>
                </c:pt>
                <c:pt idx="45">
                  <c:v>0.04</c:v>
                </c:pt>
                <c:pt idx="46">
                  <c:v>0.03</c:v>
                </c:pt>
                <c:pt idx="47">
                  <c:v>0.03</c:v>
                </c:pt>
                <c:pt idx="48">
                  <c:v>0.03</c:v>
                </c:pt>
                <c:pt idx="49">
                  <c:v>0.03</c:v>
                </c:pt>
                <c:pt idx="50">
                  <c:v>0.02</c:v>
                </c:pt>
                <c:pt idx="51">
                  <c:v>0.03</c:v>
                </c:pt>
                <c:pt idx="52">
                  <c:v>0.03</c:v>
                </c:pt>
                <c:pt idx="53">
                  <c:v>0.05</c:v>
                </c:pt>
                <c:pt idx="54">
                  <c:v>0.04</c:v>
                </c:pt>
                <c:pt idx="55">
                  <c:v>0.04</c:v>
                </c:pt>
                <c:pt idx="56">
                  <c:v>0.04</c:v>
                </c:pt>
                <c:pt idx="57">
                  <c:v>0.03</c:v>
                </c:pt>
                <c:pt idx="58">
                  <c:v>0.03</c:v>
                </c:pt>
                <c:pt idx="59">
                  <c:v>0.04</c:v>
                </c:pt>
                <c:pt idx="60">
                  <c:v>0.03</c:v>
                </c:pt>
                <c:pt idx="61">
                  <c:v>0.04</c:v>
                </c:pt>
                <c:pt idx="62">
                  <c:v>0.05</c:v>
                </c:pt>
                <c:pt idx="63">
                  <c:v>0.04</c:v>
                </c:pt>
                <c:pt idx="64">
                  <c:v>0.02</c:v>
                </c:pt>
                <c:pt idx="65">
                  <c:v>0.04</c:v>
                </c:pt>
                <c:pt idx="66">
                  <c:v>0.04</c:v>
                </c:pt>
                <c:pt idx="67">
                  <c:v>0.03</c:v>
                </c:pt>
                <c:pt idx="68">
                  <c:v>0.06</c:v>
                </c:pt>
                <c:pt idx="69">
                  <c:v>0.05</c:v>
                </c:pt>
                <c:pt idx="70">
                  <c:v>0.03</c:v>
                </c:pt>
                <c:pt idx="71">
                  <c:v>0.03</c:v>
                </c:pt>
                <c:pt idx="72">
                  <c:v>0.03</c:v>
                </c:pt>
                <c:pt idx="73">
                  <c:v>0.03</c:v>
                </c:pt>
                <c:pt idx="74">
                  <c:v>0.04</c:v>
                </c:pt>
                <c:pt idx="75">
                  <c:v>0.03</c:v>
                </c:pt>
                <c:pt idx="76">
                  <c:v>0.03</c:v>
                </c:pt>
                <c:pt idx="77">
                  <c:v>0.04</c:v>
                </c:pt>
                <c:pt idx="78">
                  <c:v>0.04</c:v>
                </c:pt>
                <c:pt idx="79">
                  <c:v>0.05</c:v>
                </c:pt>
                <c:pt idx="80">
                  <c:v>0.04</c:v>
                </c:pt>
                <c:pt idx="81">
                  <c:v>0.03</c:v>
                </c:pt>
                <c:pt idx="82">
                  <c:v>0.03</c:v>
                </c:pt>
                <c:pt idx="83">
                  <c:v>0.04</c:v>
                </c:pt>
                <c:pt idx="84">
                  <c:v>0.04</c:v>
                </c:pt>
                <c:pt idx="85">
                  <c:v>0.03</c:v>
                </c:pt>
                <c:pt idx="86">
                  <c:v>0.04</c:v>
                </c:pt>
                <c:pt idx="87">
                  <c:v>0.03</c:v>
                </c:pt>
                <c:pt idx="88">
                  <c:v>0.03</c:v>
                </c:pt>
                <c:pt idx="89">
                  <c:v>0.04</c:v>
                </c:pt>
                <c:pt idx="90">
                  <c:v>0.03</c:v>
                </c:pt>
                <c:pt idx="91">
                  <c:v>0.02</c:v>
                </c:pt>
                <c:pt idx="92">
                  <c:v>0.03</c:v>
                </c:pt>
                <c:pt idx="93">
                  <c:v>0.04</c:v>
                </c:pt>
                <c:pt idx="94">
                  <c:v>0.03</c:v>
                </c:pt>
                <c:pt idx="95">
                  <c:v>0.05</c:v>
                </c:pt>
                <c:pt idx="96">
                  <c:v>0.04</c:v>
                </c:pt>
                <c:pt idx="97">
                  <c:v>0.04</c:v>
                </c:pt>
                <c:pt idx="98">
                  <c:v>0.04</c:v>
                </c:pt>
                <c:pt idx="99">
                  <c:v>0.04</c:v>
                </c:pt>
                <c:pt idx="100">
                  <c:v>0.03</c:v>
                </c:pt>
                <c:pt idx="101">
                  <c:v>0.03</c:v>
                </c:pt>
                <c:pt idx="102">
                  <c:v>0.03</c:v>
                </c:pt>
                <c:pt idx="103">
                  <c:v>0.03</c:v>
                </c:pt>
                <c:pt idx="104">
                  <c:v>0.03</c:v>
                </c:pt>
                <c:pt idx="105">
                  <c:v>0.03</c:v>
                </c:pt>
                <c:pt idx="106">
                  <c:v>0.03</c:v>
                </c:pt>
                <c:pt idx="107">
                  <c:v>0.03</c:v>
                </c:pt>
                <c:pt idx="108">
                  <c:v>0.04</c:v>
                </c:pt>
                <c:pt idx="109">
                  <c:v>0.03</c:v>
                </c:pt>
                <c:pt idx="110">
                  <c:v>0.03</c:v>
                </c:pt>
                <c:pt idx="111">
                  <c:v>0.03</c:v>
                </c:pt>
                <c:pt idx="112">
                  <c:v>0.02</c:v>
                </c:pt>
                <c:pt idx="113">
                  <c:v>0.03</c:v>
                </c:pt>
                <c:pt idx="114">
                  <c:v>0.03</c:v>
                </c:pt>
                <c:pt idx="115">
                  <c:v>0.03</c:v>
                </c:pt>
                <c:pt idx="116">
                  <c:v>0.02</c:v>
                </c:pt>
                <c:pt idx="117">
                  <c:v>0.03</c:v>
                </c:pt>
                <c:pt idx="118">
                  <c:v>0.03</c:v>
                </c:pt>
                <c:pt idx="119">
                  <c:v>0.04</c:v>
                </c:pt>
                <c:pt idx="120">
                  <c:v>0.05</c:v>
                </c:pt>
                <c:pt idx="121">
                  <c:v>0.04</c:v>
                </c:pt>
                <c:pt idx="122">
                  <c:v>0.04</c:v>
                </c:pt>
                <c:pt idx="123">
                  <c:v>0.03</c:v>
                </c:pt>
                <c:pt idx="124">
                  <c:v>0.03</c:v>
                </c:pt>
                <c:pt idx="125">
                  <c:v>0.04</c:v>
                </c:pt>
                <c:pt idx="126">
                  <c:v>0.04</c:v>
                </c:pt>
                <c:pt idx="127">
                  <c:v>0.31</c:v>
                </c:pt>
                <c:pt idx="128">
                  <c:v>0.29</c:v>
                </c:pt>
                <c:pt idx="129">
                  <c:v>0.09</c:v>
                </c:pt>
                <c:pt idx="130">
                  <c:v>0.03</c:v>
                </c:pt>
                <c:pt idx="131">
                  <c:v>0.07</c:v>
                </c:pt>
                <c:pt idx="132">
                  <c:v>0.07</c:v>
                </c:pt>
                <c:pt idx="133">
                  <c:v>0.08</c:v>
                </c:pt>
                <c:pt idx="134">
                  <c:v>0.09</c:v>
                </c:pt>
                <c:pt idx="135">
                  <c:v>0.04</c:v>
                </c:pt>
                <c:pt idx="136">
                  <c:v>0.03</c:v>
                </c:pt>
                <c:pt idx="137">
                  <c:v>0.07</c:v>
                </c:pt>
                <c:pt idx="138">
                  <c:v>0.05</c:v>
                </c:pt>
                <c:pt idx="139">
                  <c:v>0.07</c:v>
                </c:pt>
                <c:pt idx="140">
                  <c:v>0.05</c:v>
                </c:pt>
                <c:pt idx="141">
                  <c:v>0.05</c:v>
                </c:pt>
                <c:pt idx="142">
                  <c:v>0.03</c:v>
                </c:pt>
                <c:pt idx="143">
                  <c:v>0.07</c:v>
                </c:pt>
                <c:pt idx="144">
                  <c:v>0.06</c:v>
                </c:pt>
                <c:pt idx="145">
                  <c:v>0.04</c:v>
                </c:pt>
                <c:pt idx="146">
                  <c:v>0.04</c:v>
                </c:pt>
                <c:pt idx="147">
                  <c:v>0.05</c:v>
                </c:pt>
                <c:pt idx="148">
                  <c:v>0.03</c:v>
                </c:pt>
                <c:pt idx="149">
                  <c:v>0.04</c:v>
                </c:pt>
                <c:pt idx="150">
                  <c:v>0.04</c:v>
                </c:pt>
                <c:pt idx="151">
                  <c:v>0.04</c:v>
                </c:pt>
                <c:pt idx="152">
                  <c:v>0.05</c:v>
                </c:pt>
                <c:pt idx="153">
                  <c:v>0.04</c:v>
                </c:pt>
                <c:pt idx="154">
                  <c:v>0.03</c:v>
                </c:pt>
              </c:numCache>
            </c:numRef>
          </c:yVal>
        </c:ser>
        <c:ser>
          <c:idx val="1"/>
          <c:order val="1"/>
          <c:smooth val="0"/>
          <c:tx>
            <c:strRef>
              <c:f>Sheet1!$C$1</c:f>
              <c:strCache>
                <c:ptCount val="1"/>
                <c:pt idx="0">
                  <c:v>SP B</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0.03</c:v>
                </c:pt>
                <c:pt idx="1">
                  <c:v>0.02</c:v>
                </c:pt>
                <c:pt idx="2">
                  <c:v>0.02</c:v>
                </c:pt>
                <c:pt idx="3">
                  <c:v>0.02</c:v>
                </c:pt>
                <c:pt idx="4">
                  <c:v>0.02</c:v>
                </c:pt>
                <c:pt idx="5">
                  <c:v>0.02</c:v>
                </c:pt>
                <c:pt idx="6">
                  <c:v>0.02</c:v>
                </c:pt>
                <c:pt idx="7">
                  <c:v>0.02</c:v>
                </c:pt>
                <c:pt idx="8">
                  <c:v>0.02</c:v>
                </c:pt>
                <c:pt idx="9">
                  <c:v>0.03</c:v>
                </c:pt>
                <c:pt idx="10">
                  <c:v>0.03</c:v>
                </c:pt>
                <c:pt idx="11">
                  <c:v>0.03</c:v>
                </c:pt>
                <c:pt idx="12">
                  <c:v>0.03</c:v>
                </c:pt>
                <c:pt idx="13">
                  <c:v>0.03</c:v>
                </c:pt>
                <c:pt idx="14">
                  <c:v>0.06</c:v>
                </c:pt>
                <c:pt idx="15">
                  <c:v>0.02</c:v>
                </c:pt>
                <c:pt idx="16">
                  <c:v>0.02</c:v>
                </c:pt>
                <c:pt idx="17">
                  <c:v>0.03</c:v>
                </c:pt>
                <c:pt idx="18">
                  <c:v>0.02</c:v>
                </c:pt>
                <c:pt idx="19">
                  <c:v>0.02</c:v>
                </c:pt>
                <c:pt idx="20">
                  <c:v>0.02</c:v>
                </c:pt>
                <c:pt idx="21">
                  <c:v>0.02</c:v>
                </c:pt>
                <c:pt idx="22">
                  <c:v>0.03</c:v>
                </c:pt>
                <c:pt idx="23">
                  <c:v>0.02</c:v>
                </c:pt>
                <c:pt idx="24">
                  <c:v>0.03</c:v>
                </c:pt>
                <c:pt idx="25">
                  <c:v>0.02</c:v>
                </c:pt>
                <c:pt idx="26">
                  <c:v>0.02</c:v>
                </c:pt>
                <c:pt idx="27">
                  <c:v>0.02</c:v>
                </c:pt>
                <c:pt idx="28">
                  <c:v>0.02</c:v>
                </c:pt>
                <c:pt idx="29">
                  <c:v>0.02</c:v>
                </c:pt>
                <c:pt idx="30">
                  <c:v>0.02</c:v>
                </c:pt>
                <c:pt idx="31">
                  <c:v>0.02</c:v>
                </c:pt>
                <c:pt idx="32">
                  <c:v>0.02</c:v>
                </c:pt>
                <c:pt idx="33">
                  <c:v>0.02</c:v>
                </c:pt>
                <c:pt idx="34">
                  <c:v>0.02</c:v>
                </c:pt>
                <c:pt idx="35">
                  <c:v>0.02</c:v>
                </c:pt>
                <c:pt idx="36">
                  <c:v>0.02</c:v>
                </c:pt>
                <c:pt idx="37">
                  <c:v>0.03</c:v>
                </c:pt>
                <c:pt idx="38">
                  <c:v>0.02</c:v>
                </c:pt>
                <c:pt idx="39">
                  <c:v>0.02</c:v>
                </c:pt>
                <c:pt idx="40">
                  <c:v>0.02</c:v>
                </c:pt>
                <c:pt idx="41">
                  <c:v>0.02</c:v>
                </c:pt>
                <c:pt idx="42">
                  <c:v>0.02</c:v>
                </c:pt>
                <c:pt idx="43">
                  <c:v>0.02</c:v>
                </c:pt>
                <c:pt idx="44">
                  <c:v>0.02</c:v>
                </c:pt>
                <c:pt idx="45">
                  <c:v>0.02</c:v>
                </c:pt>
                <c:pt idx="46">
                  <c:v>0.02</c:v>
                </c:pt>
                <c:pt idx="47">
                  <c:v>0.02</c:v>
                </c:pt>
                <c:pt idx="48">
                  <c:v>0.02</c:v>
                </c:pt>
                <c:pt idx="49">
                  <c:v>0.02</c:v>
                </c:pt>
                <c:pt idx="50">
                  <c:v>0.02</c:v>
                </c:pt>
                <c:pt idx="51">
                  <c:v>0.02</c:v>
                </c:pt>
                <c:pt idx="52">
                  <c:v>0.02</c:v>
                </c:pt>
                <c:pt idx="53">
                  <c:v>0.03</c:v>
                </c:pt>
                <c:pt idx="54">
                  <c:v>0.02</c:v>
                </c:pt>
                <c:pt idx="55">
                  <c:v>0.02</c:v>
                </c:pt>
                <c:pt idx="56">
                  <c:v>0.02</c:v>
                </c:pt>
                <c:pt idx="57">
                  <c:v>0.02</c:v>
                </c:pt>
                <c:pt idx="58">
                  <c:v>0.04</c:v>
                </c:pt>
                <c:pt idx="59">
                  <c:v>0.02</c:v>
                </c:pt>
                <c:pt idx="60">
                  <c:v>0.02</c:v>
                </c:pt>
                <c:pt idx="61">
                  <c:v>0.02</c:v>
                </c:pt>
                <c:pt idx="62">
                  <c:v>0.04</c:v>
                </c:pt>
                <c:pt idx="63">
                  <c:v>0.02</c:v>
                </c:pt>
                <c:pt idx="64">
                  <c:v>0.02</c:v>
                </c:pt>
                <c:pt idx="65">
                  <c:v>0.02</c:v>
                </c:pt>
                <c:pt idx="66">
                  <c:v>0.02</c:v>
                </c:pt>
                <c:pt idx="67">
                  <c:v>0.02</c:v>
                </c:pt>
                <c:pt idx="68">
                  <c:v>0.03</c:v>
                </c:pt>
                <c:pt idx="69">
                  <c:v>0.02</c:v>
                </c:pt>
                <c:pt idx="70">
                  <c:v>0.02</c:v>
                </c:pt>
                <c:pt idx="71">
                  <c:v>0.02</c:v>
                </c:pt>
                <c:pt idx="72">
                  <c:v>0.02</c:v>
                </c:pt>
                <c:pt idx="73">
                  <c:v>0.03</c:v>
                </c:pt>
                <c:pt idx="74">
                  <c:v>0.02</c:v>
                </c:pt>
                <c:pt idx="75">
                  <c:v>0.02</c:v>
                </c:pt>
                <c:pt idx="76">
                  <c:v>0.02</c:v>
                </c:pt>
                <c:pt idx="77">
                  <c:v>0.03</c:v>
                </c:pt>
                <c:pt idx="78">
                  <c:v>0.02</c:v>
                </c:pt>
                <c:pt idx="79">
                  <c:v>0.02</c:v>
                </c:pt>
                <c:pt idx="80">
                  <c:v>0.02</c:v>
                </c:pt>
                <c:pt idx="81">
                  <c:v>0.03</c:v>
                </c:pt>
                <c:pt idx="82">
                  <c:v>0.03</c:v>
                </c:pt>
                <c:pt idx="83">
                  <c:v>0.02</c:v>
                </c:pt>
                <c:pt idx="84">
                  <c:v>0.02</c:v>
                </c:pt>
                <c:pt idx="85">
                  <c:v>0.02</c:v>
                </c:pt>
                <c:pt idx="86">
                  <c:v>0.02</c:v>
                </c:pt>
                <c:pt idx="87">
                  <c:v>0.02</c:v>
                </c:pt>
                <c:pt idx="88">
                  <c:v>0.02</c:v>
                </c:pt>
                <c:pt idx="89">
                  <c:v>0.02</c:v>
                </c:pt>
                <c:pt idx="90">
                  <c:v>0.02</c:v>
                </c:pt>
                <c:pt idx="91">
                  <c:v>0.03</c:v>
                </c:pt>
                <c:pt idx="92">
                  <c:v>0.02</c:v>
                </c:pt>
                <c:pt idx="93">
                  <c:v>0.03</c:v>
                </c:pt>
                <c:pt idx="94">
                  <c:v>0.03</c:v>
                </c:pt>
                <c:pt idx="95">
                  <c:v>0.03</c:v>
                </c:pt>
                <c:pt idx="96">
                  <c:v>0.03</c:v>
                </c:pt>
                <c:pt idx="97">
                  <c:v>0.03</c:v>
                </c:pt>
                <c:pt idx="98">
                  <c:v>0.03</c:v>
                </c:pt>
                <c:pt idx="99">
                  <c:v>0.03</c:v>
                </c:pt>
                <c:pt idx="100">
                  <c:v>0.03</c:v>
                </c:pt>
                <c:pt idx="101">
                  <c:v>0.02</c:v>
                </c:pt>
                <c:pt idx="102">
                  <c:v>0.03</c:v>
                </c:pt>
                <c:pt idx="103">
                  <c:v>0.02</c:v>
                </c:pt>
                <c:pt idx="104">
                  <c:v>0.02</c:v>
                </c:pt>
                <c:pt idx="105">
                  <c:v>0.02</c:v>
                </c:pt>
                <c:pt idx="106">
                  <c:v>0.02</c:v>
                </c:pt>
                <c:pt idx="107">
                  <c:v>0.02</c:v>
                </c:pt>
                <c:pt idx="108">
                  <c:v>0.02</c:v>
                </c:pt>
                <c:pt idx="109">
                  <c:v>0.02</c:v>
                </c:pt>
                <c:pt idx="110">
                  <c:v>0.02</c:v>
                </c:pt>
                <c:pt idx="111">
                  <c:v>0.02</c:v>
                </c:pt>
                <c:pt idx="112">
                  <c:v>0.02</c:v>
                </c:pt>
                <c:pt idx="113">
                  <c:v>0.02</c:v>
                </c:pt>
                <c:pt idx="114">
                  <c:v>0.02</c:v>
                </c:pt>
                <c:pt idx="115">
                  <c:v>0.03</c:v>
                </c:pt>
                <c:pt idx="116">
                  <c:v>0.02</c:v>
                </c:pt>
                <c:pt idx="117">
                  <c:v>0.02</c:v>
                </c:pt>
                <c:pt idx="118">
                  <c:v>0.02</c:v>
                </c:pt>
                <c:pt idx="119">
                  <c:v>0.02</c:v>
                </c:pt>
                <c:pt idx="120">
                  <c:v>0.02</c:v>
                </c:pt>
                <c:pt idx="121">
                  <c:v>0.02</c:v>
                </c:pt>
                <c:pt idx="122">
                  <c:v>0.02</c:v>
                </c:pt>
                <c:pt idx="123">
                  <c:v>0.02</c:v>
                </c:pt>
                <c:pt idx="124">
                  <c:v>0.02</c:v>
                </c:pt>
                <c:pt idx="125">
                  <c:v>0.02</c:v>
                </c:pt>
                <c:pt idx="126">
                  <c:v>0.02</c:v>
                </c:pt>
                <c:pt idx="127">
                  <c:v>0.02</c:v>
                </c:pt>
                <c:pt idx="128">
                  <c:v>0.02</c:v>
                </c:pt>
                <c:pt idx="129">
                  <c:v>0.02</c:v>
                </c:pt>
                <c:pt idx="130">
                  <c:v>0.09</c:v>
                </c:pt>
                <c:pt idx="131">
                  <c:v>0.09</c:v>
                </c:pt>
                <c:pt idx="132">
                  <c:v>0.04</c:v>
                </c:pt>
                <c:pt idx="133">
                  <c:v>0.03</c:v>
                </c:pt>
                <c:pt idx="134">
                  <c:v>0.02</c:v>
                </c:pt>
                <c:pt idx="135">
                  <c:v>0.02</c:v>
                </c:pt>
                <c:pt idx="136">
                  <c:v>0.02</c:v>
                </c:pt>
                <c:pt idx="137">
                  <c:v>0.02</c:v>
                </c:pt>
                <c:pt idx="138">
                  <c:v>0.01</c:v>
                </c:pt>
                <c:pt idx="139">
                  <c:v>0.02</c:v>
                </c:pt>
                <c:pt idx="140">
                  <c:v>0.01</c:v>
                </c:pt>
                <c:pt idx="141">
                  <c:v>0.02</c:v>
                </c:pt>
                <c:pt idx="142">
                  <c:v>0.02</c:v>
                </c:pt>
                <c:pt idx="143">
                  <c:v>0.02</c:v>
                </c:pt>
                <c:pt idx="144">
                  <c:v>0.03</c:v>
                </c:pt>
                <c:pt idx="145">
                  <c:v>0.02</c:v>
                </c:pt>
                <c:pt idx="146">
                  <c:v>0.02</c:v>
                </c:pt>
                <c:pt idx="147">
                  <c:v>0.02</c:v>
                </c:pt>
                <c:pt idx="148">
                  <c:v>0.02</c:v>
                </c:pt>
                <c:pt idx="149">
                  <c:v>0.03</c:v>
                </c:pt>
                <c:pt idx="150">
                  <c:v>0.02</c:v>
                </c:pt>
                <c:pt idx="151">
                  <c:v>0.02</c:v>
                </c:pt>
                <c:pt idx="152">
                  <c:v>0.02</c:v>
                </c:pt>
                <c:pt idx="153">
                  <c:v>0.02</c:v>
                </c:pt>
                <c:pt idx="154">
                  <c:v>0.02</c:v>
                </c:pt>
              </c:numCache>
            </c:numRef>
          </c:yVal>
        </c:ser>
        <c:axId val="81357748"/>
        <c:axId val="81357749"/>
      </c:scatterChart>
      <c:valAx>
        <c:axId val="81357748"/>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49"/>
        <c:crosses val="autoZero"/>
      </c:valAx>
      <c:valAx>
        <c:axId val="81357749"/>
        <c:scaling>
          <c:orientation val="minMax"/>
        </c:scaling>
        <c:delete val="0"/>
        <c:axPos val="l"/>
        <c:title>
          <c:tx>
            <c:rich>
              <a:bodyPr rot="-5400000" vert="horz"/>
              <a:lstStyle/>
              <a:p>
                <a:pPr>
                  <a:defRPr/>
                </a:pPr>
                <a:r>
                  <a:rPr lang="en-US"/>
                  <a:t>Service Time (ms)</a:t>
                </a:r>
              </a:p>
            </c:rich>
          </c:tx>
          <c:layout/>
          <c:overlay val="0"/>
        </c:title>
        <c:numFmt formatCode="#,##0.00" sourceLinked="0"/>
        <c:majorTickMark val="cross"/>
        <c:minorTickMark val="cross"/>
        <c:tickLblPos val="nextTo"/>
        <c:crossAx val="81357748"/>
        <c:crosses val="autoZero"/>
        <c:crossBetween val="midCat"/>
      </c:valAx>
      <c:spPr>
        <a:noFill/>
      </c:spPr>
    </c:plotArea>
    <c:plotVisOnly val="1"/>
    <c:dispBlanksAs val="span"/>
  </c:chart>
  <c:spPr>
    <a:ln>
      <a:noFill/>
    </a:ln>
  </c:spPr>
  <c:txPr>
    <a:bodyPr/>
    <a:lstStyle/>
    <a:p>
      <a:pPr>
        <a:defRPr sz="800"/>
      </a:pPr>
      <a:endParaRPr lang="en-US"/>
    </a:p>
  </c:txPr>
  <c:externalData r:id="rId1"/>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SP A</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3210.19</c:v>
                </c:pt>
                <c:pt idx="1">
                  <c:v>4278.57</c:v>
                </c:pt>
                <c:pt idx="2">
                  <c:v>2704.67</c:v>
                </c:pt>
                <c:pt idx="3">
                  <c:v>1994.6</c:v>
                </c:pt>
                <c:pt idx="4">
                  <c:v>2373.9</c:v>
                </c:pt>
                <c:pt idx="5">
                  <c:v>1814.65</c:v>
                </c:pt>
                <c:pt idx="6">
                  <c:v>2675.81</c:v>
                </c:pt>
                <c:pt idx="7">
                  <c:v>1227.85</c:v>
                </c:pt>
                <c:pt idx="8">
                  <c:v>1793.84</c:v>
                </c:pt>
                <c:pt idx="9">
                  <c:v>392.9</c:v>
                </c:pt>
                <c:pt idx="10">
                  <c:v>1227.65</c:v>
                </c:pt>
                <c:pt idx="11">
                  <c:v>557.28</c:v>
                </c:pt>
                <c:pt idx="12">
                  <c:v>482.99</c:v>
                </c:pt>
                <c:pt idx="13">
                  <c:v>845.9</c:v>
                </c:pt>
                <c:pt idx="14">
                  <c:v>600.3</c:v>
                </c:pt>
                <c:pt idx="15">
                  <c:v>1105.13</c:v>
                </c:pt>
                <c:pt idx="16">
                  <c:v>2359.45</c:v>
                </c:pt>
                <c:pt idx="17">
                  <c:v>799.21</c:v>
                </c:pt>
                <c:pt idx="18">
                  <c:v>2260.84</c:v>
                </c:pt>
                <c:pt idx="19">
                  <c:v>1802.53</c:v>
                </c:pt>
                <c:pt idx="20">
                  <c:v>1314.52</c:v>
                </c:pt>
                <c:pt idx="21">
                  <c:v>655.16</c:v>
                </c:pt>
                <c:pt idx="22">
                  <c:v>1521.01</c:v>
                </c:pt>
                <c:pt idx="23">
                  <c:v>1137.27</c:v>
                </c:pt>
                <c:pt idx="24">
                  <c:v>1147.39</c:v>
                </c:pt>
                <c:pt idx="25">
                  <c:v>1076.37</c:v>
                </c:pt>
                <c:pt idx="26">
                  <c:v>1056.43</c:v>
                </c:pt>
                <c:pt idx="27">
                  <c:v>1604.63</c:v>
                </c:pt>
                <c:pt idx="28">
                  <c:v>2610.76</c:v>
                </c:pt>
                <c:pt idx="29">
                  <c:v>801.41</c:v>
                </c:pt>
                <c:pt idx="30">
                  <c:v>802.19</c:v>
                </c:pt>
                <c:pt idx="31">
                  <c:v>1018.75</c:v>
                </c:pt>
                <c:pt idx="32">
                  <c:v>1210.63</c:v>
                </c:pt>
                <c:pt idx="33">
                  <c:v>1133.48</c:v>
                </c:pt>
                <c:pt idx="34">
                  <c:v>2415.08</c:v>
                </c:pt>
                <c:pt idx="35">
                  <c:v>1427.67</c:v>
                </c:pt>
                <c:pt idx="36">
                  <c:v>1007.55</c:v>
                </c:pt>
                <c:pt idx="37">
                  <c:v>673.52</c:v>
                </c:pt>
                <c:pt idx="38">
                  <c:v>1064.0</c:v>
                </c:pt>
                <c:pt idx="39">
                  <c:v>1799.86</c:v>
                </c:pt>
                <c:pt idx="40">
                  <c:v>2631.25</c:v>
                </c:pt>
                <c:pt idx="41">
                  <c:v>1154.76</c:v>
                </c:pt>
                <c:pt idx="42">
                  <c:v>1249.09</c:v>
                </c:pt>
                <c:pt idx="43">
                  <c:v>1626.99</c:v>
                </c:pt>
                <c:pt idx="44">
                  <c:v>1480.81</c:v>
                </c:pt>
                <c:pt idx="45">
                  <c:v>1201.23</c:v>
                </c:pt>
                <c:pt idx="46">
                  <c:v>1395.09</c:v>
                </c:pt>
                <c:pt idx="47">
                  <c:v>1170.55</c:v>
                </c:pt>
                <c:pt idx="48">
                  <c:v>2478.73</c:v>
                </c:pt>
                <c:pt idx="49">
                  <c:v>2250.85</c:v>
                </c:pt>
                <c:pt idx="50">
                  <c:v>2178.41</c:v>
                </c:pt>
                <c:pt idx="51">
                  <c:v>1429.77</c:v>
                </c:pt>
                <c:pt idx="52">
                  <c:v>2214.18</c:v>
                </c:pt>
                <c:pt idx="53">
                  <c:v>638.05</c:v>
                </c:pt>
                <c:pt idx="54">
                  <c:v>1262.5</c:v>
                </c:pt>
                <c:pt idx="55">
                  <c:v>1555.51</c:v>
                </c:pt>
                <c:pt idx="56">
                  <c:v>993.59</c:v>
                </c:pt>
                <c:pt idx="57">
                  <c:v>1775.15</c:v>
                </c:pt>
                <c:pt idx="58">
                  <c:v>1961.3</c:v>
                </c:pt>
                <c:pt idx="59">
                  <c:v>1902.62</c:v>
                </c:pt>
                <c:pt idx="60">
                  <c:v>1746.34</c:v>
                </c:pt>
                <c:pt idx="61">
                  <c:v>999.12</c:v>
                </c:pt>
                <c:pt idx="62">
                  <c:v>830.82</c:v>
                </c:pt>
                <c:pt idx="63">
                  <c:v>1309.26</c:v>
                </c:pt>
                <c:pt idx="64">
                  <c:v>2454.06</c:v>
                </c:pt>
                <c:pt idx="65">
                  <c:v>1500.6</c:v>
                </c:pt>
                <c:pt idx="66">
                  <c:v>1688.48</c:v>
                </c:pt>
                <c:pt idx="67">
                  <c:v>1566.36</c:v>
                </c:pt>
                <c:pt idx="68">
                  <c:v>528.99</c:v>
                </c:pt>
                <c:pt idx="69">
                  <c:v>853.81</c:v>
                </c:pt>
                <c:pt idx="70">
                  <c:v>1894.46</c:v>
                </c:pt>
                <c:pt idx="71">
                  <c:v>1758.53</c:v>
                </c:pt>
                <c:pt idx="72">
                  <c:v>2490.33</c:v>
                </c:pt>
                <c:pt idx="73">
                  <c:v>2346.13</c:v>
                </c:pt>
                <c:pt idx="74">
                  <c:v>2212.85</c:v>
                </c:pt>
                <c:pt idx="75">
                  <c:v>2878.98</c:v>
                </c:pt>
                <c:pt idx="76">
                  <c:v>3705.29</c:v>
                </c:pt>
                <c:pt idx="77">
                  <c:v>1265.76</c:v>
                </c:pt>
                <c:pt idx="78">
                  <c:v>1221.22</c:v>
                </c:pt>
                <c:pt idx="79">
                  <c:v>1825.07</c:v>
                </c:pt>
                <c:pt idx="80">
                  <c:v>2840.98</c:v>
                </c:pt>
                <c:pt idx="81">
                  <c:v>3411.2</c:v>
                </c:pt>
                <c:pt idx="82">
                  <c:v>2966.06</c:v>
                </c:pt>
                <c:pt idx="83">
                  <c:v>1286.49</c:v>
                </c:pt>
                <c:pt idx="84">
                  <c:v>1466.5</c:v>
                </c:pt>
                <c:pt idx="85">
                  <c:v>1338.3</c:v>
                </c:pt>
                <c:pt idx="86">
                  <c:v>1392.81</c:v>
                </c:pt>
                <c:pt idx="87">
                  <c:v>2089.54</c:v>
                </c:pt>
                <c:pt idx="88">
                  <c:v>2389.65</c:v>
                </c:pt>
                <c:pt idx="89">
                  <c:v>1648.19</c:v>
                </c:pt>
                <c:pt idx="90">
                  <c:v>2890.41</c:v>
                </c:pt>
                <c:pt idx="91">
                  <c:v>3545.17</c:v>
                </c:pt>
                <c:pt idx="92">
                  <c:v>3223.71</c:v>
                </c:pt>
                <c:pt idx="93">
                  <c:v>2304.78</c:v>
                </c:pt>
                <c:pt idx="94">
                  <c:v>1302.53</c:v>
                </c:pt>
                <c:pt idx="95">
                  <c:v>901.28</c:v>
                </c:pt>
                <c:pt idx="96">
                  <c:v>1973.28</c:v>
                </c:pt>
                <c:pt idx="97">
                  <c:v>2313.65</c:v>
                </c:pt>
                <c:pt idx="98">
                  <c:v>2219.79</c:v>
                </c:pt>
                <c:pt idx="99">
                  <c:v>2333.41</c:v>
                </c:pt>
                <c:pt idx="100">
                  <c:v>3607.12</c:v>
                </c:pt>
                <c:pt idx="101">
                  <c:v>2401.54</c:v>
                </c:pt>
                <c:pt idx="102">
                  <c:v>2911.28</c:v>
                </c:pt>
                <c:pt idx="103">
                  <c:v>1914.62</c:v>
                </c:pt>
                <c:pt idx="104">
                  <c:v>2230.22</c:v>
                </c:pt>
                <c:pt idx="105">
                  <c:v>2761.24</c:v>
                </c:pt>
                <c:pt idx="106">
                  <c:v>3926.42</c:v>
                </c:pt>
                <c:pt idx="107">
                  <c:v>3819.02</c:v>
                </c:pt>
                <c:pt idx="108">
                  <c:v>2078.05</c:v>
                </c:pt>
                <c:pt idx="109">
                  <c:v>3234.91</c:v>
                </c:pt>
                <c:pt idx="110">
                  <c:v>2874.87</c:v>
                </c:pt>
                <c:pt idx="111">
                  <c:v>3565.39</c:v>
                </c:pt>
                <c:pt idx="112">
                  <c:v>4533.76</c:v>
                </c:pt>
                <c:pt idx="113">
                  <c:v>3249.69</c:v>
                </c:pt>
                <c:pt idx="114">
                  <c:v>4202.26</c:v>
                </c:pt>
                <c:pt idx="115">
                  <c:v>3712.35</c:v>
                </c:pt>
                <c:pt idx="116">
                  <c:v>4147.9</c:v>
                </c:pt>
                <c:pt idx="117">
                  <c:v>3776.53</c:v>
                </c:pt>
                <c:pt idx="118">
                  <c:v>3134.3</c:v>
                </c:pt>
                <c:pt idx="119">
                  <c:v>1126.3</c:v>
                </c:pt>
                <c:pt idx="120">
                  <c:v>940.68</c:v>
                </c:pt>
                <c:pt idx="121">
                  <c:v>1823.48</c:v>
                </c:pt>
                <c:pt idx="122">
                  <c:v>1618.67</c:v>
                </c:pt>
                <c:pt idx="123">
                  <c:v>1875.98</c:v>
                </c:pt>
                <c:pt idx="124">
                  <c:v>2009.77</c:v>
                </c:pt>
                <c:pt idx="125">
                  <c:v>1050.15</c:v>
                </c:pt>
                <c:pt idx="126">
                  <c:v>1253.1</c:v>
                </c:pt>
                <c:pt idx="127">
                  <c:v>509.53</c:v>
                </c:pt>
                <c:pt idx="128">
                  <c:v>500.76</c:v>
                </c:pt>
                <c:pt idx="129">
                  <c:v>1155.95</c:v>
                </c:pt>
                <c:pt idx="130">
                  <c:v>2229.94</c:v>
                </c:pt>
                <c:pt idx="131">
                  <c:v>451.0</c:v>
                </c:pt>
                <c:pt idx="132">
                  <c:v>383.51</c:v>
                </c:pt>
                <c:pt idx="133">
                  <c:v>359.55</c:v>
                </c:pt>
                <c:pt idx="134">
                  <c:v>271.9</c:v>
                </c:pt>
                <c:pt idx="135">
                  <c:v>919.93</c:v>
                </c:pt>
                <c:pt idx="136">
                  <c:v>1207.2</c:v>
                </c:pt>
                <c:pt idx="137">
                  <c:v>413.37</c:v>
                </c:pt>
                <c:pt idx="138">
                  <c:v>678.44</c:v>
                </c:pt>
                <c:pt idx="139">
                  <c:v>442.27</c:v>
                </c:pt>
                <c:pt idx="140">
                  <c:v>847.83</c:v>
                </c:pt>
                <c:pt idx="141">
                  <c:v>765.52</c:v>
                </c:pt>
                <c:pt idx="142">
                  <c:v>1488.31</c:v>
                </c:pt>
                <c:pt idx="143">
                  <c:v>482.13</c:v>
                </c:pt>
                <c:pt idx="144">
                  <c:v>1785.54</c:v>
                </c:pt>
                <c:pt idx="145">
                  <c:v>2080.56</c:v>
                </c:pt>
                <c:pt idx="146">
                  <c:v>1704.02</c:v>
                </c:pt>
                <c:pt idx="147">
                  <c:v>1435.01</c:v>
                </c:pt>
                <c:pt idx="148">
                  <c:v>2644.65</c:v>
                </c:pt>
                <c:pt idx="149">
                  <c:v>1973.75</c:v>
                </c:pt>
                <c:pt idx="150">
                  <c:v>1399.03</c:v>
                </c:pt>
                <c:pt idx="151">
                  <c:v>1626.85</c:v>
                </c:pt>
                <c:pt idx="152">
                  <c:v>1203.48</c:v>
                </c:pt>
                <c:pt idx="153">
                  <c:v>1484.77</c:v>
                </c:pt>
                <c:pt idx="154">
                  <c:v>2324.0</c:v>
                </c:pt>
              </c:numCache>
            </c:numRef>
          </c:yVal>
        </c:ser>
        <c:ser>
          <c:idx val="1"/>
          <c:order val="1"/>
          <c:smooth val="0"/>
          <c:tx>
            <c:strRef>
              <c:f>Sheet1!$C$1</c:f>
              <c:strCache>
                <c:ptCount val="1"/>
                <c:pt idx="0">
                  <c:v>SP B</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2675.83</c:v>
                </c:pt>
                <c:pt idx="1">
                  <c:v>3844.12</c:v>
                </c:pt>
                <c:pt idx="2">
                  <c:v>4178.16</c:v>
                </c:pt>
                <c:pt idx="3">
                  <c:v>4477.11</c:v>
                </c:pt>
                <c:pt idx="4">
                  <c:v>2300.85</c:v>
                </c:pt>
                <c:pt idx="5">
                  <c:v>3280.04</c:v>
                </c:pt>
                <c:pt idx="6">
                  <c:v>3377.58</c:v>
                </c:pt>
                <c:pt idx="7">
                  <c:v>2615.36</c:v>
                </c:pt>
                <c:pt idx="8">
                  <c:v>3177.93</c:v>
                </c:pt>
                <c:pt idx="9">
                  <c:v>1219.73</c:v>
                </c:pt>
                <c:pt idx="10">
                  <c:v>1161.22</c:v>
                </c:pt>
                <c:pt idx="11">
                  <c:v>1247.04</c:v>
                </c:pt>
                <c:pt idx="12">
                  <c:v>1195.98</c:v>
                </c:pt>
                <c:pt idx="13">
                  <c:v>2031.82</c:v>
                </c:pt>
                <c:pt idx="14">
                  <c:v>1126.56</c:v>
                </c:pt>
                <c:pt idx="15">
                  <c:v>3091.41</c:v>
                </c:pt>
                <c:pt idx="16">
                  <c:v>3150.41</c:v>
                </c:pt>
                <c:pt idx="17">
                  <c:v>1337.84</c:v>
                </c:pt>
                <c:pt idx="18">
                  <c:v>4000.74</c:v>
                </c:pt>
                <c:pt idx="19">
                  <c:v>3660.33</c:v>
                </c:pt>
                <c:pt idx="20">
                  <c:v>3294.68</c:v>
                </c:pt>
                <c:pt idx="21">
                  <c:v>1539.5</c:v>
                </c:pt>
                <c:pt idx="22">
                  <c:v>2049.48</c:v>
                </c:pt>
                <c:pt idx="23">
                  <c:v>2135.2</c:v>
                </c:pt>
                <c:pt idx="24">
                  <c:v>1425.24</c:v>
                </c:pt>
                <c:pt idx="25">
                  <c:v>2651.18</c:v>
                </c:pt>
                <c:pt idx="26">
                  <c:v>2996.59</c:v>
                </c:pt>
                <c:pt idx="27">
                  <c:v>3102.67</c:v>
                </c:pt>
                <c:pt idx="28">
                  <c:v>3112.07</c:v>
                </c:pt>
                <c:pt idx="29">
                  <c:v>1729.96</c:v>
                </c:pt>
                <c:pt idx="30">
                  <c:v>2516.25</c:v>
                </c:pt>
                <c:pt idx="31">
                  <c:v>2870.1</c:v>
                </c:pt>
                <c:pt idx="32">
                  <c:v>2957.31</c:v>
                </c:pt>
                <c:pt idx="33">
                  <c:v>2543.34</c:v>
                </c:pt>
                <c:pt idx="34">
                  <c:v>3371.06</c:v>
                </c:pt>
                <c:pt idx="35">
                  <c:v>3037.49</c:v>
                </c:pt>
                <c:pt idx="36">
                  <c:v>2471.06</c:v>
                </c:pt>
                <c:pt idx="37">
                  <c:v>1264.6</c:v>
                </c:pt>
                <c:pt idx="38">
                  <c:v>3001.07</c:v>
                </c:pt>
                <c:pt idx="39">
                  <c:v>3596.35</c:v>
                </c:pt>
                <c:pt idx="40">
                  <c:v>3228.11</c:v>
                </c:pt>
                <c:pt idx="41">
                  <c:v>2215.34</c:v>
                </c:pt>
                <c:pt idx="42">
                  <c:v>2685.58</c:v>
                </c:pt>
                <c:pt idx="43">
                  <c:v>3217.73</c:v>
                </c:pt>
                <c:pt idx="44">
                  <c:v>3375.75</c:v>
                </c:pt>
                <c:pt idx="45">
                  <c:v>2790.3</c:v>
                </c:pt>
                <c:pt idx="46">
                  <c:v>2388.95</c:v>
                </c:pt>
                <c:pt idx="47">
                  <c:v>2699.94</c:v>
                </c:pt>
                <c:pt idx="48">
                  <c:v>2819.68</c:v>
                </c:pt>
                <c:pt idx="49">
                  <c:v>2374.07</c:v>
                </c:pt>
                <c:pt idx="50">
                  <c:v>2404.5</c:v>
                </c:pt>
                <c:pt idx="51">
                  <c:v>3226.21</c:v>
                </c:pt>
                <c:pt idx="52">
                  <c:v>2941.07</c:v>
                </c:pt>
                <c:pt idx="53">
                  <c:v>1039.19</c:v>
                </c:pt>
                <c:pt idx="54">
                  <c:v>3050.22</c:v>
                </c:pt>
                <c:pt idx="55">
                  <c:v>3056.53</c:v>
                </c:pt>
                <c:pt idx="56">
                  <c:v>2774.84</c:v>
                </c:pt>
                <c:pt idx="57">
                  <c:v>2920.89</c:v>
                </c:pt>
                <c:pt idx="58">
                  <c:v>1302.64</c:v>
                </c:pt>
                <c:pt idx="59">
                  <c:v>3117.86</c:v>
                </c:pt>
                <c:pt idx="60">
                  <c:v>3154.05</c:v>
                </c:pt>
                <c:pt idx="61">
                  <c:v>2485.27</c:v>
                </c:pt>
                <c:pt idx="62">
                  <c:v>1010.81</c:v>
                </c:pt>
                <c:pt idx="63">
                  <c:v>3029.4</c:v>
                </c:pt>
                <c:pt idx="64">
                  <c:v>3223.88</c:v>
                </c:pt>
                <c:pt idx="65">
                  <c:v>3411.85</c:v>
                </c:pt>
                <c:pt idx="66">
                  <c:v>3139.02</c:v>
                </c:pt>
                <c:pt idx="67">
                  <c:v>2639.91</c:v>
                </c:pt>
                <c:pt idx="68">
                  <c:v>1263.71</c:v>
                </c:pt>
                <c:pt idx="69">
                  <c:v>2241.34</c:v>
                </c:pt>
                <c:pt idx="70">
                  <c:v>2897.85</c:v>
                </c:pt>
                <c:pt idx="71">
                  <c:v>3214.58</c:v>
                </c:pt>
                <c:pt idx="72">
                  <c:v>3927.95</c:v>
                </c:pt>
                <c:pt idx="73">
                  <c:v>1771.96</c:v>
                </c:pt>
                <c:pt idx="74">
                  <c:v>4480.21</c:v>
                </c:pt>
                <c:pt idx="75">
                  <c:v>4578.85</c:v>
                </c:pt>
                <c:pt idx="76">
                  <c:v>4256.45</c:v>
                </c:pt>
                <c:pt idx="77">
                  <c:v>1839.19</c:v>
                </c:pt>
                <c:pt idx="78">
                  <c:v>3290.29</c:v>
                </c:pt>
                <c:pt idx="79">
                  <c:v>4171.39</c:v>
                </c:pt>
                <c:pt idx="80">
                  <c:v>4289.95</c:v>
                </c:pt>
                <c:pt idx="81">
                  <c:v>4248.76</c:v>
                </c:pt>
                <c:pt idx="82">
                  <c:v>3325.55</c:v>
                </c:pt>
                <c:pt idx="83">
                  <c:v>2878.83</c:v>
                </c:pt>
                <c:pt idx="84">
                  <c:v>2998.29</c:v>
                </c:pt>
                <c:pt idx="85">
                  <c:v>2517.22</c:v>
                </c:pt>
                <c:pt idx="86">
                  <c:v>3351.7</c:v>
                </c:pt>
                <c:pt idx="87">
                  <c:v>3879.54</c:v>
                </c:pt>
                <c:pt idx="88">
                  <c:v>3277.11</c:v>
                </c:pt>
                <c:pt idx="89">
                  <c:v>3926.95</c:v>
                </c:pt>
                <c:pt idx="90">
                  <c:v>4562.68</c:v>
                </c:pt>
                <c:pt idx="91">
                  <c:v>3411.7</c:v>
                </c:pt>
                <c:pt idx="92">
                  <c:v>4189.36</c:v>
                </c:pt>
                <c:pt idx="93">
                  <c:v>2551.1</c:v>
                </c:pt>
                <c:pt idx="94">
                  <c:v>1264.2</c:v>
                </c:pt>
                <c:pt idx="95">
                  <c:v>1807.31</c:v>
                </c:pt>
                <c:pt idx="96">
                  <c:v>3190.65</c:v>
                </c:pt>
                <c:pt idx="97">
                  <c:v>3893.56</c:v>
                </c:pt>
                <c:pt idx="98">
                  <c:v>4363.38</c:v>
                </c:pt>
                <c:pt idx="99">
                  <c:v>4177.69</c:v>
                </c:pt>
                <c:pt idx="100">
                  <c:v>3795.55</c:v>
                </c:pt>
                <c:pt idx="101">
                  <c:v>3907.63</c:v>
                </c:pt>
                <c:pt idx="102">
                  <c:v>1999.72</c:v>
                </c:pt>
                <c:pt idx="103">
                  <c:v>3306.19</c:v>
                </c:pt>
                <c:pt idx="104">
                  <c:v>3864.3</c:v>
                </c:pt>
                <c:pt idx="105">
                  <c:v>3844.02</c:v>
                </c:pt>
                <c:pt idx="106">
                  <c:v>6157.13</c:v>
                </c:pt>
                <c:pt idx="107">
                  <c:v>6565.46</c:v>
                </c:pt>
                <c:pt idx="108">
                  <c:v>4041.64</c:v>
                </c:pt>
                <c:pt idx="109">
                  <c:v>4018.3</c:v>
                </c:pt>
                <c:pt idx="110">
                  <c:v>3991.67</c:v>
                </c:pt>
                <c:pt idx="111">
                  <c:v>4471.36</c:v>
                </c:pt>
                <c:pt idx="112">
                  <c:v>4319.89</c:v>
                </c:pt>
                <c:pt idx="113">
                  <c:v>4685.91</c:v>
                </c:pt>
                <c:pt idx="114">
                  <c:v>5561.73</c:v>
                </c:pt>
                <c:pt idx="115">
                  <c:v>4015.24</c:v>
                </c:pt>
                <c:pt idx="116">
                  <c:v>4990.64</c:v>
                </c:pt>
                <c:pt idx="117">
                  <c:v>4842.62</c:v>
                </c:pt>
                <c:pt idx="118">
                  <c:v>3672.89</c:v>
                </c:pt>
                <c:pt idx="119">
                  <c:v>2660.17</c:v>
                </c:pt>
                <c:pt idx="120">
                  <c:v>1947.87</c:v>
                </c:pt>
                <c:pt idx="121">
                  <c:v>4606.51</c:v>
                </c:pt>
                <c:pt idx="122">
                  <c:v>4150.5</c:v>
                </c:pt>
                <c:pt idx="123">
                  <c:v>3888.84</c:v>
                </c:pt>
                <c:pt idx="124">
                  <c:v>2594.28</c:v>
                </c:pt>
                <c:pt idx="125">
                  <c:v>3391.89</c:v>
                </c:pt>
                <c:pt idx="126">
                  <c:v>3864.75</c:v>
                </c:pt>
                <c:pt idx="127">
                  <c:v>2002.51</c:v>
                </c:pt>
                <c:pt idx="128">
                  <c:v>1737.79</c:v>
                </c:pt>
                <c:pt idx="129">
                  <c:v>2604.18</c:v>
                </c:pt>
                <c:pt idx="130">
                  <c:v>2415.76</c:v>
                </c:pt>
                <c:pt idx="131">
                  <c:v>1583.21</c:v>
                </c:pt>
                <c:pt idx="132">
                  <c:v>1757.95</c:v>
                </c:pt>
                <c:pt idx="133">
                  <c:v>1264.98</c:v>
                </c:pt>
                <c:pt idx="134">
                  <c:v>1319.05</c:v>
                </c:pt>
                <c:pt idx="135">
                  <c:v>2147.01</c:v>
                </c:pt>
                <c:pt idx="136">
                  <c:v>1482.3</c:v>
                </c:pt>
                <c:pt idx="137">
                  <c:v>1848.32</c:v>
                </c:pt>
                <c:pt idx="138">
                  <c:v>3921.24</c:v>
                </c:pt>
                <c:pt idx="139">
                  <c:v>2547.87</c:v>
                </c:pt>
                <c:pt idx="140">
                  <c:v>4327.99</c:v>
                </c:pt>
                <c:pt idx="141">
                  <c:v>2912.72</c:v>
                </c:pt>
                <c:pt idx="142">
                  <c:v>3057.88</c:v>
                </c:pt>
                <c:pt idx="143">
                  <c:v>1494.97</c:v>
                </c:pt>
                <c:pt idx="144">
                  <c:v>3313.53</c:v>
                </c:pt>
                <c:pt idx="145">
                  <c:v>4685.24</c:v>
                </c:pt>
                <c:pt idx="146">
                  <c:v>4996.53</c:v>
                </c:pt>
                <c:pt idx="147">
                  <c:v>3665.58</c:v>
                </c:pt>
                <c:pt idx="148">
                  <c:v>4591.85</c:v>
                </c:pt>
                <c:pt idx="149">
                  <c:v>3497.26</c:v>
                </c:pt>
                <c:pt idx="150">
                  <c:v>4373.84</c:v>
                </c:pt>
                <c:pt idx="151">
                  <c:v>4709.62</c:v>
                </c:pt>
                <c:pt idx="152">
                  <c:v>3011.88</c:v>
                </c:pt>
                <c:pt idx="153">
                  <c:v>4597.67</c:v>
                </c:pt>
                <c:pt idx="154">
                  <c:v>2936.26</c:v>
                </c:pt>
              </c:numCache>
            </c:numRef>
          </c:yVal>
        </c:ser>
        <c:axId val="81357754"/>
        <c:axId val="81357755"/>
      </c:scatterChart>
      <c:valAx>
        <c:axId val="81357754"/>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55"/>
        <c:crosses val="autoZero"/>
      </c:valAx>
      <c:valAx>
        <c:axId val="81357755"/>
        <c:scaling>
          <c:orientation val="minMax"/>
        </c:scaling>
        <c:delete val="0"/>
        <c:axPos val="l"/>
        <c:title>
          <c:tx>
            <c:rich>
              <a:bodyPr rot="-5400000" vert="horz"/>
              <a:lstStyle/>
              <a:p>
                <a:pPr>
                  <a:defRPr/>
                </a:pPr>
                <a:r>
                  <a:rPr lang="en-US"/>
                  <a:t>IOPS</a:t>
                </a:r>
              </a:p>
            </c:rich>
          </c:tx>
          <c:layout/>
          <c:overlay val="0"/>
        </c:title>
        <c:numFmt formatCode="#,##0" sourceLinked="0"/>
        <c:majorTickMark val="cross"/>
        <c:minorTickMark val="cross"/>
        <c:tickLblPos val="nextTo"/>
        <c:crossAx val="81357754"/>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44.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SP A</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228.66</c:v>
                </c:pt>
                <c:pt idx="1">
                  <c:v>180.56</c:v>
                </c:pt>
                <c:pt idx="2">
                  <c:v>107.45</c:v>
                </c:pt>
                <c:pt idx="3">
                  <c:v>81.3</c:v>
                </c:pt>
                <c:pt idx="4">
                  <c:v>51.16</c:v>
                </c:pt>
                <c:pt idx="5">
                  <c:v>56.09</c:v>
                </c:pt>
                <c:pt idx="6">
                  <c:v>105.18</c:v>
                </c:pt>
                <c:pt idx="7">
                  <c:v>40.85</c:v>
                </c:pt>
                <c:pt idx="8">
                  <c:v>52.57</c:v>
                </c:pt>
                <c:pt idx="9">
                  <c:v>15.13</c:v>
                </c:pt>
                <c:pt idx="10">
                  <c:v>36.96</c:v>
                </c:pt>
                <c:pt idx="11">
                  <c:v>18.78</c:v>
                </c:pt>
                <c:pt idx="12">
                  <c:v>15.85</c:v>
                </c:pt>
                <c:pt idx="13">
                  <c:v>37.6</c:v>
                </c:pt>
                <c:pt idx="14">
                  <c:v>29.84</c:v>
                </c:pt>
                <c:pt idx="15">
                  <c:v>48.68</c:v>
                </c:pt>
                <c:pt idx="16">
                  <c:v>54.5</c:v>
                </c:pt>
                <c:pt idx="17">
                  <c:v>16.89</c:v>
                </c:pt>
                <c:pt idx="18">
                  <c:v>79.2</c:v>
                </c:pt>
                <c:pt idx="19">
                  <c:v>51.25</c:v>
                </c:pt>
                <c:pt idx="20">
                  <c:v>40.92</c:v>
                </c:pt>
                <c:pt idx="21">
                  <c:v>19.34</c:v>
                </c:pt>
                <c:pt idx="22">
                  <c:v>44.38</c:v>
                </c:pt>
                <c:pt idx="23">
                  <c:v>51.84</c:v>
                </c:pt>
                <c:pt idx="24">
                  <c:v>112.22</c:v>
                </c:pt>
                <c:pt idx="25">
                  <c:v>56.89</c:v>
                </c:pt>
                <c:pt idx="26">
                  <c:v>48.61</c:v>
                </c:pt>
                <c:pt idx="27">
                  <c:v>68.53</c:v>
                </c:pt>
                <c:pt idx="28">
                  <c:v>68.89</c:v>
                </c:pt>
                <c:pt idx="29">
                  <c:v>28.27</c:v>
                </c:pt>
                <c:pt idx="30">
                  <c:v>32.36</c:v>
                </c:pt>
                <c:pt idx="31">
                  <c:v>42.16</c:v>
                </c:pt>
                <c:pt idx="32">
                  <c:v>50.31</c:v>
                </c:pt>
                <c:pt idx="33">
                  <c:v>39.7</c:v>
                </c:pt>
                <c:pt idx="34">
                  <c:v>83.85</c:v>
                </c:pt>
                <c:pt idx="35">
                  <c:v>48.15</c:v>
                </c:pt>
                <c:pt idx="36">
                  <c:v>26.16</c:v>
                </c:pt>
                <c:pt idx="37">
                  <c:v>30.62</c:v>
                </c:pt>
                <c:pt idx="38">
                  <c:v>41.08</c:v>
                </c:pt>
                <c:pt idx="39">
                  <c:v>68.22</c:v>
                </c:pt>
                <c:pt idx="40">
                  <c:v>57.4</c:v>
                </c:pt>
                <c:pt idx="41">
                  <c:v>31.23</c:v>
                </c:pt>
                <c:pt idx="42">
                  <c:v>30.92</c:v>
                </c:pt>
                <c:pt idx="43">
                  <c:v>43.86</c:v>
                </c:pt>
                <c:pt idx="44">
                  <c:v>49.99</c:v>
                </c:pt>
                <c:pt idx="45">
                  <c:v>35.02</c:v>
                </c:pt>
                <c:pt idx="46">
                  <c:v>45.22</c:v>
                </c:pt>
                <c:pt idx="47">
                  <c:v>36.43</c:v>
                </c:pt>
                <c:pt idx="48">
                  <c:v>132.06</c:v>
                </c:pt>
                <c:pt idx="49">
                  <c:v>58.21</c:v>
                </c:pt>
                <c:pt idx="50">
                  <c:v>45.15</c:v>
                </c:pt>
                <c:pt idx="51">
                  <c:v>55.28</c:v>
                </c:pt>
                <c:pt idx="52">
                  <c:v>50.18</c:v>
                </c:pt>
                <c:pt idx="53">
                  <c:v>16.46</c:v>
                </c:pt>
                <c:pt idx="54">
                  <c:v>52.95</c:v>
                </c:pt>
                <c:pt idx="55">
                  <c:v>57.8</c:v>
                </c:pt>
                <c:pt idx="56">
                  <c:v>36.91</c:v>
                </c:pt>
                <c:pt idx="57">
                  <c:v>52.54</c:v>
                </c:pt>
                <c:pt idx="58">
                  <c:v>57.23</c:v>
                </c:pt>
                <c:pt idx="59">
                  <c:v>92.81</c:v>
                </c:pt>
                <c:pt idx="60">
                  <c:v>62.01</c:v>
                </c:pt>
                <c:pt idx="61">
                  <c:v>35.17</c:v>
                </c:pt>
                <c:pt idx="62">
                  <c:v>36.96</c:v>
                </c:pt>
                <c:pt idx="63">
                  <c:v>86.88</c:v>
                </c:pt>
                <c:pt idx="64">
                  <c:v>54.18</c:v>
                </c:pt>
                <c:pt idx="65">
                  <c:v>42.74</c:v>
                </c:pt>
                <c:pt idx="66">
                  <c:v>95.47</c:v>
                </c:pt>
                <c:pt idx="67">
                  <c:v>40.86</c:v>
                </c:pt>
                <c:pt idx="68">
                  <c:v>32.75</c:v>
                </c:pt>
                <c:pt idx="69">
                  <c:v>46.64</c:v>
                </c:pt>
                <c:pt idx="70">
                  <c:v>73.95</c:v>
                </c:pt>
                <c:pt idx="71">
                  <c:v>85.49</c:v>
                </c:pt>
                <c:pt idx="72">
                  <c:v>131.64</c:v>
                </c:pt>
                <c:pt idx="73">
                  <c:v>90.27</c:v>
                </c:pt>
                <c:pt idx="74">
                  <c:v>135.09</c:v>
                </c:pt>
                <c:pt idx="75">
                  <c:v>131.86</c:v>
                </c:pt>
                <c:pt idx="76">
                  <c:v>105.9</c:v>
                </c:pt>
                <c:pt idx="77">
                  <c:v>40.0</c:v>
                </c:pt>
                <c:pt idx="78">
                  <c:v>52.27</c:v>
                </c:pt>
                <c:pt idx="79">
                  <c:v>79.87</c:v>
                </c:pt>
                <c:pt idx="80">
                  <c:v>86.18</c:v>
                </c:pt>
                <c:pt idx="81">
                  <c:v>102.61</c:v>
                </c:pt>
                <c:pt idx="82">
                  <c:v>90.18</c:v>
                </c:pt>
                <c:pt idx="83">
                  <c:v>45.93</c:v>
                </c:pt>
                <c:pt idx="84">
                  <c:v>67.62</c:v>
                </c:pt>
                <c:pt idx="85">
                  <c:v>54.13</c:v>
                </c:pt>
                <c:pt idx="86">
                  <c:v>104.11</c:v>
                </c:pt>
                <c:pt idx="87">
                  <c:v>91.04</c:v>
                </c:pt>
                <c:pt idx="88">
                  <c:v>55.83</c:v>
                </c:pt>
                <c:pt idx="89">
                  <c:v>51.21</c:v>
                </c:pt>
                <c:pt idx="90">
                  <c:v>98.67</c:v>
                </c:pt>
                <c:pt idx="91">
                  <c:v>91.65</c:v>
                </c:pt>
                <c:pt idx="92">
                  <c:v>260.39</c:v>
                </c:pt>
                <c:pt idx="93">
                  <c:v>202.2</c:v>
                </c:pt>
                <c:pt idx="94">
                  <c:v>49.22</c:v>
                </c:pt>
                <c:pt idx="95">
                  <c:v>42.06</c:v>
                </c:pt>
                <c:pt idx="96">
                  <c:v>151.69</c:v>
                </c:pt>
                <c:pt idx="97">
                  <c:v>110.2</c:v>
                </c:pt>
                <c:pt idx="98">
                  <c:v>120.34</c:v>
                </c:pt>
                <c:pt idx="99">
                  <c:v>130.92</c:v>
                </c:pt>
                <c:pt idx="100">
                  <c:v>135.78</c:v>
                </c:pt>
                <c:pt idx="101">
                  <c:v>105.01</c:v>
                </c:pt>
                <c:pt idx="102">
                  <c:v>225.13</c:v>
                </c:pt>
                <c:pt idx="103">
                  <c:v>65.34</c:v>
                </c:pt>
                <c:pt idx="104">
                  <c:v>73.76</c:v>
                </c:pt>
                <c:pt idx="105">
                  <c:v>64.53</c:v>
                </c:pt>
                <c:pt idx="106">
                  <c:v>156.88</c:v>
                </c:pt>
                <c:pt idx="107">
                  <c:v>142.03</c:v>
                </c:pt>
                <c:pt idx="108">
                  <c:v>82.66</c:v>
                </c:pt>
                <c:pt idx="109">
                  <c:v>84.08</c:v>
                </c:pt>
                <c:pt idx="110">
                  <c:v>72.16</c:v>
                </c:pt>
                <c:pt idx="111">
                  <c:v>106.33</c:v>
                </c:pt>
                <c:pt idx="112">
                  <c:v>91.03</c:v>
                </c:pt>
                <c:pt idx="113">
                  <c:v>87.5</c:v>
                </c:pt>
                <c:pt idx="114">
                  <c:v>101.42</c:v>
                </c:pt>
                <c:pt idx="115">
                  <c:v>80.97</c:v>
                </c:pt>
                <c:pt idx="116">
                  <c:v>93.25</c:v>
                </c:pt>
                <c:pt idx="117">
                  <c:v>83.12</c:v>
                </c:pt>
                <c:pt idx="118">
                  <c:v>78.5</c:v>
                </c:pt>
                <c:pt idx="119">
                  <c:v>30.8</c:v>
                </c:pt>
                <c:pt idx="120">
                  <c:v>101.32</c:v>
                </c:pt>
                <c:pt idx="121">
                  <c:v>74.45</c:v>
                </c:pt>
                <c:pt idx="122">
                  <c:v>55.92</c:v>
                </c:pt>
                <c:pt idx="123">
                  <c:v>76.0</c:v>
                </c:pt>
                <c:pt idx="124">
                  <c:v>46.6</c:v>
                </c:pt>
                <c:pt idx="125">
                  <c:v>33.33</c:v>
                </c:pt>
                <c:pt idx="126">
                  <c:v>39.56</c:v>
                </c:pt>
                <c:pt idx="127">
                  <c:v>20.38</c:v>
                </c:pt>
                <c:pt idx="128">
                  <c:v>26.17</c:v>
                </c:pt>
                <c:pt idx="129">
                  <c:v>45.31</c:v>
                </c:pt>
                <c:pt idx="130">
                  <c:v>80.21</c:v>
                </c:pt>
                <c:pt idx="131">
                  <c:v>26.93</c:v>
                </c:pt>
                <c:pt idx="132">
                  <c:v>20.44</c:v>
                </c:pt>
                <c:pt idx="133">
                  <c:v>25.81</c:v>
                </c:pt>
                <c:pt idx="134">
                  <c:v>28.68</c:v>
                </c:pt>
                <c:pt idx="135">
                  <c:v>42.63</c:v>
                </c:pt>
                <c:pt idx="136">
                  <c:v>36.72</c:v>
                </c:pt>
                <c:pt idx="137">
                  <c:v>24.72</c:v>
                </c:pt>
                <c:pt idx="138">
                  <c:v>31.4</c:v>
                </c:pt>
                <c:pt idx="139">
                  <c:v>25.06</c:v>
                </c:pt>
                <c:pt idx="140">
                  <c:v>37.74</c:v>
                </c:pt>
                <c:pt idx="141">
                  <c:v>27.31</c:v>
                </c:pt>
                <c:pt idx="142">
                  <c:v>44.06</c:v>
                </c:pt>
                <c:pt idx="143">
                  <c:v>22.17</c:v>
                </c:pt>
                <c:pt idx="144">
                  <c:v>165.03</c:v>
                </c:pt>
                <c:pt idx="145">
                  <c:v>119.47</c:v>
                </c:pt>
                <c:pt idx="146">
                  <c:v>86.17</c:v>
                </c:pt>
                <c:pt idx="147">
                  <c:v>49.53</c:v>
                </c:pt>
                <c:pt idx="148">
                  <c:v>62.94</c:v>
                </c:pt>
                <c:pt idx="149">
                  <c:v>64.78</c:v>
                </c:pt>
                <c:pt idx="150">
                  <c:v>74.32</c:v>
                </c:pt>
                <c:pt idx="151">
                  <c:v>74.0</c:v>
                </c:pt>
                <c:pt idx="152">
                  <c:v>82.11</c:v>
                </c:pt>
                <c:pt idx="153">
                  <c:v>85.8</c:v>
                </c:pt>
                <c:pt idx="154">
                  <c:v>70.09</c:v>
                </c:pt>
              </c:numCache>
            </c:numRef>
          </c:yVal>
        </c:ser>
        <c:ser>
          <c:idx val="1"/>
          <c:order val="1"/>
          <c:smooth val="0"/>
          <c:tx>
            <c:strRef>
              <c:f>Sheet1!$C$1</c:f>
              <c:strCache>
                <c:ptCount val="1"/>
                <c:pt idx="0">
                  <c:v>SP B</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90.41</c:v>
                </c:pt>
                <c:pt idx="1">
                  <c:v>100.73</c:v>
                </c:pt>
                <c:pt idx="2">
                  <c:v>79.52</c:v>
                </c:pt>
                <c:pt idx="3">
                  <c:v>74.86</c:v>
                </c:pt>
                <c:pt idx="4">
                  <c:v>40.75</c:v>
                </c:pt>
                <c:pt idx="5">
                  <c:v>43.85</c:v>
                </c:pt>
                <c:pt idx="6">
                  <c:v>63.53</c:v>
                </c:pt>
                <c:pt idx="7">
                  <c:v>36.09</c:v>
                </c:pt>
                <c:pt idx="8">
                  <c:v>53.54</c:v>
                </c:pt>
                <c:pt idx="9">
                  <c:v>18.82</c:v>
                </c:pt>
                <c:pt idx="10">
                  <c:v>27.72</c:v>
                </c:pt>
                <c:pt idx="11">
                  <c:v>17.42</c:v>
                </c:pt>
                <c:pt idx="12">
                  <c:v>19.8</c:v>
                </c:pt>
                <c:pt idx="13">
                  <c:v>32.1</c:v>
                </c:pt>
                <c:pt idx="14">
                  <c:v>16.92</c:v>
                </c:pt>
                <c:pt idx="15">
                  <c:v>51.06</c:v>
                </c:pt>
                <c:pt idx="16">
                  <c:v>46.5</c:v>
                </c:pt>
                <c:pt idx="17">
                  <c:v>20.26</c:v>
                </c:pt>
                <c:pt idx="18">
                  <c:v>84.33</c:v>
                </c:pt>
                <c:pt idx="19">
                  <c:v>54.83</c:v>
                </c:pt>
                <c:pt idx="20">
                  <c:v>40.5</c:v>
                </c:pt>
                <c:pt idx="21">
                  <c:v>23.84</c:v>
                </c:pt>
                <c:pt idx="22">
                  <c:v>38.15</c:v>
                </c:pt>
                <c:pt idx="23">
                  <c:v>30.77</c:v>
                </c:pt>
                <c:pt idx="24">
                  <c:v>43.59</c:v>
                </c:pt>
                <c:pt idx="25">
                  <c:v>44.64</c:v>
                </c:pt>
                <c:pt idx="26">
                  <c:v>40.19</c:v>
                </c:pt>
                <c:pt idx="27">
                  <c:v>61.37</c:v>
                </c:pt>
                <c:pt idx="28">
                  <c:v>56.01</c:v>
                </c:pt>
                <c:pt idx="29">
                  <c:v>29.88</c:v>
                </c:pt>
                <c:pt idx="30">
                  <c:v>35.34</c:v>
                </c:pt>
                <c:pt idx="31">
                  <c:v>36.79</c:v>
                </c:pt>
                <c:pt idx="32">
                  <c:v>43.81</c:v>
                </c:pt>
                <c:pt idx="33">
                  <c:v>38.07</c:v>
                </c:pt>
                <c:pt idx="34">
                  <c:v>66.28</c:v>
                </c:pt>
                <c:pt idx="35">
                  <c:v>42.2</c:v>
                </c:pt>
                <c:pt idx="36">
                  <c:v>30.93</c:v>
                </c:pt>
                <c:pt idx="37">
                  <c:v>19.89</c:v>
                </c:pt>
                <c:pt idx="38">
                  <c:v>34.96</c:v>
                </c:pt>
                <c:pt idx="39">
                  <c:v>61.68</c:v>
                </c:pt>
                <c:pt idx="40">
                  <c:v>44.76</c:v>
                </c:pt>
                <c:pt idx="41">
                  <c:v>29.64</c:v>
                </c:pt>
                <c:pt idx="42">
                  <c:v>33.24</c:v>
                </c:pt>
                <c:pt idx="43">
                  <c:v>43.86</c:v>
                </c:pt>
                <c:pt idx="44">
                  <c:v>46.21</c:v>
                </c:pt>
                <c:pt idx="45">
                  <c:v>39.84</c:v>
                </c:pt>
                <c:pt idx="46">
                  <c:v>41.55</c:v>
                </c:pt>
                <c:pt idx="47">
                  <c:v>33.6</c:v>
                </c:pt>
                <c:pt idx="48">
                  <c:v>48.06</c:v>
                </c:pt>
                <c:pt idx="49">
                  <c:v>44.4</c:v>
                </c:pt>
                <c:pt idx="50">
                  <c:v>34.79</c:v>
                </c:pt>
                <c:pt idx="51">
                  <c:v>66.77</c:v>
                </c:pt>
                <c:pt idx="52">
                  <c:v>52.52</c:v>
                </c:pt>
                <c:pt idx="53">
                  <c:v>19.03</c:v>
                </c:pt>
                <c:pt idx="54">
                  <c:v>77.76</c:v>
                </c:pt>
                <c:pt idx="55">
                  <c:v>72.07</c:v>
                </c:pt>
                <c:pt idx="56">
                  <c:v>35.67</c:v>
                </c:pt>
                <c:pt idx="57">
                  <c:v>52.08</c:v>
                </c:pt>
                <c:pt idx="58">
                  <c:v>45.87</c:v>
                </c:pt>
                <c:pt idx="59">
                  <c:v>105.64</c:v>
                </c:pt>
                <c:pt idx="60">
                  <c:v>71.83</c:v>
                </c:pt>
                <c:pt idx="61">
                  <c:v>39.66</c:v>
                </c:pt>
                <c:pt idx="62">
                  <c:v>36.25</c:v>
                </c:pt>
                <c:pt idx="63">
                  <c:v>102.6</c:v>
                </c:pt>
                <c:pt idx="64">
                  <c:v>64.87</c:v>
                </c:pt>
                <c:pt idx="65">
                  <c:v>57.23</c:v>
                </c:pt>
                <c:pt idx="66">
                  <c:v>101.58</c:v>
                </c:pt>
                <c:pt idx="67">
                  <c:v>51.0</c:v>
                </c:pt>
                <c:pt idx="68">
                  <c:v>27.22</c:v>
                </c:pt>
                <c:pt idx="69">
                  <c:v>47.21</c:v>
                </c:pt>
                <c:pt idx="70">
                  <c:v>72.83</c:v>
                </c:pt>
                <c:pt idx="71">
                  <c:v>59.78</c:v>
                </c:pt>
                <c:pt idx="72">
                  <c:v>68.65</c:v>
                </c:pt>
                <c:pt idx="73">
                  <c:v>55.59</c:v>
                </c:pt>
                <c:pt idx="74">
                  <c:v>165.28</c:v>
                </c:pt>
                <c:pt idx="75">
                  <c:v>160.17</c:v>
                </c:pt>
                <c:pt idx="76">
                  <c:v>125.89</c:v>
                </c:pt>
                <c:pt idx="77">
                  <c:v>44.46</c:v>
                </c:pt>
                <c:pt idx="78">
                  <c:v>58.78</c:v>
                </c:pt>
                <c:pt idx="79">
                  <c:v>105.25</c:v>
                </c:pt>
                <c:pt idx="80">
                  <c:v>79.71</c:v>
                </c:pt>
                <c:pt idx="81">
                  <c:v>115.96</c:v>
                </c:pt>
                <c:pt idx="82">
                  <c:v>79.04</c:v>
                </c:pt>
                <c:pt idx="83">
                  <c:v>42.36</c:v>
                </c:pt>
                <c:pt idx="84">
                  <c:v>31.59</c:v>
                </c:pt>
                <c:pt idx="85">
                  <c:v>40.27</c:v>
                </c:pt>
                <c:pt idx="86">
                  <c:v>75.68</c:v>
                </c:pt>
                <c:pt idx="87">
                  <c:v>72.92</c:v>
                </c:pt>
                <c:pt idx="88">
                  <c:v>50.63</c:v>
                </c:pt>
                <c:pt idx="89">
                  <c:v>63.05</c:v>
                </c:pt>
                <c:pt idx="90">
                  <c:v>129.85</c:v>
                </c:pt>
                <c:pt idx="91">
                  <c:v>107.44</c:v>
                </c:pt>
                <c:pt idx="92">
                  <c:v>141.5</c:v>
                </c:pt>
                <c:pt idx="93">
                  <c:v>109.09</c:v>
                </c:pt>
                <c:pt idx="94">
                  <c:v>56.77</c:v>
                </c:pt>
                <c:pt idx="95">
                  <c:v>77.99</c:v>
                </c:pt>
                <c:pt idx="96">
                  <c:v>134.1</c:v>
                </c:pt>
                <c:pt idx="97">
                  <c:v>167.9</c:v>
                </c:pt>
                <c:pt idx="98">
                  <c:v>181.75</c:v>
                </c:pt>
                <c:pt idx="99">
                  <c:v>184.39</c:v>
                </c:pt>
                <c:pt idx="100">
                  <c:v>132.89</c:v>
                </c:pt>
                <c:pt idx="101">
                  <c:v>104.91</c:v>
                </c:pt>
                <c:pt idx="102">
                  <c:v>59.95</c:v>
                </c:pt>
                <c:pt idx="103">
                  <c:v>80.86</c:v>
                </c:pt>
                <c:pt idx="104">
                  <c:v>92.02</c:v>
                </c:pt>
                <c:pt idx="105">
                  <c:v>77.63</c:v>
                </c:pt>
                <c:pt idx="106">
                  <c:v>218.07</c:v>
                </c:pt>
                <c:pt idx="107">
                  <c:v>211.17</c:v>
                </c:pt>
                <c:pt idx="108">
                  <c:v>124.37</c:v>
                </c:pt>
                <c:pt idx="109">
                  <c:v>84.18</c:v>
                </c:pt>
                <c:pt idx="110">
                  <c:v>94.48</c:v>
                </c:pt>
                <c:pt idx="111">
                  <c:v>110.48</c:v>
                </c:pt>
                <c:pt idx="112">
                  <c:v>86.83</c:v>
                </c:pt>
                <c:pt idx="113">
                  <c:v>92.71</c:v>
                </c:pt>
                <c:pt idx="114">
                  <c:v>106.64</c:v>
                </c:pt>
                <c:pt idx="115">
                  <c:v>86.72</c:v>
                </c:pt>
                <c:pt idx="116">
                  <c:v>97.9</c:v>
                </c:pt>
                <c:pt idx="117">
                  <c:v>95.74</c:v>
                </c:pt>
                <c:pt idx="118">
                  <c:v>73.33</c:v>
                </c:pt>
                <c:pt idx="119">
                  <c:v>34.65</c:v>
                </c:pt>
                <c:pt idx="120">
                  <c:v>29.77</c:v>
                </c:pt>
                <c:pt idx="121">
                  <c:v>66.91</c:v>
                </c:pt>
                <c:pt idx="122">
                  <c:v>56.89</c:v>
                </c:pt>
                <c:pt idx="123">
                  <c:v>75.9</c:v>
                </c:pt>
                <c:pt idx="124">
                  <c:v>38.77</c:v>
                </c:pt>
                <c:pt idx="125">
                  <c:v>46.76</c:v>
                </c:pt>
                <c:pt idx="126">
                  <c:v>62.76</c:v>
                </c:pt>
                <c:pt idx="127">
                  <c:v>25.48</c:v>
                </c:pt>
                <c:pt idx="128">
                  <c:v>25.31</c:v>
                </c:pt>
                <c:pt idx="129">
                  <c:v>38.16</c:v>
                </c:pt>
                <c:pt idx="130">
                  <c:v>56.28</c:v>
                </c:pt>
                <c:pt idx="131">
                  <c:v>22.16</c:v>
                </c:pt>
                <c:pt idx="132">
                  <c:v>21.23</c:v>
                </c:pt>
                <c:pt idx="133">
                  <c:v>15.09</c:v>
                </c:pt>
                <c:pt idx="134">
                  <c:v>15.94</c:v>
                </c:pt>
                <c:pt idx="135">
                  <c:v>40.21</c:v>
                </c:pt>
                <c:pt idx="136">
                  <c:v>22.73</c:v>
                </c:pt>
                <c:pt idx="137">
                  <c:v>22.67</c:v>
                </c:pt>
                <c:pt idx="138">
                  <c:v>57.88</c:v>
                </c:pt>
                <c:pt idx="139">
                  <c:v>37.54</c:v>
                </c:pt>
                <c:pt idx="140">
                  <c:v>73.28</c:v>
                </c:pt>
                <c:pt idx="141">
                  <c:v>45.19</c:v>
                </c:pt>
                <c:pt idx="142">
                  <c:v>54.98</c:v>
                </c:pt>
                <c:pt idx="143">
                  <c:v>17.77</c:v>
                </c:pt>
                <c:pt idx="144">
                  <c:v>122.55</c:v>
                </c:pt>
                <c:pt idx="145">
                  <c:v>95.31</c:v>
                </c:pt>
                <c:pt idx="146">
                  <c:v>98.83</c:v>
                </c:pt>
                <c:pt idx="147">
                  <c:v>70.47</c:v>
                </c:pt>
                <c:pt idx="148">
                  <c:v>86.24</c:v>
                </c:pt>
                <c:pt idx="149">
                  <c:v>48.32</c:v>
                </c:pt>
                <c:pt idx="150">
                  <c:v>76.81</c:v>
                </c:pt>
                <c:pt idx="151">
                  <c:v>103.05</c:v>
                </c:pt>
                <c:pt idx="152">
                  <c:v>37.93</c:v>
                </c:pt>
                <c:pt idx="153">
                  <c:v>81.42</c:v>
                </c:pt>
                <c:pt idx="154">
                  <c:v>89.48</c:v>
                </c:pt>
              </c:numCache>
            </c:numRef>
          </c:yVal>
        </c:ser>
        <c:axId val="81357756"/>
        <c:axId val="81357757"/>
      </c:scatterChart>
      <c:valAx>
        <c:axId val="81357756"/>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57"/>
        <c:crosses val="autoZero"/>
      </c:valAx>
      <c:valAx>
        <c:axId val="81357757"/>
        <c:scaling>
          <c:orientation val="minMax"/>
        </c:scaling>
        <c:delete val="0"/>
        <c:axPos val="l"/>
        <c:title>
          <c:tx>
            <c:rich>
              <a:bodyPr rot="-5400000" vert="horz"/>
              <a:lstStyle/>
              <a:p>
                <a:pPr>
                  <a:defRPr/>
                </a:pPr>
                <a:r>
                  <a:rPr lang="en-US"/>
                  <a:t>Bandwidth (MB/sec)</a:t>
                </a:r>
              </a:p>
            </c:rich>
          </c:tx>
          <c:layout/>
          <c:overlay val="0"/>
        </c:title>
        <c:numFmt formatCode="#,##0" sourceLinked="0"/>
        <c:majorTickMark val="cross"/>
        <c:minorTickMark val="cross"/>
        <c:tickLblPos val="nextTo"/>
        <c:crossAx val="81357756"/>
        <c:crosses val="autoZero"/>
        <c:crossBetween val="midCat"/>
      </c:valAx>
      <c:spPr>
        <a:noFill/>
      </c:spPr>
    </c:plotArea>
    <c:plotVisOnly val="1"/>
    <c:dispBlanksAs val="span"/>
  </c:chart>
  <c:spPr>
    <a:ln>
      <a:noFill/>
    </a:ln>
  </c:spPr>
  <c:txPr>
    <a:bodyPr/>
    <a:lstStyle/>
    <a:p>
      <a:pPr>
        <a:defRPr sz="800"/>
      </a:pPr>
      <a:endParaRPr lang="en-US"/>
    </a:p>
  </c:txPr>
  <c:externalData r:id="rId1"/>
</c:chartSpace>
</file>

<file path=ppt/charts/chart45.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SP A</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10.98</c:v>
                </c:pt>
                <c:pt idx="1">
                  <c:v>11.35</c:v>
                </c:pt>
                <c:pt idx="2">
                  <c:v>8.08</c:v>
                </c:pt>
                <c:pt idx="3">
                  <c:v>6.71</c:v>
                </c:pt>
                <c:pt idx="4">
                  <c:v>6.56</c:v>
                </c:pt>
                <c:pt idx="5">
                  <c:v>5.68</c:v>
                </c:pt>
                <c:pt idx="6">
                  <c:v>7.67</c:v>
                </c:pt>
                <c:pt idx="7">
                  <c:v>4.39</c:v>
                </c:pt>
                <c:pt idx="8">
                  <c:v>6.47</c:v>
                </c:pt>
                <c:pt idx="9">
                  <c:v>3.89</c:v>
                </c:pt>
                <c:pt idx="10">
                  <c:v>3.81</c:v>
                </c:pt>
                <c:pt idx="11">
                  <c:v>3.26</c:v>
                </c:pt>
                <c:pt idx="12">
                  <c:v>3.61</c:v>
                </c:pt>
                <c:pt idx="13">
                  <c:v>3.94</c:v>
                </c:pt>
                <c:pt idx="14">
                  <c:v>4.37</c:v>
                </c:pt>
                <c:pt idx="15">
                  <c:v>4.09</c:v>
                </c:pt>
                <c:pt idx="16">
                  <c:v>5.51</c:v>
                </c:pt>
                <c:pt idx="17">
                  <c:v>3.68</c:v>
                </c:pt>
                <c:pt idx="18">
                  <c:v>7.98</c:v>
                </c:pt>
                <c:pt idx="19">
                  <c:v>5.82</c:v>
                </c:pt>
                <c:pt idx="20">
                  <c:v>4.93</c:v>
                </c:pt>
                <c:pt idx="21">
                  <c:v>3.98</c:v>
                </c:pt>
                <c:pt idx="22">
                  <c:v>5.2</c:v>
                </c:pt>
                <c:pt idx="23">
                  <c:v>4.27</c:v>
                </c:pt>
                <c:pt idx="24">
                  <c:v>5.13</c:v>
                </c:pt>
                <c:pt idx="25">
                  <c:v>4.52</c:v>
                </c:pt>
                <c:pt idx="26">
                  <c:v>4.04</c:v>
                </c:pt>
                <c:pt idx="27">
                  <c:v>5.34</c:v>
                </c:pt>
                <c:pt idx="28">
                  <c:v>6.85</c:v>
                </c:pt>
                <c:pt idx="29">
                  <c:v>3.57</c:v>
                </c:pt>
                <c:pt idx="30">
                  <c:v>3.86</c:v>
                </c:pt>
                <c:pt idx="31">
                  <c:v>4.61</c:v>
                </c:pt>
                <c:pt idx="32">
                  <c:v>4.53</c:v>
                </c:pt>
                <c:pt idx="33">
                  <c:v>5.15</c:v>
                </c:pt>
                <c:pt idx="34">
                  <c:v>8.06</c:v>
                </c:pt>
                <c:pt idx="35">
                  <c:v>4.91</c:v>
                </c:pt>
                <c:pt idx="36">
                  <c:v>4.2</c:v>
                </c:pt>
                <c:pt idx="37">
                  <c:v>3.51</c:v>
                </c:pt>
                <c:pt idx="38">
                  <c:v>4.27</c:v>
                </c:pt>
                <c:pt idx="39">
                  <c:v>6.69</c:v>
                </c:pt>
                <c:pt idx="40">
                  <c:v>6.76</c:v>
                </c:pt>
                <c:pt idx="41">
                  <c:v>4.15</c:v>
                </c:pt>
                <c:pt idx="42">
                  <c:v>4.23</c:v>
                </c:pt>
                <c:pt idx="43">
                  <c:v>5.41</c:v>
                </c:pt>
                <c:pt idx="44">
                  <c:v>6.66</c:v>
                </c:pt>
                <c:pt idx="45">
                  <c:v>4.95</c:v>
                </c:pt>
                <c:pt idx="46">
                  <c:v>4.45</c:v>
                </c:pt>
                <c:pt idx="47">
                  <c:v>4.06</c:v>
                </c:pt>
                <c:pt idx="48">
                  <c:v>6.59</c:v>
                </c:pt>
                <c:pt idx="49">
                  <c:v>5.87</c:v>
                </c:pt>
                <c:pt idx="50">
                  <c:v>4.8</c:v>
                </c:pt>
                <c:pt idx="51">
                  <c:v>4.7</c:v>
                </c:pt>
                <c:pt idx="52">
                  <c:v>6.09</c:v>
                </c:pt>
                <c:pt idx="53">
                  <c:v>3.16</c:v>
                </c:pt>
                <c:pt idx="54">
                  <c:v>4.91</c:v>
                </c:pt>
                <c:pt idx="55">
                  <c:v>5.8</c:v>
                </c:pt>
                <c:pt idx="56">
                  <c:v>3.84</c:v>
                </c:pt>
                <c:pt idx="57">
                  <c:v>5.99</c:v>
                </c:pt>
                <c:pt idx="58">
                  <c:v>6.14</c:v>
                </c:pt>
                <c:pt idx="59">
                  <c:v>7.03</c:v>
                </c:pt>
                <c:pt idx="60">
                  <c:v>5.26</c:v>
                </c:pt>
                <c:pt idx="61">
                  <c:v>4.03</c:v>
                </c:pt>
                <c:pt idx="62">
                  <c:v>3.83</c:v>
                </c:pt>
                <c:pt idx="63">
                  <c:v>5.46</c:v>
                </c:pt>
                <c:pt idx="64">
                  <c:v>5.87</c:v>
                </c:pt>
                <c:pt idx="65">
                  <c:v>5.69</c:v>
                </c:pt>
                <c:pt idx="66">
                  <c:v>6.82</c:v>
                </c:pt>
                <c:pt idx="67">
                  <c:v>4.63</c:v>
                </c:pt>
                <c:pt idx="68">
                  <c:v>3.21</c:v>
                </c:pt>
                <c:pt idx="69">
                  <c:v>4.08</c:v>
                </c:pt>
                <c:pt idx="70">
                  <c:v>6.29</c:v>
                </c:pt>
                <c:pt idx="71">
                  <c:v>5.97</c:v>
                </c:pt>
                <c:pt idx="72">
                  <c:v>8.51</c:v>
                </c:pt>
                <c:pt idx="73">
                  <c:v>7.17</c:v>
                </c:pt>
                <c:pt idx="74">
                  <c:v>9.17</c:v>
                </c:pt>
                <c:pt idx="75">
                  <c:v>9.7</c:v>
                </c:pt>
                <c:pt idx="76">
                  <c:v>10.85</c:v>
                </c:pt>
                <c:pt idx="77">
                  <c:v>5.67</c:v>
                </c:pt>
                <c:pt idx="78">
                  <c:v>5.28</c:v>
                </c:pt>
                <c:pt idx="79">
                  <c:v>8.59</c:v>
                </c:pt>
                <c:pt idx="80">
                  <c:v>11.46</c:v>
                </c:pt>
                <c:pt idx="81">
                  <c:v>9.81</c:v>
                </c:pt>
                <c:pt idx="82">
                  <c:v>7.49</c:v>
                </c:pt>
                <c:pt idx="83">
                  <c:v>4.65</c:v>
                </c:pt>
                <c:pt idx="84">
                  <c:v>5.38</c:v>
                </c:pt>
                <c:pt idx="85">
                  <c:v>4.6</c:v>
                </c:pt>
                <c:pt idx="86">
                  <c:v>5.82</c:v>
                </c:pt>
                <c:pt idx="87">
                  <c:v>6.02</c:v>
                </c:pt>
                <c:pt idx="88">
                  <c:v>6.2</c:v>
                </c:pt>
                <c:pt idx="89">
                  <c:v>5.9</c:v>
                </c:pt>
                <c:pt idx="90">
                  <c:v>8.91</c:v>
                </c:pt>
                <c:pt idx="91">
                  <c:v>8.34</c:v>
                </c:pt>
                <c:pt idx="92">
                  <c:v>10.38</c:v>
                </c:pt>
                <c:pt idx="93">
                  <c:v>8.32</c:v>
                </c:pt>
                <c:pt idx="94">
                  <c:v>4.22</c:v>
                </c:pt>
                <c:pt idx="95">
                  <c:v>4.44</c:v>
                </c:pt>
                <c:pt idx="96">
                  <c:v>7.39</c:v>
                </c:pt>
                <c:pt idx="97">
                  <c:v>8.66</c:v>
                </c:pt>
                <c:pt idx="98">
                  <c:v>8.79</c:v>
                </c:pt>
                <c:pt idx="99">
                  <c:v>8.58</c:v>
                </c:pt>
                <c:pt idx="100">
                  <c:v>9.18</c:v>
                </c:pt>
                <c:pt idx="101">
                  <c:v>7.81</c:v>
                </c:pt>
                <c:pt idx="102">
                  <c:v>9.53</c:v>
                </c:pt>
                <c:pt idx="103">
                  <c:v>6.28</c:v>
                </c:pt>
                <c:pt idx="104">
                  <c:v>7.07</c:v>
                </c:pt>
                <c:pt idx="105">
                  <c:v>8.33</c:v>
                </c:pt>
                <c:pt idx="106">
                  <c:v>11.81</c:v>
                </c:pt>
                <c:pt idx="107">
                  <c:v>11.87</c:v>
                </c:pt>
                <c:pt idx="108">
                  <c:v>7.48</c:v>
                </c:pt>
                <c:pt idx="109">
                  <c:v>9.2</c:v>
                </c:pt>
                <c:pt idx="110">
                  <c:v>8.01</c:v>
                </c:pt>
                <c:pt idx="111">
                  <c:v>9.66</c:v>
                </c:pt>
                <c:pt idx="112">
                  <c:v>10.39</c:v>
                </c:pt>
                <c:pt idx="113">
                  <c:v>9.17</c:v>
                </c:pt>
                <c:pt idx="114">
                  <c:v>11.19</c:v>
                </c:pt>
                <c:pt idx="115">
                  <c:v>9.97</c:v>
                </c:pt>
                <c:pt idx="116">
                  <c:v>10.32</c:v>
                </c:pt>
                <c:pt idx="117">
                  <c:v>10.29</c:v>
                </c:pt>
                <c:pt idx="118">
                  <c:v>7.98</c:v>
                </c:pt>
                <c:pt idx="119">
                  <c:v>4.11</c:v>
                </c:pt>
                <c:pt idx="120">
                  <c:v>4.3</c:v>
                </c:pt>
                <c:pt idx="121">
                  <c:v>6.99</c:v>
                </c:pt>
                <c:pt idx="122">
                  <c:v>6.32</c:v>
                </c:pt>
                <c:pt idx="123">
                  <c:v>6.17</c:v>
                </c:pt>
                <c:pt idx="124">
                  <c:v>5.42</c:v>
                </c:pt>
                <c:pt idx="125">
                  <c:v>4.17</c:v>
                </c:pt>
                <c:pt idx="126">
                  <c:v>4.82</c:v>
                </c:pt>
                <c:pt idx="127">
                  <c:v>15.82</c:v>
                </c:pt>
                <c:pt idx="128">
                  <c:v>14.38</c:v>
                </c:pt>
                <c:pt idx="129">
                  <c:v>10.01</c:v>
                </c:pt>
                <c:pt idx="130">
                  <c:v>7.12</c:v>
                </c:pt>
                <c:pt idx="131">
                  <c:v>2.97</c:v>
                </c:pt>
                <c:pt idx="132">
                  <c:v>2.81</c:v>
                </c:pt>
                <c:pt idx="133">
                  <c:v>2.77</c:v>
                </c:pt>
                <c:pt idx="134">
                  <c:v>2.51</c:v>
                </c:pt>
                <c:pt idx="135">
                  <c:v>3.63</c:v>
                </c:pt>
                <c:pt idx="136">
                  <c:v>3.63</c:v>
                </c:pt>
                <c:pt idx="137">
                  <c:v>2.71</c:v>
                </c:pt>
                <c:pt idx="138">
                  <c:v>3.54</c:v>
                </c:pt>
                <c:pt idx="139">
                  <c:v>3.13</c:v>
                </c:pt>
                <c:pt idx="140">
                  <c:v>4.16</c:v>
                </c:pt>
                <c:pt idx="141">
                  <c:v>3.92</c:v>
                </c:pt>
                <c:pt idx="142">
                  <c:v>4.71</c:v>
                </c:pt>
                <c:pt idx="143">
                  <c:v>3.31</c:v>
                </c:pt>
                <c:pt idx="144">
                  <c:v>11.16</c:v>
                </c:pt>
                <c:pt idx="145">
                  <c:v>8.41</c:v>
                </c:pt>
                <c:pt idx="146">
                  <c:v>7.59</c:v>
                </c:pt>
                <c:pt idx="147">
                  <c:v>7.23</c:v>
                </c:pt>
                <c:pt idx="148">
                  <c:v>7.21</c:v>
                </c:pt>
                <c:pt idx="149">
                  <c:v>7.05</c:v>
                </c:pt>
                <c:pt idx="150">
                  <c:v>6.07</c:v>
                </c:pt>
                <c:pt idx="151">
                  <c:v>6.48</c:v>
                </c:pt>
                <c:pt idx="152">
                  <c:v>5.7</c:v>
                </c:pt>
                <c:pt idx="153">
                  <c:v>6.5</c:v>
                </c:pt>
                <c:pt idx="154">
                  <c:v>6.84</c:v>
                </c:pt>
              </c:numCache>
            </c:numRef>
          </c:yVal>
        </c:ser>
        <c:ser>
          <c:idx val="1"/>
          <c:order val="1"/>
          <c:smooth val="0"/>
          <c:tx>
            <c:strRef>
              <c:f>Sheet1!$C$1</c:f>
              <c:strCache>
                <c:ptCount val="1"/>
                <c:pt idx="0">
                  <c:v>SP B</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8.24</c:v>
                </c:pt>
                <c:pt idx="1">
                  <c:v>9.07</c:v>
                </c:pt>
                <c:pt idx="2">
                  <c:v>8.84</c:v>
                </c:pt>
                <c:pt idx="3">
                  <c:v>8.34</c:v>
                </c:pt>
                <c:pt idx="4">
                  <c:v>5.7</c:v>
                </c:pt>
                <c:pt idx="5">
                  <c:v>5.72</c:v>
                </c:pt>
                <c:pt idx="6">
                  <c:v>6.15</c:v>
                </c:pt>
                <c:pt idx="7">
                  <c:v>4.95</c:v>
                </c:pt>
                <c:pt idx="8">
                  <c:v>6.18</c:v>
                </c:pt>
                <c:pt idx="9">
                  <c:v>3.16</c:v>
                </c:pt>
                <c:pt idx="10">
                  <c:v>3.42</c:v>
                </c:pt>
                <c:pt idx="11">
                  <c:v>3.13</c:v>
                </c:pt>
                <c:pt idx="12">
                  <c:v>3.14</c:v>
                </c:pt>
                <c:pt idx="13">
                  <c:v>6.12</c:v>
                </c:pt>
                <c:pt idx="14">
                  <c:v>6.85</c:v>
                </c:pt>
                <c:pt idx="15">
                  <c:v>5.84</c:v>
                </c:pt>
                <c:pt idx="16">
                  <c:v>6.04</c:v>
                </c:pt>
                <c:pt idx="17">
                  <c:v>4.24</c:v>
                </c:pt>
                <c:pt idx="18">
                  <c:v>9.3</c:v>
                </c:pt>
                <c:pt idx="19">
                  <c:v>6.97</c:v>
                </c:pt>
                <c:pt idx="20">
                  <c:v>5.95</c:v>
                </c:pt>
                <c:pt idx="21">
                  <c:v>3.71</c:v>
                </c:pt>
                <c:pt idx="22">
                  <c:v>5.27</c:v>
                </c:pt>
                <c:pt idx="23">
                  <c:v>4.67</c:v>
                </c:pt>
                <c:pt idx="24">
                  <c:v>4.5</c:v>
                </c:pt>
                <c:pt idx="25">
                  <c:v>5.28</c:v>
                </c:pt>
                <c:pt idx="26">
                  <c:v>5.16</c:v>
                </c:pt>
                <c:pt idx="27">
                  <c:v>6.33</c:v>
                </c:pt>
                <c:pt idx="28">
                  <c:v>6.62</c:v>
                </c:pt>
                <c:pt idx="29">
                  <c:v>4.1</c:v>
                </c:pt>
                <c:pt idx="30">
                  <c:v>4.72</c:v>
                </c:pt>
                <c:pt idx="31">
                  <c:v>5.41</c:v>
                </c:pt>
                <c:pt idx="32">
                  <c:v>5.72</c:v>
                </c:pt>
                <c:pt idx="33">
                  <c:v>5.51</c:v>
                </c:pt>
                <c:pt idx="34">
                  <c:v>7.63</c:v>
                </c:pt>
                <c:pt idx="35">
                  <c:v>5.41</c:v>
                </c:pt>
                <c:pt idx="36">
                  <c:v>5.13</c:v>
                </c:pt>
                <c:pt idx="37">
                  <c:v>3.87</c:v>
                </c:pt>
                <c:pt idx="38">
                  <c:v>5.72</c:v>
                </c:pt>
                <c:pt idx="39">
                  <c:v>7.72</c:v>
                </c:pt>
                <c:pt idx="40">
                  <c:v>6.76</c:v>
                </c:pt>
                <c:pt idx="41">
                  <c:v>4.88</c:v>
                </c:pt>
                <c:pt idx="42">
                  <c:v>5.26</c:v>
                </c:pt>
                <c:pt idx="43">
                  <c:v>6.31</c:v>
                </c:pt>
                <c:pt idx="44">
                  <c:v>7.02</c:v>
                </c:pt>
                <c:pt idx="45">
                  <c:v>5.77</c:v>
                </c:pt>
                <c:pt idx="46">
                  <c:v>4.9</c:v>
                </c:pt>
                <c:pt idx="47">
                  <c:v>4.85</c:v>
                </c:pt>
                <c:pt idx="48">
                  <c:v>5.91</c:v>
                </c:pt>
                <c:pt idx="49">
                  <c:v>5.34</c:v>
                </c:pt>
                <c:pt idx="50">
                  <c:v>4.64</c:v>
                </c:pt>
                <c:pt idx="51">
                  <c:v>5.89</c:v>
                </c:pt>
                <c:pt idx="52">
                  <c:v>6.19</c:v>
                </c:pt>
                <c:pt idx="53">
                  <c:v>3.17</c:v>
                </c:pt>
                <c:pt idx="54">
                  <c:v>6.07</c:v>
                </c:pt>
                <c:pt idx="55">
                  <c:v>6.52</c:v>
                </c:pt>
                <c:pt idx="56">
                  <c:v>4.93</c:v>
                </c:pt>
                <c:pt idx="57">
                  <c:v>6.19</c:v>
                </c:pt>
                <c:pt idx="58">
                  <c:v>4.73</c:v>
                </c:pt>
                <c:pt idx="59">
                  <c:v>7.72</c:v>
                </c:pt>
                <c:pt idx="60">
                  <c:v>5.96</c:v>
                </c:pt>
                <c:pt idx="61">
                  <c:v>4.95</c:v>
                </c:pt>
                <c:pt idx="62">
                  <c:v>3.59</c:v>
                </c:pt>
                <c:pt idx="63">
                  <c:v>6.55</c:v>
                </c:pt>
                <c:pt idx="64">
                  <c:v>6.46</c:v>
                </c:pt>
                <c:pt idx="65">
                  <c:v>6.72</c:v>
                </c:pt>
                <c:pt idx="66">
                  <c:v>7.42</c:v>
                </c:pt>
                <c:pt idx="67">
                  <c:v>5.22</c:v>
                </c:pt>
                <c:pt idx="68">
                  <c:v>3.4</c:v>
                </c:pt>
                <c:pt idx="69">
                  <c:v>4.94</c:v>
                </c:pt>
                <c:pt idx="70">
                  <c:v>6.38</c:v>
                </c:pt>
                <c:pt idx="71">
                  <c:v>6.5</c:v>
                </c:pt>
                <c:pt idx="72">
                  <c:v>8.28</c:v>
                </c:pt>
                <c:pt idx="73">
                  <c:v>5.81</c:v>
                </c:pt>
                <c:pt idx="74">
                  <c:v>10.07</c:v>
                </c:pt>
                <c:pt idx="75">
                  <c:v>9.67</c:v>
                </c:pt>
                <c:pt idx="76">
                  <c:v>9.69</c:v>
                </c:pt>
                <c:pt idx="77">
                  <c:v>4.98</c:v>
                </c:pt>
                <c:pt idx="78">
                  <c:v>6.46</c:v>
                </c:pt>
                <c:pt idx="79">
                  <c:v>8.79</c:v>
                </c:pt>
                <c:pt idx="80">
                  <c:v>9.3</c:v>
                </c:pt>
                <c:pt idx="81">
                  <c:v>14.55</c:v>
                </c:pt>
                <c:pt idx="82">
                  <c:v>9.03</c:v>
                </c:pt>
                <c:pt idx="83">
                  <c:v>5.93</c:v>
                </c:pt>
                <c:pt idx="84">
                  <c:v>6.4</c:v>
                </c:pt>
                <c:pt idx="85">
                  <c:v>5.59</c:v>
                </c:pt>
                <c:pt idx="86">
                  <c:v>6.62</c:v>
                </c:pt>
                <c:pt idx="87">
                  <c:v>7.34</c:v>
                </c:pt>
                <c:pt idx="88">
                  <c:v>6.34</c:v>
                </c:pt>
                <c:pt idx="89">
                  <c:v>7.46</c:v>
                </c:pt>
                <c:pt idx="90">
                  <c:v>10.29</c:v>
                </c:pt>
                <c:pt idx="91">
                  <c:v>8.61</c:v>
                </c:pt>
                <c:pt idx="92">
                  <c:v>10.11</c:v>
                </c:pt>
                <c:pt idx="93">
                  <c:v>7.5</c:v>
                </c:pt>
                <c:pt idx="94">
                  <c:v>4.29</c:v>
                </c:pt>
                <c:pt idx="95">
                  <c:v>5.72</c:v>
                </c:pt>
                <c:pt idx="96">
                  <c:v>8.81</c:v>
                </c:pt>
                <c:pt idx="97">
                  <c:v>11.35</c:v>
                </c:pt>
                <c:pt idx="98">
                  <c:v>11.55</c:v>
                </c:pt>
                <c:pt idx="99">
                  <c:v>11.3</c:v>
                </c:pt>
                <c:pt idx="100">
                  <c:v>10.0</c:v>
                </c:pt>
                <c:pt idx="101">
                  <c:v>8.96</c:v>
                </c:pt>
                <c:pt idx="102">
                  <c:v>6.59</c:v>
                </c:pt>
                <c:pt idx="103">
                  <c:v>7.6</c:v>
                </c:pt>
                <c:pt idx="104">
                  <c:v>8.85</c:v>
                </c:pt>
                <c:pt idx="105">
                  <c:v>9.35</c:v>
                </c:pt>
                <c:pt idx="106">
                  <c:v>15.06</c:v>
                </c:pt>
                <c:pt idx="107">
                  <c:v>14.65</c:v>
                </c:pt>
                <c:pt idx="108">
                  <c:v>9.5</c:v>
                </c:pt>
                <c:pt idx="109">
                  <c:v>9.73</c:v>
                </c:pt>
                <c:pt idx="110">
                  <c:v>9.2</c:v>
                </c:pt>
                <c:pt idx="111">
                  <c:v>10.56</c:v>
                </c:pt>
                <c:pt idx="112">
                  <c:v>10.36</c:v>
                </c:pt>
                <c:pt idx="113">
                  <c:v>10.63</c:v>
                </c:pt>
                <c:pt idx="114">
                  <c:v>12.58</c:v>
                </c:pt>
                <c:pt idx="115">
                  <c:v>10.75</c:v>
                </c:pt>
                <c:pt idx="116">
                  <c:v>11.07</c:v>
                </c:pt>
                <c:pt idx="117">
                  <c:v>11.22</c:v>
                </c:pt>
                <c:pt idx="118">
                  <c:v>8.74</c:v>
                </c:pt>
                <c:pt idx="119">
                  <c:v>6.36</c:v>
                </c:pt>
                <c:pt idx="120">
                  <c:v>4.77</c:v>
                </c:pt>
                <c:pt idx="121">
                  <c:v>8.58</c:v>
                </c:pt>
                <c:pt idx="122">
                  <c:v>7.71</c:v>
                </c:pt>
                <c:pt idx="123">
                  <c:v>6.86</c:v>
                </c:pt>
                <c:pt idx="124">
                  <c:v>5.36</c:v>
                </c:pt>
                <c:pt idx="125">
                  <c:v>5.46</c:v>
                </c:pt>
                <c:pt idx="126">
                  <c:v>6.3</c:v>
                </c:pt>
                <c:pt idx="127">
                  <c:v>4.04</c:v>
                </c:pt>
                <c:pt idx="128">
                  <c:v>3.81</c:v>
                </c:pt>
                <c:pt idx="129">
                  <c:v>5.49</c:v>
                </c:pt>
                <c:pt idx="130">
                  <c:v>21.83</c:v>
                </c:pt>
                <c:pt idx="131">
                  <c:v>14.58</c:v>
                </c:pt>
                <c:pt idx="132">
                  <c:v>7.61</c:v>
                </c:pt>
                <c:pt idx="133">
                  <c:v>3.23</c:v>
                </c:pt>
                <c:pt idx="134">
                  <c:v>3.1</c:v>
                </c:pt>
                <c:pt idx="135">
                  <c:v>4.32</c:v>
                </c:pt>
                <c:pt idx="136">
                  <c:v>3.43</c:v>
                </c:pt>
                <c:pt idx="137">
                  <c:v>3.57</c:v>
                </c:pt>
                <c:pt idx="138">
                  <c:v>5.82</c:v>
                </c:pt>
                <c:pt idx="139">
                  <c:v>4.55</c:v>
                </c:pt>
                <c:pt idx="140">
                  <c:v>6.42</c:v>
                </c:pt>
                <c:pt idx="141">
                  <c:v>5.23</c:v>
                </c:pt>
                <c:pt idx="142">
                  <c:v>5.49</c:v>
                </c:pt>
                <c:pt idx="143">
                  <c:v>3.64</c:v>
                </c:pt>
                <c:pt idx="144">
                  <c:v>8.74</c:v>
                </c:pt>
                <c:pt idx="145">
                  <c:v>9.59</c:v>
                </c:pt>
                <c:pt idx="146">
                  <c:v>9.27</c:v>
                </c:pt>
                <c:pt idx="147">
                  <c:v>7.02</c:v>
                </c:pt>
                <c:pt idx="148">
                  <c:v>10.55</c:v>
                </c:pt>
                <c:pt idx="149">
                  <c:v>10.3</c:v>
                </c:pt>
                <c:pt idx="150">
                  <c:v>8.51</c:v>
                </c:pt>
                <c:pt idx="151">
                  <c:v>9.37</c:v>
                </c:pt>
                <c:pt idx="152">
                  <c:v>7.0</c:v>
                </c:pt>
                <c:pt idx="153">
                  <c:v>8.94</c:v>
                </c:pt>
                <c:pt idx="154">
                  <c:v>7.34</c:v>
                </c:pt>
              </c:numCache>
            </c:numRef>
          </c:yVal>
        </c:ser>
        <c:axId val="81357758"/>
        <c:axId val="81357759"/>
      </c:scatterChart>
      <c:valAx>
        <c:axId val="81357758"/>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59"/>
        <c:crosses val="autoZero"/>
      </c:valAx>
      <c:valAx>
        <c:axId val="81357759"/>
        <c:scaling>
          <c:orientation val="minMax"/>
          <c:max val="100"/>
          <c:min val="0"/>
        </c:scaling>
        <c:delete val="0"/>
        <c:axPos val="l"/>
        <c:title>
          <c:tx>
            <c:rich>
              <a:bodyPr rot="-5400000" vert="horz"/>
              <a:lstStyle/>
              <a:p>
                <a:pPr>
                  <a:defRPr/>
                </a:pPr>
                <a:r>
                  <a:rPr lang="en-US"/>
                  <a:t>Util (%)</a:t>
                </a:r>
              </a:p>
            </c:rich>
          </c:tx>
          <c:layout/>
          <c:overlay val="0"/>
        </c:title>
        <c:numFmt formatCode="#,##0" sourceLinked="0"/>
        <c:majorTickMark val="cross"/>
        <c:minorTickMark val="cross"/>
        <c:tickLblPos val="nextTo"/>
        <c:crossAx val="81357758"/>
        <c:crosses val="autoZero"/>
        <c:crossBetween val="midCat"/>
      </c:valAx>
      <c:spPr>
        <a:noFill/>
      </c:spPr>
    </c:plotArea>
    <c:plotVisOnly val="1"/>
    <c:dispBlanksAs val="span"/>
  </c:chart>
  <c:spPr>
    <a:ln>
      <a:noFill/>
    </a:ln>
  </c:spPr>
  <c:txPr>
    <a:bodyPr/>
    <a:lstStyle/>
    <a:p>
      <a:pPr>
        <a:defRPr sz="800"/>
      </a:pPr>
      <a:endParaRPr lang="en-US"/>
    </a:p>
  </c:txPr>
  <c:externalData r:id="rId1"/>
</c:chartSpace>
</file>

<file path=ppt/charts/chart46.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A0-FC</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27.6</c:v>
                </c:pt>
                <c:pt idx="1">
                  <c:v>20.61</c:v>
                </c:pt>
                <c:pt idx="2">
                  <c:v>11.77</c:v>
                </c:pt>
                <c:pt idx="3">
                  <c:v>7.03</c:v>
                </c:pt>
                <c:pt idx="4">
                  <c:v>4.32</c:v>
                </c:pt>
                <c:pt idx="5">
                  <c:v>6.98</c:v>
                </c:pt>
                <c:pt idx="6">
                  <c:v>5.27</c:v>
                </c:pt>
                <c:pt idx="7">
                  <c:v>1.63</c:v>
                </c:pt>
                <c:pt idx="8">
                  <c:v>0.21</c:v>
                </c:pt>
                <c:pt idx="9">
                  <c:v>0.24</c:v>
                </c:pt>
                <c:pt idx="10">
                  <c:v>1.37</c:v>
                </c:pt>
                <c:pt idx="11">
                  <c:v>0.06</c:v>
                </c:pt>
                <c:pt idx="12">
                  <c:v>0.19</c:v>
                </c:pt>
                <c:pt idx="13">
                  <c:v>1.31</c:v>
                </c:pt>
                <c:pt idx="14">
                  <c:v>0.35</c:v>
                </c:pt>
                <c:pt idx="15">
                  <c:v>0.09</c:v>
                </c:pt>
                <c:pt idx="16">
                  <c:v>1.4</c:v>
                </c:pt>
                <c:pt idx="17">
                  <c:v>0.81</c:v>
                </c:pt>
                <c:pt idx="18">
                  <c:v>0.78</c:v>
                </c:pt>
                <c:pt idx="19">
                  <c:v>1.97</c:v>
                </c:pt>
                <c:pt idx="20">
                  <c:v>0.72</c:v>
                </c:pt>
                <c:pt idx="21">
                  <c:v>1.05</c:v>
                </c:pt>
                <c:pt idx="22">
                  <c:v>1.32</c:v>
                </c:pt>
                <c:pt idx="23">
                  <c:v>0.08</c:v>
                </c:pt>
                <c:pt idx="24">
                  <c:v>3.97</c:v>
                </c:pt>
                <c:pt idx="25">
                  <c:v>1.27</c:v>
                </c:pt>
                <c:pt idx="26">
                  <c:v>0.06</c:v>
                </c:pt>
                <c:pt idx="27">
                  <c:v>0.08</c:v>
                </c:pt>
                <c:pt idx="28">
                  <c:v>1.23</c:v>
                </c:pt>
                <c:pt idx="29">
                  <c:v>0.07</c:v>
                </c:pt>
                <c:pt idx="30">
                  <c:v>0.12</c:v>
                </c:pt>
                <c:pt idx="31">
                  <c:v>1.22</c:v>
                </c:pt>
                <c:pt idx="32">
                  <c:v>0.08</c:v>
                </c:pt>
                <c:pt idx="33">
                  <c:v>0.24</c:v>
                </c:pt>
                <c:pt idx="34">
                  <c:v>1.24</c:v>
                </c:pt>
                <c:pt idx="35">
                  <c:v>0.08</c:v>
                </c:pt>
                <c:pt idx="36">
                  <c:v>0.87</c:v>
                </c:pt>
                <c:pt idx="37">
                  <c:v>2.0</c:v>
                </c:pt>
                <c:pt idx="38">
                  <c:v>0.84</c:v>
                </c:pt>
                <c:pt idx="39">
                  <c:v>0.64</c:v>
                </c:pt>
                <c:pt idx="40">
                  <c:v>2.02</c:v>
                </c:pt>
                <c:pt idx="41">
                  <c:v>0.7</c:v>
                </c:pt>
                <c:pt idx="42">
                  <c:v>0.84</c:v>
                </c:pt>
                <c:pt idx="43">
                  <c:v>2.55</c:v>
                </c:pt>
                <c:pt idx="44">
                  <c:v>0.96</c:v>
                </c:pt>
                <c:pt idx="45">
                  <c:v>0.71</c:v>
                </c:pt>
                <c:pt idx="46">
                  <c:v>1.26</c:v>
                </c:pt>
                <c:pt idx="47">
                  <c:v>0.09</c:v>
                </c:pt>
                <c:pt idx="48">
                  <c:v>4.81</c:v>
                </c:pt>
                <c:pt idx="49">
                  <c:v>5.73</c:v>
                </c:pt>
                <c:pt idx="50">
                  <c:v>0.12</c:v>
                </c:pt>
                <c:pt idx="51">
                  <c:v>0.08</c:v>
                </c:pt>
                <c:pt idx="52">
                  <c:v>1.25</c:v>
                </c:pt>
                <c:pt idx="53">
                  <c:v>0.08</c:v>
                </c:pt>
                <c:pt idx="54">
                  <c:v>0.1</c:v>
                </c:pt>
                <c:pt idx="55">
                  <c:v>1.24</c:v>
                </c:pt>
                <c:pt idx="56">
                  <c:v>0.06</c:v>
                </c:pt>
                <c:pt idx="57">
                  <c:v>0.24</c:v>
                </c:pt>
                <c:pt idx="58">
                  <c:v>1.67</c:v>
                </c:pt>
                <c:pt idx="59">
                  <c:v>0.09</c:v>
                </c:pt>
                <c:pt idx="60">
                  <c:v>0.18</c:v>
                </c:pt>
                <c:pt idx="61">
                  <c:v>1.26</c:v>
                </c:pt>
                <c:pt idx="62">
                  <c:v>0.08</c:v>
                </c:pt>
                <c:pt idx="63">
                  <c:v>0.08</c:v>
                </c:pt>
                <c:pt idx="64">
                  <c:v>1.24</c:v>
                </c:pt>
                <c:pt idx="65">
                  <c:v>0.08</c:v>
                </c:pt>
                <c:pt idx="66">
                  <c:v>0.1</c:v>
                </c:pt>
                <c:pt idx="67">
                  <c:v>1.24</c:v>
                </c:pt>
                <c:pt idx="68">
                  <c:v>0.07</c:v>
                </c:pt>
                <c:pt idx="69">
                  <c:v>0.26</c:v>
                </c:pt>
                <c:pt idx="70">
                  <c:v>1.25</c:v>
                </c:pt>
                <c:pt idx="71">
                  <c:v>0.14</c:v>
                </c:pt>
                <c:pt idx="72">
                  <c:v>1.13</c:v>
                </c:pt>
                <c:pt idx="73">
                  <c:v>2.72</c:v>
                </c:pt>
                <c:pt idx="74">
                  <c:v>1.11</c:v>
                </c:pt>
                <c:pt idx="75">
                  <c:v>0.83</c:v>
                </c:pt>
                <c:pt idx="76">
                  <c:v>1.86</c:v>
                </c:pt>
                <c:pt idx="77">
                  <c:v>0.75</c:v>
                </c:pt>
                <c:pt idx="78">
                  <c:v>0.73</c:v>
                </c:pt>
                <c:pt idx="79">
                  <c:v>1.9</c:v>
                </c:pt>
                <c:pt idx="80">
                  <c:v>0.53</c:v>
                </c:pt>
                <c:pt idx="81">
                  <c:v>0.52</c:v>
                </c:pt>
                <c:pt idx="82">
                  <c:v>1.26</c:v>
                </c:pt>
                <c:pt idx="83">
                  <c:v>0.08</c:v>
                </c:pt>
                <c:pt idx="84">
                  <c:v>0.16</c:v>
                </c:pt>
                <c:pt idx="85">
                  <c:v>1.28</c:v>
                </c:pt>
                <c:pt idx="86">
                  <c:v>0.06</c:v>
                </c:pt>
                <c:pt idx="87">
                  <c:v>0.09</c:v>
                </c:pt>
                <c:pt idx="88">
                  <c:v>1.24</c:v>
                </c:pt>
                <c:pt idx="89">
                  <c:v>0.07</c:v>
                </c:pt>
                <c:pt idx="90">
                  <c:v>0.11</c:v>
                </c:pt>
                <c:pt idx="91">
                  <c:v>1.13</c:v>
                </c:pt>
                <c:pt idx="92">
                  <c:v>0.06</c:v>
                </c:pt>
                <c:pt idx="93">
                  <c:v>0.26</c:v>
                </c:pt>
                <c:pt idx="94">
                  <c:v>1.25</c:v>
                </c:pt>
                <c:pt idx="95">
                  <c:v>0.07</c:v>
                </c:pt>
                <c:pt idx="96">
                  <c:v>2.48</c:v>
                </c:pt>
                <c:pt idx="97">
                  <c:v>2.04</c:v>
                </c:pt>
                <c:pt idx="98">
                  <c:v>0.46</c:v>
                </c:pt>
                <c:pt idx="99">
                  <c:v>0.5</c:v>
                </c:pt>
                <c:pt idx="100">
                  <c:v>1.45</c:v>
                </c:pt>
                <c:pt idx="101">
                  <c:v>0.1</c:v>
                </c:pt>
                <c:pt idx="102">
                  <c:v>0.17</c:v>
                </c:pt>
                <c:pt idx="103">
                  <c:v>1.22</c:v>
                </c:pt>
                <c:pt idx="104">
                  <c:v>0.09</c:v>
                </c:pt>
                <c:pt idx="105">
                  <c:v>0.25</c:v>
                </c:pt>
                <c:pt idx="106">
                  <c:v>1.24</c:v>
                </c:pt>
                <c:pt idx="107">
                  <c:v>0.08</c:v>
                </c:pt>
                <c:pt idx="108">
                  <c:v>0.19</c:v>
                </c:pt>
                <c:pt idx="109">
                  <c:v>1.28</c:v>
                </c:pt>
                <c:pt idx="110">
                  <c:v>0.1</c:v>
                </c:pt>
                <c:pt idx="111">
                  <c:v>0.08</c:v>
                </c:pt>
                <c:pt idx="112">
                  <c:v>1.27</c:v>
                </c:pt>
                <c:pt idx="113">
                  <c:v>0.08</c:v>
                </c:pt>
                <c:pt idx="114">
                  <c:v>0.2</c:v>
                </c:pt>
                <c:pt idx="115">
                  <c:v>1.24</c:v>
                </c:pt>
                <c:pt idx="116">
                  <c:v>0.17</c:v>
                </c:pt>
                <c:pt idx="117">
                  <c:v>0.33</c:v>
                </c:pt>
                <c:pt idx="118">
                  <c:v>1.24</c:v>
                </c:pt>
                <c:pt idx="119">
                  <c:v>0.17</c:v>
                </c:pt>
                <c:pt idx="120">
                  <c:v>0.59</c:v>
                </c:pt>
                <c:pt idx="121">
                  <c:v>1.64</c:v>
                </c:pt>
                <c:pt idx="122">
                  <c:v>0.5</c:v>
                </c:pt>
                <c:pt idx="123">
                  <c:v>0.5</c:v>
                </c:pt>
                <c:pt idx="124">
                  <c:v>1.5</c:v>
                </c:pt>
                <c:pt idx="125">
                  <c:v>0.16</c:v>
                </c:pt>
                <c:pt idx="126">
                  <c:v>0.1</c:v>
                </c:pt>
                <c:pt idx="127">
                  <c:v>1.26</c:v>
                </c:pt>
                <c:pt idx="128">
                  <c:v>0.06</c:v>
                </c:pt>
                <c:pt idx="129">
                  <c:v>0.24</c:v>
                </c:pt>
                <c:pt idx="130">
                  <c:v>1.24</c:v>
                </c:pt>
                <c:pt idx="131">
                  <c:v>0.1</c:v>
                </c:pt>
                <c:pt idx="132">
                  <c:v>0.13</c:v>
                </c:pt>
                <c:pt idx="133">
                  <c:v>1.57</c:v>
                </c:pt>
                <c:pt idx="134">
                  <c:v>0.08</c:v>
                </c:pt>
                <c:pt idx="135">
                  <c:v>0.08</c:v>
                </c:pt>
                <c:pt idx="136">
                  <c:v>1.23</c:v>
                </c:pt>
                <c:pt idx="137">
                  <c:v>0.08</c:v>
                </c:pt>
                <c:pt idx="138">
                  <c:v>0.11</c:v>
                </c:pt>
                <c:pt idx="139">
                  <c:v>1.24</c:v>
                </c:pt>
                <c:pt idx="140">
                  <c:v>0.1</c:v>
                </c:pt>
                <c:pt idx="141">
                  <c:v>0.25</c:v>
                </c:pt>
                <c:pt idx="142">
                  <c:v>1.33</c:v>
                </c:pt>
                <c:pt idx="143">
                  <c:v>0.56</c:v>
                </c:pt>
                <c:pt idx="144">
                  <c:v>3.94</c:v>
                </c:pt>
                <c:pt idx="145">
                  <c:v>2.87</c:v>
                </c:pt>
                <c:pt idx="146">
                  <c:v>1.51</c:v>
                </c:pt>
                <c:pt idx="147">
                  <c:v>1.31</c:v>
                </c:pt>
                <c:pt idx="148">
                  <c:v>3.41</c:v>
                </c:pt>
                <c:pt idx="149">
                  <c:v>2.18</c:v>
                </c:pt>
                <c:pt idx="150">
                  <c:v>2.05</c:v>
                </c:pt>
                <c:pt idx="151">
                  <c:v>3.32</c:v>
                </c:pt>
                <c:pt idx="152">
                  <c:v>2.43</c:v>
                </c:pt>
                <c:pt idx="153">
                  <c:v>2.64</c:v>
                </c:pt>
                <c:pt idx="154">
                  <c:v>3.88</c:v>
                </c:pt>
              </c:numCache>
            </c:numRef>
          </c:yVal>
        </c:ser>
        <c:ser>
          <c:idx val="1"/>
          <c:order val="1"/>
          <c:smooth val="0"/>
          <c:tx>
            <c:strRef>
              <c:f>Sheet1!$C$1</c:f>
              <c:strCache>
                <c:ptCount val="1"/>
                <c:pt idx="0">
                  <c:v>A1-FC</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27.71</c:v>
                </c:pt>
                <c:pt idx="1">
                  <c:v>20.62</c:v>
                </c:pt>
                <c:pt idx="2">
                  <c:v>11.89</c:v>
                </c:pt>
                <c:pt idx="3">
                  <c:v>7.07</c:v>
                </c:pt>
                <c:pt idx="4">
                  <c:v>4.23</c:v>
                </c:pt>
                <c:pt idx="5">
                  <c:v>6.99</c:v>
                </c:pt>
                <c:pt idx="6">
                  <c:v>5.29</c:v>
                </c:pt>
                <c:pt idx="7">
                  <c:v>1.63</c:v>
                </c:pt>
                <c:pt idx="8">
                  <c:v>0.21</c:v>
                </c:pt>
                <c:pt idx="9">
                  <c:v>0.24</c:v>
                </c:pt>
                <c:pt idx="10">
                  <c:v>1.37</c:v>
                </c:pt>
                <c:pt idx="11">
                  <c:v>0.06</c:v>
                </c:pt>
                <c:pt idx="12">
                  <c:v>0.19</c:v>
                </c:pt>
                <c:pt idx="13">
                  <c:v>1.31</c:v>
                </c:pt>
                <c:pt idx="14">
                  <c:v>0.38</c:v>
                </c:pt>
                <c:pt idx="15">
                  <c:v>0.09</c:v>
                </c:pt>
                <c:pt idx="16">
                  <c:v>1.41</c:v>
                </c:pt>
                <c:pt idx="17">
                  <c:v>0.77</c:v>
                </c:pt>
                <c:pt idx="18">
                  <c:v>0.78</c:v>
                </c:pt>
                <c:pt idx="19">
                  <c:v>1.89</c:v>
                </c:pt>
                <c:pt idx="20">
                  <c:v>0.68</c:v>
                </c:pt>
                <c:pt idx="21">
                  <c:v>1.0</c:v>
                </c:pt>
                <c:pt idx="22">
                  <c:v>1.33</c:v>
                </c:pt>
                <c:pt idx="23">
                  <c:v>0.07</c:v>
                </c:pt>
                <c:pt idx="24">
                  <c:v>3.96</c:v>
                </c:pt>
                <c:pt idx="25">
                  <c:v>1.28</c:v>
                </c:pt>
                <c:pt idx="26">
                  <c:v>0.06</c:v>
                </c:pt>
                <c:pt idx="27">
                  <c:v>0.08</c:v>
                </c:pt>
                <c:pt idx="28">
                  <c:v>1.23</c:v>
                </c:pt>
                <c:pt idx="29">
                  <c:v>0.08</c:v>
                </c:pt>
                <c:pt idx="30">
                  <c:v>0.11</c:v>
                </c:pt>
                <c:pt idx="31">
                  <c:v>1.23</c:v>
                </c:pt>
                <c:pt idx="32">
                  <c:v>0.08</c:v>
                </c:pt>
                <c:pt idx="33">
                  <c:v>0.24</c:v>
                </c:pt>
                <c:pt idx="34">
                  <c:v>1.25</c:v>
                </c:pt>
                <c:pt idx="35">
                  <c:v>0.07</c:v>
                </c:pt>
                <c:pt idx="36">
                  <c:v>0.94</c:v>
                </c:pt>
                <c:pt idx="37">
                  <c:v>1.9</c:v>
                </c:pt>
                <c:pt idx="38">
                  <c:v>0.85</c:v>
                </c:pt>
                <c:pt idx="39">
                  <c:v>0.72</c:v>
                </c:pt>
                <c:pt idx="40">
                  <c:v>1.97</c:v>
                </c:pt>
                <c:pt idx="41">
                  <c:v>0.68</c:v>
                </c:pt>
                <c:pt idx="42">
                  <c:v>0.77</c:v>
                </c:pt>
                <c:pt idx="43">
                  <c:v>2.41</c:v>
                </c:pt>
                <c:pt idx="44">
                  <c:v>0.94</c:v>
                </c:pt>
                <c:pt idx="45">
                  <c:v>0.72</c:v>
                </c:pt>
                <c:pt idx="46">
                  <c:v>1.27</c:v>
                </c:pt>
                <c:pt idx="47">
                  <c:v>0.1</c:v>
                </c:pt>
                <c:pt idx="48">
                  <c:v>4.84</c:v>
                </c:pt>
                <c:pt idx="49">
                  <c:v>5.71</c:v>
                </c:pt>
                <c:pt idx="50">
                  <c:v>0.12</c:v>
                </c:pt>
                <c:pt idx="51">
                  <c:v>0.08</c:v>
                </c:pt>
                <c:pt idx="52">
                  <c:v>1.24</c:v>
                </c:pt>
                <c:pt idx="53">
                  <c:v>0.08</c:v>
                </c:pt>
                <c:pt idx="54">
                  <c:v>0.1</c:v>
                </c:pt>
                <c:pt idx="55">
                  <c:v>1.23</c:v>
                </c:pt>
                <c:pt idx="56">
                  <c:v>0.06</c:v>
                </c:pt>
                <c:pt idx="57">
                  <c:v>0.25</c:v>
                </c:pt>
                <c:pt idx="58">
                  <c:v>1.67</c:v>
                </c:pt>
                <c:pt idx="59">
                  <c:v>0.09</c:v>
                </c:pt>
                <c:pt idx="60">
                  <c:v>0.19</c:v>
                </c:pt>
                <c:pt idx="61">
                  <c:v>1.27</c:v>
                </c:pt>
                <c:pt idx="62">
                  <c:v>0.08</c:v>
                </c:pt>
                <c:pt idx="63">
                  <c:v>0.08</c:v>
                </c:pt>
                <c:pt idx="64">
                  <c:v>1.24</c:v>
                </c:pt>
                <c:pt idx="65">
                  <c:v>0.08</c:v>
                </c:pt>
                <c:pt idx="66">
                  <c:v>0.1</c:v>
                </c:pt>
                <c:pt idx="67">
                  <c:v>1.24</c:v>
                </c:pt>
                <c:pt idx="68">
                  <c:v>0.06</c:v>
                </c:pt>
                <c:pt idx="69">
                  <c:v>0.25</c:v>
                </c:pt>
                <c:pt idx="70">
                  <c:v>1.26</c:v>
                </c:pt>
                <c:pt idx="71">
                  <c:v>0.15</c:v>
                </c:pt>
                <c:pt idx="72">
                  <c:v>1.16</c:v>
                </c:pt>
                <c:pt idx="73">
                  <c:v>2.72</c:v>
                </c:pt>
                <c:pt idx="74">
                  <c:v>1.09</c:v>
                </c:pt>
                <c:pt idx="75">
                  <c:v>0.84</c:v>
                </c:pt>
                <c:pt idx="76">
                  <c:v>1.84</c:v>
                </c:pt>
                <c:pt idx="77">
                  <c:v>0.67</c:v>
                </c:pt>
                <c:pt idx="78">
                  <c:v>0.77</c:v>
                </c:pt>
                <c:pt idx="79">
                  <c:v>1.87</c:v>
                </c:pt>
                <c:pt idx="80">
                  <c:v>0.49</c:v>
                </c:pt>
                <c:pt idx="81">
                  <c:v>0.5</c:v>
                </c:pt>
                <c:pt idx="82">
                  <c:v>1.27</c:v>
                </c:pt>
                <c:pt idx="83">
                  <c:v>0.08</c:v>
                </c:pt>
                <c:pt idx="84">
                  <c:v>0.16</c:v>
                </c:pt>
                <c:pt idx="85">
                  <c:v>1.28</c:v>
                </c:pt>
                <c:pt idx="86">
                  <c:v>0.07</c:v>
                </c:pt>
                <c:pt idx="87">
                  <c:v>0.09</c:v>
                </c:pt>
                <c:pt idx="88">
                  <c:v>1.24</c:v>
                </c:pt>
                <c:pt idx="89">
                  <c:v>0.07</c:v>
                </c:pt>
                <c:pt idx="90">
                  <c:v>0.11</c:v>
                </c:pt>
                <c:pt idx="91">
                  <c:v>1.14</c:v>
                </c:pt>
                <c:pt idx="92">
                  <c:v>0.06</c:v>
                </c:pt>
                <c:pt idx="93">
                  <c:v>0.26</c:v>
                </c:pt>
                <c:pt idx="94">
                  <c:v>1.25</c:v>
                </c:pt>
                <c:pt idx="95">
                  <c:v>0.08</c:v>
                </c:pt>
                <c:pt idx="96">
                  <c:v>2.53</c:v>
                </c:pt>
                <c:pt idx="97">
                  <c:v>2.05</c:v>
                </c:pt>
                <c:pt idx="98">
                  <c:v>0.52</c:v>
                </c:pt>
                <c:pt idx="99">
                  <c:v>0.52</c:v>
                </c:pt>
                <c:pt idx="100">
                  <c:v>1.47</c:v>
                </c:pt>
                <c:pt idx="101">
                  <c:v>0.1</c:v>
                </c:pt>
                <c:pt idx="102">
                  <c:v>0.18</c:v>
                </c:pt>
                <c:pt idx="103">
                  <c:v>1.22</c:v>
                </c:pt>
                <c:pt idx="104">
                  <c:v>0.08</c:v>
                </c:pt>
                <c:pt idx="105">
                  <c:v>0.24</c:v>
                </c:pt>
                <c:pt idx="106">
                  <c:v>1.24</c:v>
                </c:pt>
                <c:pt idx="107">
                  <c:v>0.07</c:v>
                </c:pt>
                <c:pt idx="108">
                  <c:v>0.19</c:v>
                </c:pt>
                <c:pt idx="109">
                  <c:v>1.28</c:v>
                </c:pt>
                <c:pt idx="110">
                  <c:v>0.09</c:v>
                </c:pt>
                <c:pt idx="111">
                  <c:v>0.08</c:v>
                </c:pt>
                <c:pt idx="112">
                  <c:v>1.28</c:v>
                </c:pt>
                <c:pt idx="113">
                  <c:v>0.08</c:v>
                </c:pt>
                <c:pt idx="114">
                  <c:v>0.2</c:v>
                </c:pt>
                <c:pt idx="115">
                  <c:v>1.24</c:v>
                </c:pt>
                <c:pt idx="116">
                  <c:v>0.17</c:v>
                </c:pt>
                <c:pt idx="117">
                  <c:v>0.33</c:v>
                </c:pt>
                <c:pt idx="118">
                  <c:v>1.24</c:v>
                </c:pt>
                <c:pt idx="119">
                  <c:v>0.17</c:v>
                </c:pt>
                <c:pt idx="120">
                  <c:v>0.49</c:v>
                </c:pt>
                <c:pt idx="121">
                  <c:v>1.62</c:v>
                </c:pt>
                <c:pt idx="122">
                  <c:v>0.47</c:v>
                </c:pt>
                <c:pt idx="123">
                  <c:v>0.48</c:v>
                </c:pt>
                <c:pt idx="124">
                  <c:v>1.5</c:v>
                </c:pt>
                <c:pt idx="125">
                  <c:v>0.16</c:v>
                </c:pt>
                <c:pt idx="126">
                  <c:v>0.1</c:v>
                </c:pt>
                <c:pt idx="127">
                  <c:v>1.26</c:v>
                </c:pt>
                <c:pt idx="128">
                  <c:v>0.06</c:v>
                </c:pt>
                <c:pt idx="129">
                  <c:v>0.24</c:v>
                </c:pt>
                <c:pt idx="130">
                  <c:v>1.24</c:v>
                </c:pt>
                <c:pt idx="131">
                  <c:v>0.1</c:v>
                </c:pt>
                <c:pt idx="132">
                  <c:v>0.13</c:v>
                </c:pt>
                <c:pt idx="133">
                  <c:v>1.56</c:v>
                </c:pt>
                <c:pt idx="134">
                  <c:v>0.07</c:v>
                </c:pt>
                <c:pt idx="135">
                  <c:v>0.08</c:v>
                </c:pt>
                <c:pt idx="136">
                  <c:v>1.22</c:v>
                </c:pt>
                <c:pt idx="137">
                  <c:v>0.07</c:v>
                </c:pt>
                <c:pt idx="138">
                  <c:v>0.11</c:v>
                </c:pt>
                <c:pt idx="139">
                  <c:v>1.24</c:v>
                </c:pt>
                <c:pt idx="140">
                  <c:v>0.1</c:v>
                </c:pt>
                <c:pt idx="141">
                  <c:v>0.25</c:v>
                </c:pt>
                <c:pt idx="142">
                  <c:v>1.33</c:v>
                </c:pt>
                <c:pt idx="143">
                  <c:v>0.57</c:v>
                </c:pt>
                <c:pt idx="144">
                  <c:v>4.0</c:v>
                </c:pt>
                <c:pt idx="145">
                  <c:v>2.86</c:v>
                </c:pt>
                <c:pt idx="146">
                  <c:v>1.49</c:v>
                </c:pt>
                <c:pt idx="147">
                  <c:v>1.32</c:v>
                </c:pt>
                <c:pt idx="148">
                  <c:v>3.39</c:v>
                </c:pt>
                <c:pt idx="149">
                  <c:v>2.15</c:v>
                </c:pt>
                <c:pt idx="150">
                  <c:v>2.05</c:v>
                </c:pt>
                <c:pt idx="151">
                  <c:v>3.33</c:v>
                </c:pt>
                <c:pt idx="152">
                  <c:v>2.43</c:v>
                </c:pt>
                <c:pt idx="153">
                  <c:v>2.64</c:v>
                </c:pt>
                <c:pt idx="154">
                  <c:v>3.87</c:v>
                </c:pt>
              </c:numCache>
            </c:numRef>
          </c:yVal>
        </c:ser>
        <c:ser>
          <c:idx val="2"/>
          <c:order val="2"/>
          <c:smooth val="0"/>
          <c:tx>
            <c:strRef>
              <c:f>Sheet1!$D$1</c:f>
              <c:strCache>
                <c:ptCount val="1"/>
                <c:pt idx="0">
                  <c:v>A10-ISCSI</c:v>
                </c:pt>
              </c:strCache>
            </c:strRef>
          </c:tx>
          <c:marker>
            <c:symbol val="none"/>
          </c:marker>
          <c:spPr>
            <a:ln>
              <a:solidFill>
                <a:srgbClr val="ce3131"/>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3"/>
          <c:order val="3"/>
          <c:smooth val="0"/>
          <c:tx>
            <c:strRef>
              <c:f>Sheet1!$E$1</c:f>
              <c:strCache>
                <c:ptCount val="1"/>
                <c:pt idx="0">
                  <c:v>A11-ISCSI</c:v>
                </c:pt>
              </c:strCache>
            </c:strRef>
          </c:tx>
          <c:marker>
            <c:symbol val="none"/>
          </c:marker>
          <c:spPr>
            <a:ln>
              <a:solidFill>
                <a:srgbClr val="babcbe"/>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4"/>
          <c:order val="4"/>
          <c:smooth val="0"/>
          <c:tx>
            <c:strRef>
              <c:f>Sheet1!$F$1</c:f>
              <c:strCache>
                <c:ptCount val="1"/>
                <c:pt idx="0">
                  <c:v>A2-FC</c:v>
                </c:pt>
              </c:strCache>
            </c:strRef>
          </c:tx>
          <c:marker>
            <c:symbol val="none"/>
          </c:marker>
          <c:spPr>
            <a:ln>
              <a:solidFill>
                <a:srgbClr val="93c5ff"/>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Sheet1!$F$2:$F$156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5"/>
          <c:order val="5"/>
          <c:smooth val="0"/>
          <c:tx>
            <c:strRef>
              <c:f>Sheet1!$G$1</c:f>
              <c:strCache>
                <c:ptCount val="1"/>
                <c:pt idx="0">
                  <c:v>A3-FC</c:v>
                </c:pt>
              </c:strCache>
            </c:strRef>
          </c:tx>
          <c:marker>
            <c:symbol val="none"/>
          </c:marker>
          <c:spPr>
            <a:ln>
              <a:solidFill>
                <a:srgbClr val="007d6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Sheet1!$G$2:$G$156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6"/>
          <c:order val="6"/>
          <c:smooth val="0"/>
          <c:tx>
            <c:strRef>
              <c:f>Sheet1!$H$1</c:f>
              <c:strCache>
                <c:ptCount val="1"/>
                <c:pt idx="0">
                  <c:v>A4-FC</c:v>
                </c:pt>
              </c:strCache>
            </c:strRef>
          </c:tx>
          <c:marker>
            <c:symbol val="none"/>
          </c:marker>
          <c:spPr>
            <a:ln>
              <a:solidFill>
                <a:srgbClr val="44aa99"/>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Sheet1!$H$2:$H$156</c:f>
              <c:numCache>
                <c:ptCount val="155"/>
                <c:pt idx="0">
                  <c:v>85.26</c:v>
                </c:pt>
                <c:pt idx="1">
                  <c:v>70.19</c:v>
                </c:pt>
                <c:pt idx="2">
                  <c:v>42.76</c:v>
                </c:pt>
                <c:pt idx="3">
                  <c:v>33.46</c:v>
                </c:pt>
                <c:pt idx="4">
                  <c:v>22.49</c:v>
                </c:pt>
                <c:pt idx="5">
                  <c:v>20.49</c:v>
                </c:pt>
                <c:pt idx="6">
                  <c:v>46.16</c:v>
                </c:pt>
                <c:pt idx="7">
                  <c:v>18.62</c:v>
                </c:pt>
                <c:pt idx="8">
                  <c:v>25.81</c:v>
                </c:pt>
                <c:pt idx="9">
                  <c:v>7.36</c:v>
                </c:pt>
                <c:pt idx="10">
                  <c:v>16.65</c:v>
                </c:pt>
                <c:pt idx="11">
                  <c:v>9.13</c:v>
                </c:pt>
                <c:pt idx="12">
                  <c:v>7.55</c:v>
                </c:pt>
                <c:pt idx="13">
                  <c:v>18.06</c:v>
                </c:pt>
                <c:pt idx="14">
                  <c:v>14.37</c:v>
                </c:pt>
                <c:pt idx="15">
                  <c:v>25.15</c:v>
                </c:pt>
                <c:pt idx="16">
                  <c:v>27.39</c:v>
                </c:pt>
                <c:pt idx="17">
                  <c:v>7.79</c:v>
                </c:pt>
                <c:pt idx="18">
                  <c:v>38.49</c:v>
                </c:pt>
                <c:pt idx="19">
                  <c:v>24.02</c:v>
                </c:pt>
                <c:pt idx="20">
                  <c:v>19.3</c:v>
                </c:pt>
                <c:pt idx="21">
                  <c:v>8.62</c:v>
                </c:pt>
                <c:pt idx="22">
                  <c:v>20.95</c:v>
                </c:pt>
                <c:pt idx="23">
                  <c:v>26.25</c:v>
                </c:pt>
                <c:pt idx="24">
                  <c:v>52.26</c:v>
                </c:pt>
                <c:pt idx="25">
                  <c:v>27.96</c:v>
                </c:pt>
                <c:pt idx="26">
                  <c:v>23.92</c:v>
                </c:pt>
                <c:pt idx="27">
                  <c:v>34.78</c:v>
                </c:pt>
                <c:pt idx="28">
                  <c:v>32.85</c:v>
                </c:pt>
                <c:pt idx="29">
                  <c:v>14.23</c:v>
                </c:pt>
                <c:pt idx="30">
                  <c:v>16.68</c:v>
                </c:pt>
                <c:pt idx="31">
                  <c:v>20.21</c:v>
                </c:pt>
                <c:pt idx="32">
                  <c:v>24.71</c:v>
                </c:pt>
                <c:pt idx="33">
                  <c:v>19.51</c:v>
                </c:pt>
                <c:pt idx="34">
                  <c:v>40.72</c:v>
                </c:pt>
                <c:pt idx="35">
                  <c:v>24.62</c:v>
                </c:pt>
                <c:pt idx="36">
                  <c:v>11.65</c:v>
                </c:pt>
                <c:pt idx="37">
                  <c:v>12.66</c:v>
                </c:pt>
                <c:pt idx="38">
                  <c:v>20.5</c:v>
                </c:pt>
                <c:pt idx="39">
                  <c:v>33.42</c:v>
                </c:pt>
                <c:pt idx="40">
                  <c:v>26.43</c:v>
                </c:pt>
                <c:pt idx="41">
                  <c:v>14.96</c:v>
                </c:pt>
                <c:pt idx="42">
                  <c:v>14.13</c:v>
                </c:pt>
                <c:pt idx="43">
                  <c:v>18.59</c:v>
                </c:pt>
                <c:pt idx="44">
                  <c:v>24.39</c:v>
                </c:pt>
                <c:pt idx="45">
                  <c:v>17.78</c:v>
                </c:pt>
                <c:pt idx="46">
                  <c:v>22.65</c:v>
                </c:pt>
                <c:pt idx="47">
                  <c:v>17.86</c:v>
                </c:pt>
                <c:pt idx="48">
                  <c:v>61.77</c:v>
                </c:pt>
                <c:pt idx="49">
                  <c:v>23.41</c:v>
                </c:pt>
                <c:pt idx="50">
                  <c:v>21.87</c:v>
                </c:pt>
                <c:pt idx="51">
                  <c:v>27.26</c:v>
                </c:pt>
                <c:pt idx="52">
                  <c:v>24.53</c:v>
                </c:pt>
                <c:pt idx="53">
                  <c:v>7.7</c:v>
                </c:pt>
                <c:pt idx="54">
                  <c:v>26.69</c:v>
                </c:pt>
                <c:pt idx="55">
                  <c:v>28.02</c:v>
                </c:pt>
                <c:pt idx="56">
                  <c:v>18.01</c:v>
                </c:pt>
                <c:pt idx="57">
                  <c:v>26.25</c:v>
                </c:pt>
                <c:pt idx="58">
                  <c:v>25.74</c:v>
                </c:pt>
                <c:pt idx="59">
                  <c:v>47.79</c:v>
                </c:pt>
                <c:pt idx="60">
                  <c:v>31.07</c:v>
                </c:pt>
                <c:pt idx="61">
                  <c:v>16.26</c:v>
                </c:pt>
                <c:pt idx="62">
                  <c:v>18.1</c:v>
                </c:pt>
                <c:pt idx="63">
                  <c:v>43.61</c:v>
                </c:pt>
                <c:pt idx="64">
                  <c:v>25.31</c:v>
                </c:pt>
                <c:pt idx="65">
                  <c:v>19.74</c:v>
                </c:pt>
                <c:pt idx="66">
                  <c:v>46.48</c:v>
                </c:pt>
                <c:pt idx="67">
                  <c:v>19.14</c:v>
                </c:pt>
                <c:pt idx="68">
                  <c:v>16.51</c:v>
                </c:pt>
                <c:pt idx="69">
                  <c:v>22.98</c:v>
                </c:pt>
                <c:pt idx="70">
                  <c:v>35.72</c:v>
                </c:pt>
                <c:pt idx="71">
                  <c:v>41.62</c:v>
                </c:pt>
                <c:pt idx="72">
                  <c:v>64.38</c:v>
                </c:pt>
                <c:pt idx="73">
                  <c:v>41.2</c:v>
                </c:pt>
                <c:pt idx="74">
                  <c:v>67.42</c:v>
                </c:pt>
                <c:pt idx="75">
                  <c:v>65.7</c:v>
                </c:pt>
                <c:pt idx="76">
                  <c:v>48.26</c:v>
                </c:pt>
                <c:pt idx="77">
                  <c:v>19.26</c:v>
                </c:pt>
                <c:pt idx="78">
                  <c:v>25.57</c:v>
                </c:pt>
                <c:pt idx="79">
                  <c:v>37.31</c:v>
                </c:pt>
                <c:pt idx="80">
                  <c:v>43.32</c:v>
                </c:pt>
                <c:pt idx="81">
                  <c:v>51.4</c:v>
                </c:pt>
                <c:pt idx="82">
                  <c:v>44.0</c:v>
                </c:pt>
                <c:pt idx="83">
                  <c:v>22.72</c:v>
                </c:pt>
                <c:pt idx="84">
                  <c:v>33.35</c:v>
                </c:pt>
                <c:pt idx="85">
                  <c:v>24.22</c:v>
                </c:pt>
                <c:pt idx="86">
                  <c:v>51.99</c:v>
                </c:pt>
                <c:pt idx="87">
                  <c:v>44.7</c:v>
                </c:pt>
                <c:pt idx="88">
                  <c:v>26.87</c:v>
                </c:pt>
                <c:pt idx="89">
                  <c:v>25.8</c:v>
                </c:pt>
                <c:pt idx="90">
                  <c:v>48.84</c:v>
                </c:pt>
                <c:pt idx="91">
                  <c:v>44.58</c:v>
                </c:pt>
                <c:pt idx="92">
                  <c:v>131.47</c:v>
                </c:pt>
                <c:pt idx="93">
                  <c:v>101.66</c:v>
                </c:pt>
                <c:pt idx="94">
                  <c:v>21.94</c:v>
                </c:pt>
                <c:pt idx="95">
                  <c:v>21.48</c:v>
                </c:pt>
                <c:pt idx="96">
                  <c:v>73.41</c:v>
                </c:pt>
                <c:pt idx="97">
                  <c:v>52.74</c:v>
                </c:pt>
                <c:pt idx="98">
                  <c:v>59.62</c:v>
                </c:pt>
                <c:pt idx="99">
                  <c:v>64.32</c:v>
                </c:pt>
                <c:pt idx="100">
                  <c:v>67.64</c:v>
                </c:pt>
                <c:pt idx="101">
                  <c:v>54.48</c:v>
                </c:pt>
                <c:pt idx="102">
                  <c:v>114.85</c:v>
                </c:pt>
                <c:pt idx="103">
                  <c:v>31.24</c:v>
                </c:pt>
                <c:pt idx="104">
                  <c:v>37.5</c:v>
                </c:pt>
                <c:pt idx="105">
                  <c:v>30.31</c:v>
                </c:pt>
                <c:pt idx="106">
                  <c:v>75.4</c:v>
                </c:pt>
                <c:pt idx="107">
                  <c:v>74.02</c:v>
                </c:pt>
                <c:pt idx="108">
                  <c:v>40.24</c:v>
                </c:pt>
                <c:pt idx="109">
                  <c:v>41.99</c:v>
                </c:pt>
                <c:pt idx="110">
                  <c:v>36.15</c:v>
                </c:pt>
                <c:pt idx="111">
                  <c:v>53.46</c:v>
                </c:pt>
                <c:pt idx="112">
                  <c:v>43.01</c:v>
                </c:pt>
                <c:pt idx="113">
                  <c:v>44.44</c:v>
                </c:pt>
                <c:pt idx="114">
                  <c:v>50.46</c:v>
                </c:pt>
                <c:pt idx="115">
                  <c:v>40.25</c:v>
                </c:pt>
                <c:pt idx="116">
                  <c:v>45.24</c:v>
                </c:pt>
                <c:pt idx="117">
                  <c:v>42.31</c:v>
                </c:pt>
                <c:pt idx="118">
                  <c:v>36.91</c:v>
                </c:pt>
                <c:pt idx="119">
                  <c:v>15.64</c:v>
                </c:pt>
                <c:pt idx="120">
                  <c:v>50.2</c:v>
                </c:pt>
                <c:pt idx="121">
                  <c:v>36.26</c:v>
                </c:pt>
                <c:pt idx="122">
                  <c:v>27.28</c:v>
                </c:pt>
                <c:pt idx="123">
                  <c:v>37.32</c:v>
                </c:pt>
                <c:pt idx="124">
                  <c:v>21.77</c:v>
                </c:pt>
                <c:pt idx="125">
                  <c:v>16.34</c:v>
                </c:pt>
                <c:pt idx="126">
                  <c:v>18.94</c:v>
                </c:pt>
                <c:pt idx="127">
                  <c:v>9.68</c:v>
                </c:pt>
                <c:pt idx="128">
                  <c:v>13.7</c:v>
                </c:pt>
                <c:pt idx="129">
                  <c:v>22.67</c:v>
                </c:pt>
                <c:pt idx="130">
                  <c:v>40.56</c:v>
                </c:pt>
                <c:pt idx="131">
                  <c:v>12.84</c:v>
                </c:pt>
                <c:pt idx="132">
                  <c:v>9.63</c:v>
                </c:pt>
                <c:pt idx="133">
                  <c:v>11.63</c:v>
                </c:pt>
                <c:pt idx="134">
                  <c:v>14.09</c:v>
                </c:pt>
                <c:pt idx="135">
                  <c:v>21.01</c:v>
                </c:pt>
                <c:pt idx="136">
                  <c:v>17.11</c:v>
                </c:pt>
                <c:pt idx="137">
                  <c:v>12.69</c:v>
                </c:pt>
                <c:pt idx="138">
                  <c:v>16.36</c:v>
                </c:pt>
                <c:pt idx="139">
                  <c:v>12.23</c:v>
                </c:pt>
                <c:pt idx="140">
                  <c:v>18.94</c:v>
                </c:pt>
                <c:pt idx="141">
                  <c:v>11.56</c:v>
                </c:pt>
                <c:pt idx="142">
                  <c:v>20.64</c:v>
                </c:pt>
                <c:pt idx="143">
                  <c:v>9.8</c:v>
                </c:pt>
                <c:pt idx="144">
                  <c:v>78.45</c:v>
                </c:pt>
                <c:pt idx="145">
                  <c:v>55.65</c:v>
                </c:pt>
                <c:pt idx="146">
                  <c:v>41.04</c:v>
                </c:pt>
                <c:pt idx="147">
                  <c:v>22.19</c:v>
                </c:pt>
                <c:pt idx="148">
                  <c:v>27.89</c:v>
                </c:pt>
                <c:pt idx="149">
                  <c:v>30.92</c:v>
                </c:pt>
                <c:pt idx="150">
                  <c:v>34.31</c:v>
                </c:pt>
                <c:pt idx="151">
                  <c:v>33.91</c:v>
                </c:pt>
                <c:pt idx="152">
                  <c:v>38.81</c:v>
                </c:pt>
                <c:pt idx="153">
                  <c:v>40.67</c:v>
                </c:pt>
                <c:pt idx="154">
                  <c:v>30.57</c:v>
                </c:pt>
              </c:numCache>
            </c:numRef>
          </c:yVal>
        </c:ser>
        <c:ser>
          <c:idx val="7"/>
          <c:order val="7"/>
          <c:smooth val="0"/>
          <c:tx>
            <c:strRef>
              <c:f>Sheet1!$I$1</c:f>
              <c:strCache>
                <c:ptCount val="1"/>
                <c:pt idx="0">
                  <c:v>A5-FC</c:v>
                </c:pt>
              </c:strCache>
            </c:strRef>
          </c:tx>
          <c:marker>
            <c:symbol val="none"/>
          </c:marker>
          <c:spPr>
            <a:ln>
              <a:solidFill>
                <a:srgbClr val="754c24"/>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Sheet1!$I$2:$I$156</c:f>
              <c:numCache>
                <c:ptCount val="155"/>
                <c:pt idx="0">
                  <c:v>88.09</c:v>
                </c:pt>
                <c:pt idx="1">
                  <c:v>69.14</c:v>
                </c:pt>
                <c:pt idx="2">
                  <c:v>41.03</c:v>
                </c:pt>
                <c:pt idx="3">
                  <c:v>33.73</c:v>
                </c:pt>
                <c:pt idx="4">
                  <c:v>20.13</c:v>
                </c:pt>
                <c:pt idx="5">
                  <c:v>21.62</c:v>
                </c:pt>
                <c:pt idx="6">
                  <c:v>48.46</c:v>
                </c:pt>
                <c:pt idx="7">
                  <c:v>18.98</c:v>
                </c:pt>
                <c:pt idx="8">
                  <c:v>26.33</c:v>
                </c:pt>
                <c:pt idx="9">
                  <c:v>7.29</c:v>
                </c:pt>
                <c:pt idx="10">
                  <c:v>17.57</c:v>
                </c:pt>
                <c:pt idx="11">
                  <c:v>9.53</c:v>
                </c:pt>
                <c:pt idx="12">
                  <c:v>7.92</c:v>
                </c:pt>
                <c:pt idx="13">
                  <c:v>16.91</c:v>
                </c:pt>
                <c:pt idx="14">
                  <c:v>14.73</c:v>
                </c:pt>
                <c:pt idx="15">
                  <c:v>23.35</c:v>
                </c:pt>
                <c:pt idx="16">
                  <c:v>24.29</c:v>
                </c:pt>
                <c:pt idx="17">
                  <c:v>7.52</c:v>
                </c:pt>
                <c:pt idx="18">
                  <c:v>39.15</c:v>
                </c:pt>
                <c:pt idx="19">
                  <c:v>23.36</c:v>
                </c:pt>
                <c:pt idx="20">
                  <c:v>20.22</c:v>
                </c:pt>
                <c:pt idx="21">
                  <c:v>8.68</c:v>
                </c:pt>
                <c:pt idx="22">
                  <c:v>20.78</c:v>
                </c:pt>
                <c:pt idx="23">
                  <c:v>25.45</c:v>
                </c:pt>
                <c:pt idx="24">
                  <c:v>52.02</c:v>
                </c:pt>
                <c:pt idx="25">
                  <c:v>26.39</c:v>
                </c:pt>
                <c:pt idx="26">
                  <c:v>24.54</c:v>
                </c:pt>
                <c:pt idx="27">
                  <c:v>33.59</c:v>
                </c:pt>
                <c:pt idx="28">
                  <c:v>33.57</c:v>
                </c:pt>
                <c:pt idx="29">
                  <c:v>13.89</c:v>
                </c:pt>
                <c:pt idx="30">
                  <c:v>15.45</c:v>
                </c:pt>
                <c:pt idx="31">
                  <c:v>19.5</c:v>
                </c:pt>
                <c:pt idx="32">
                  <c:v>25.45</c:v>
                </c:pt>
                <c:pt idx="33">
                  <c:v>19.7</c:v>
                </c:pt>
                <c:pt idx="34">
                  <c:v>40.64</c:v>
                </c:pt>
                <c:pt idx="35">
                  <c:v>23.39</c:v>
                </c:pt>
                <c:pt idx="36">
                  <c:v>12.7</c:v>
                </c:pt>
                <c:pt idx="37">
                  <c:v>14.06</c:v>
                </c:pt>
                <c:pt idx="38">
                  <c:v>18.89</c:v>
                </c:pt>
                <c:pt idx="39">
                  <c:v>33.45</c:v>
                </c:pt>
                <c:pt idx="40">
                  <c:v>26.97</c:v>
                </c:pt>
                <c:pt idx="41">
                  <c:v>14.87</c:v>
                </c:pt>
                <c:pt idx="42">
                  <c:v>15.19</c:v>
                </c:pt>
                <c:pt idx="43">
                  <c:v>20.31</c:v>
                </c:pt>
                <c:pt idx="44">
                  <c:v>23.7</c:v>
                </c:pt>
                <c:pt idx="45">
                  <c:v>15.81</c:v>
                </c:pt>
                <c:pt idx="46">
                  <c:v>20.04</c:v>
                </c:pt>
                <c:pt idx="47">
                  <c:v>18.38</c:v>
                </c:pt>
                <c:pt idx="48">
                  <c:v>60.64</c:v>
                </c:pt>
                <c:pt idx="49">
                  <c:v>23.36</c:v>
                </c:pt>
                <c:pt idx="50">
                  <c:v>23.04</c:v>
                </c:pt>
                <c:pt idx="51">
                  <c:v>27.85</c:v>
                </c:pt>
                <c:pt idx="52">
                  <c:v>23.16</c:v>
                </c:pt>
                <c:pt idx="53">
                  <c:v>8.6</c:v>
                </c:pt>
                <c:pt idx="54">
                  <c:v>26.08</c:v>
                </c:pt>
                <c:pt idx="55">
                  <c:v>27.3</c:v>
                </c:pt>
                <c:pt idx="56">
                  <c:v>18.77</c:v>
                </c:pt>
                <c:pt idx="57">
                  <c:v>25.8</c:v>
                </c:pt>
                <c:pt idx="58">
                  <c:v>28.18</c:v>
                </c:pt>
                <c:pt idx="59">
                  <c:v>44.83</c:v>
                </c:pt>
                <c:pt idx="60">
                  <c:v>30.57</c:v>
                </c:pt>
                <c:pt idx="61">
                  <c:v>16.37</c:v>
                </c:pt>
                <c:pt idx="62">
                  <c:v>18.69</c:v>
                </c:pt>
                <c:pt idx="63">
                  <c:v>43.11</c:v>
                </c:pt>
                <c:pt idx="64">
                  <c:v>26.38</c:v>
                </c:pt>
                <c:pt idx="65">
                  <c:v>22.85</c:v>
                </c:pt>
                <c:pt idx="66">
                  <c:v>48.8</c:v>
                </c:pt>
                <c:pt idx="67">
                  <c:v>19.25</c:v>
                </c:pt>
                <c:pt idx="68">
                  <c:v>16.11</c:v>
                </c:pt>
                <c:pt idx="69">
                  <c:v>23.16</c:v>
                </c:pt>
                <c:pt idx="70">
                  <c:v>35.72</c:v>
                </c:pt>
                <c:pt idx="71">
                  <c:v>43.61</c:v>
                </c:pt>
                <c:pt idx="72">
                  <c:v>64.93</c:v>
                </c:pt>
                <c:pt idx="73">
                  <c:v>43.64</c:v>
                </c:pt>
                <c:pt idx="74">
                  <c:v>65.48</c:v>
                </c:pt>
                <c:pt idx="75">
                  <c:v>64.49</c:v>
                </c:pt>
                <c:pt idx="76">
                  <c:v>53.94</c:v>
                </c:pt>
                <c:pt idx="77">
                  <c:v>19.32</c:v>
                </c:pt>
                <c:pt idx="78">
                  <c:v>25.2</c:v>
                </c:pt>
                <c:pt idx="79">
                  <c:v>38.79</c:v>
                </c:pt>
                <c:pt idx="80">
                  <c:v>41.84</c:v>
                </c:pt>
                <c:pt idx="81">
                  <c:v>50.2</c:v>
                </c:pt>
                <c:pt idx="82">
                  <c:v>43.64</c:v>
                </c:pt>
                <c:pt idx="83">
                  <c:v>23.06</c:v>
                </c:pt>
                <c:pt idx="84">
                  <c:v>33.96</c:v>
                </c:pt>
                <c:pt idx="85">
                  <c:v>27.35</c:v>
                </c:pt>
                <c:pt idx="86">
                  <c:v>51.98</c:v>
                </c:pt>
                <c:pt idx="87">
                  <c:v>46.16</c:v>
                </c:pt>
                <c:pt idx="88">
                  <c:v>26.48</c:v>
                </c:pt>
                <c:pt idx="89">
                  <c:v>25.28</c:v>
                </c:pt>
                <c:pt idx="90">
                  <c:v>49.62</c:v>
                </c:pt>
                <c:pt idx="91">
                  <c:v>44.8</c:v>
                </c:pt>
                <c:pt idx="92">
                  <c:v>128.81</c:v>
                </c:pt>
                <c:pt idx="93">
                  <c:v>100.02</c:v>
                </c:pt>
                <c:pt idx="94">
                  <c:v>24.78</c:v>
                </c:pt>
                <c:pt idx="95">
                  <c:v>20.45</c:v>
                </c:pt>
                <c:pt idx="96">
                  <c:v>73.25</c:v>
                </c:pt>
                <c:pt idx="97">
                  <c:v>53.39</c:v>
                </c:pt>
                <c:pt idx="98">
                  <c:v>59.74</c:v>
                </c:pt>
                <c:pt idx="99">
                  <c:v>65.57</c:v>
                </c:pt>
                <c:pt idx="100">
                  <c:v>65.22</c:v>
                </c:pt>
                <c:pt idx="101">
                  <c:v>50.33</c:v>
                </c:pt>
                <c:pt idx="102">
                  <c:v>109.94</c:v>
                </c:pt>
                <c:pt idx="103">
                  <c:v>31.66</c:v>
                </c:pt>
                <c:pt idx="104">
                  <c:v>36.09</c:v>
                </c:pt>
                <c:pt idx="105">
                  <c:v>33.73</c:v>
                </c:pt>
                <c:pt idx="106">
                  <c:v>79.0</c:v>
                </c:pt>
                <c:pt idx="107">
                  <c:v>67.87</c:v>
                </c:pt>
                <c:pt idx="108">
                  <c:v>42.03</c:v>
                </c:pt>
                <c:pt idx="109">
                  <c:v>39.53</c:v>
                </c:pt>
                <c:pt idx="110">
                  <c:v>35.82</c:v>
                </c:pt>
                <c:pt idx="111">
                  <c:v>52.7</c:v>
                </c:pt>
                <c:pt idx="112">
                  <c:v>45.47</c:v>
                </c:pt>
                <c:pt idx="113">
                  <c:v>42.9</c:v>
                </c:pt>
                <c:pt idx="114">
                  <c:v>50.56</c:v>
                </c:pt>
                <c:pt idx="115">
                  <c:v>38.25</c:v>
                </c:pt>
                <c:pt idx="116">
                  <c:v>47.67</c:v>
                </c:pt>
                <c:pt idx="117">
                  <c:v>40.16</c:v>
                </c:pt>
                <c:pt idx="118">
                  <c:v>39.11</c:v>
                </c:pt>
                <c:pt idx="119">
                  <c:v>14.82</c:v>
                </c:pt>
                <c:pt idx="120">
                  <c:v>50.03</c:v>
                </c:pt>
                <c:pt idx="121">
                  <c:v>34.94</c:v>
                </c:pt>
                <c:pt idx="122">
                  <c:v>27.67</c:v>
                </c:pt>
                <c:pt idx="123">
                  <c:v>37.7</c:v>
                </c:pt>
                <c:pt idx="124">
                  <c:v>21.83</c:v>
                </c:pt>
                <c:pt idx="125">
                  <c:v>16.67</c:v>
                </c:pt>
                <c:pt idx="126">
                  <c:v>20.41</c:v>
                </c:pt>
                <c:pt idx="127">
                  <c:v>8.18</c:v>
                </c:pt>
                <c:pt idx="128">
                  <c:v>12.34</c:v>
                </c:pt>
                <c:pt idx="129">
                  <c:v>22.17</c:v>
                </c:pt>
                <c:pt idx="130">
                  <c:v>37.17</c:v>
                </c:pt>
                <c:pt idx="131">
                  <c:v>13.88</c:v>
                </c:pt>
                <c:pt idx="132">
                  <c:v>10.56</c:v>
                </c:pt>
                <c:pt idx="133">
                  <c:v>11.05</c:v>
                </c:pt>
                <c:pt idx="134">
                  <c:v>14.44</c:v>
                </c:pt>
                <c:pt idx="135">
                  <c:v>21.47</c:v>
                </c:pt>
                <c:pt idx="136">
                  <c:v>17.17</c:v>
                </c:pt>
                <c:pt idx="137">
                  <c:v>11.87</c:v>
                </c:pt>
                <c:pt idx="138">
                  <c:v>14.82</c:v>
                </c:pt>
                <c:pt idx="139">
                  <c:v>10.35</c:v>
                </c:pt>
                <c:pt idx="140">
                  <c:v>18.59</c:v>
                </c:pt>
                <c:pt idx="141">
                  <c:v>15.25</c:v>
                </c:pt>
                <c:pt idx="142">
                  <c:v>20.76</c:v>
                </c:pt>
                <c:pt idx="143">
                  <c:v>11.24</c:v>
                </c:pt>
                <c:pt idx="144">
                  <c:v>78.64</c:v>
                </c:pt>
                <c:pt idx="145">
                  <c:v>58.1</c:v>
                </c:pt>
                <c:pt idx="146">
                  <c:v>42.12</c:v>
                </c:pt>
                <c:pt idx="147">
                  <c:v>24.71</c:v>
                </c:pt>
                <c:pt idx="148">
                  <c:v>28.25</c:v>
                </c:pt>
                <c:pt idx="149">
                  <c:v>29.52</c:v>
                </c:pt>
                <c:pt idx="150">
                  <c:v>35.92</c:v>
                </c:pt>
                <c:pt idx="151">
                  <c:v>33.45</c:v>
                </c:pt>
                <c:pt idx="152">
                  <c:v>38.44</c:v>
                </c:pt>
                <c:pt idx="153">
                  <c:v>39.84</c:v>
                </c:pt>
                <c:pt idx="154">
                  <c:v>31.77</c:v>
                </c:pt>
              </c:numCache>
            </c:numRef>
          </c:yVal>
        </c:ser>
        <c:ser>
          <c:idx val="8"/>
          <c:order val="8"/>
          <c:smooth val="0"/>
          <c:tx>
            <c:strRef>
              <c:f>Sheet1!$J$1</c:f>
              <c:strCache>
                <c:ptCount val="1"/>
                <c:pt idx="0">
                  <c:v>A6-FC</c:v>
                </c:pt>
              </c:strCache>
            </c:strRef>
          </c:tx>
          <c:marker>
            <c:symbol val="none"/>
          </c:marker>
          <c:spPr>
            <a:ln>
              <a:solidFill>
                <a:srgbClr val="4dff4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Sheet1!$J$2:$J$156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9"/>
          <c:order val="9"/>
          <c:smooth val="0"/>
          <c:tx>
            <c:strRef>
              <c:f>Sheet1!$K$1</c:f>
              <c:strCache>
                <c:ptCount val="1"/>
                <c:pt idx="0">
                  <c:v>A7-FC</c:v>
                </c:pt>
              </c:strCache>
            </c:strRef>
          </c:tx>
          <c:marker>
            <c:symbol val="none"/>
          </c:marker>
          <c:spPr>
            <a:ln>
              <a:solidFill>
                <a:srgbClr val="979797"/>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Sheet1!$K$2:$K$156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10"/>
          <c:order val="10"/>
          <c:smooth val="0"/>
          <c:tx>
            <c:strRef>
              <c:f>Sheet1!$L$1</c:f>
              <c:strCache>
                <c:ptCount val="1"/>
                <c:pt idx="0">
                  <c:v>A8-ISCSI</c:v>
                </c:pt>
              </c:strCache>
            </c:strRef>
          </c:tx>
          <c:marker>
            <c:symbol val="none"/>
          </c:marker>
          <c:spPr>
            <a:ln>
              <a:solidFill>
                <a:srgbClr val="ffae3b"/>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Sheet1!$L$2:$L$156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11"/>
          <c:order val="11"/>
          <c:smooth val="0"/>
          <c:tx>
            <c:strRef>
              <c:f>Sheet1!$M$1</c:f>
              <c:strCache>
                <c:ptCount val="1"/>
                <c:pt idx="0">
                  <c:v>A9-ISCSI</c:v>
                </c:pt>
              </c:strCache>
            </c:strRef>
          </c:tx>
          <c:marker>
            <c:symbol val="none"/>
          </c:marker>
          <c:spPr>
            <a:ln>
              <a:solidFill>
                <a:srgbClr val="d8de2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Sheet1!$M$2:$M$156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axId val="81357760"/>
        <c:axId val="81357761"/>
      </c:scatterChart>
      <c:valAx>
        <c:axId val="81357760"/>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61"/>
        <c:crosses val="autoZero"/>
      </c:valAx>
      <c:valAx>
        <c:axId val="81357761"/>
        <c:scaling>
          <c:orientation val="minMax"/>
        </c:scaling>
        <c:delete val="0"/>
        <c:axPos val="l"/>
        <c:title>
          <c:tx>
            <c:rich>
              <a:bodyPr rot="-5400000" vert="horz"/>
              <a:lstStyle/>
              <a:p>
                <a:pPr>
                  <a:defRPr/>
                </a:pPr>
                <a:r>
                  <a:rPr lang="en-US"/>
                  <a:t>SPA Bandwidth (MB/sec)</a:t>
                </a:r>
              </a:p>
            </c:rich>
          </c:tx>
          <c:layout/>
          <c:overlay val="0"/>
        </c:title>
        <c:numFmt formatCode="#,##0" sourceLinked="0"/>
        <c:majorTickMark val="cross"/>
        <c:minorTickMark val="cross"/>
        <c:tickLblPos val="nextTo"/>
        <c:crossAx val="81357760"/>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47.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B0-FC</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0.3</c:v>
                </c:pt>
                <c:pt idx="1">
                  <c:v>0.07</c:v>
                </c:pt>
                <c:pt idx="2">
                  <c:v>0.28</c:v>
                </c:pt>
                <c:pt idx="3">
                  <c:v>0.02</c:v>
                </c:pt>
                <c:pt idx="4">
                  <c:v>0.04</c:v>
                </c:pt>
                <c:pt idx="5">
                  <c:v>0.04</c:v>
                </c:pt>
                <c:pt idx="6">
                  <c:v>0.03</c:v>
                </c:pt>
                <c:pt idx="7">
                  <c:v>0.02</c:v>
                </c:pt>
                <c:pt idx="8">
                  <c:v>0.15</c:v>
                </c:pt>
                <c:pt idx="9">
                  <c:v>0.01</c:v>
                </c:pt>
                <c:pt idx="10">
                  <c:v>0.02</c:v>
                </c:pt>
                <c:pt idx="11">
                  <c:v>0.02</c:v>
                </c:pt>
                <c:pt idx="12">
                  <c:v>0.04</c:v>
                </c:pt>
                <c:pt idx="13">
                  <c:v>0.03</c:v>
                </c:pt>
                <c:pt idx="14">
                  <c:v>0.28</c:v>
                </c:pt>
                <c:pt idx="15">
                  <c:v>0.02</c:v>
                </c:pt>
                <c:pt idx="16">
                  <c:v>0.02</c:v>
                </c:pt>
                <c:pt idx="17">
                  <c:v>0.02</c:v>
                </c:pt>
                <c:pt idx="18">
                  <c:v>0.02</c:v>
                </c:pt>
                <c:pt idx="19">
                  <c:v>0.02</c:v>
                </c:pt>
                <c:pt idx="20">
                  <c:v>0.15</c:v>
                </c:pt>
                <c:pt idx="21">
                  <c:v>0.02</c:v>
                </c:pt>
                <c:pt idx="22">
                  <c:v>0.02</c:v>
                </c:pt>
                <c:pt idx="23">
                  <c:v>0.03</c:v>
                </c:pt>
                <c:pt idx="24">
                  <c:v>0.04</c:v>
                </c:pt>
                <c:pt idx="25">
                  <c:v>0.16</c:v>
                </c:pt>
                <c:pt idx="26">
                  <c:v>0.19</c:v>
                </c:pt>
                <c:pt idx="27">
                  <c:v>0.01</c:v>
                </c:pt>
                <c:pt idx="28">
                  <c:v>0.02</c:v>
                </c:pt>
                <c:pt idx="29">
                  <c:v>0.02</c:v>
                </c:pt>
                <c:pt idx="30">
                  <c:v>0.02</c:v>
                </c:pt>
                <c:pt idx="31">
                  <c:v>0.02</c:v>
                </c:pt>
                <c:pt idx="32">
                  <c:v>0.16</c:v>
                </c:pt>
                <c:pt idx="33">
                  <c:v>0.01</c:v>
                </c:pt>
                <c:pt idx="34">
                  <c:v>0.02</c:v>
                </c:pt>
                <c:pt idx="35">
                  <c:v>0.02</c:v>
                </c:pt>
                <c:pt idx="36">
                  <c:v>0.03</c:v>
                </c:pt>
                <c:pt idx="37">
                  <c:v>0.14</c:v>
                </c:pt>
                <c:pt idx="38">
                  <c:v>0.17</c:v>
                </c:pt>
                <c:pt idx="39">
                  <c:v>0.02</c:v>
                </c:pt>
                <c:pt idx="40">
                  <c:v>0.02</c:v>
                </c:pt>
                <c:pt idx="41">
                  <c:v>0.02</c:v>
                </c:pt>
                <c:pt idx="42">
                  <c:v>0.02</c:v>
                </c:pt>
                <c:pt idx="43">
                  <c:v>0.02</c:v>
                </c:pt>
                <c:pt idx="44">
                  <c:v>0.15</c:v>
                </c:pt>
                <c:pt idx="45">
                  <c:v>0.01</c:v>
                </c:pt>
                <c:pt idx="46">
                  <c:v>0.02</c:v>
                </c:pt>
                <c:pt idx="47">
                  <c:v>0.02</c:v>
                </c:pt>
                <c:pt idx="48">
                  <c:v>0.24</c:v>
                </c:pt>
                <c:pt idx="49">
                  <c:v>0.19</c:v>
                </c:pt>
                <c:pt idx="50">
                  <c:v>0.17</c:v>
                </c:pt>
                <c:pt idx="51">
                  <c:v>0.02</c:v>
                </c:pt>
                <c:pt idx="52">
                  <c:v>0.02</c:v>
                </c:pt>
                <c:pt idx="53">
                  <c:v>0.01</c:v>
                </c:pt>
                <c:pt idx="54">
                  <c:v>0.02</c:v>
                </c:pt>
                <c:pt idx="55">
                  <c:v>0.02</c:v>
                </c:pt>
                <c:pt idx="56">
                  <c:v>0.16</c:v>
                </c:pt>
                <c:pt idx="57">
                  <c:v>0.02</c:v>
                </c:pt>
                <c:pt idx="58">
                  <c:v>0.02</c:v>
                </c:pt>
                <c:pt idx="59">
                  <c:v>0.02</c:v>
                </c:pt>
                <c:pt idx="60">
                  <c:v>0.03</c:v>
                </c:pt>
                <c:pt idx="61">
                  <c:v>0.03</c:v>
                </c:pt>
                <c:pt idx="62">
                  <c:v>0.29</c:v>
                </c:pt>
                <c:pt idx="63">
                  <c:v>0.02</c:v>
                </c:pt>
                <c:pt idx="64">
                  <c:v>0.02</c:v>
                </c:pt>
                <c:pt idx="65">
                  <c:v>0.02</c:v>
                </c:pt>
                <c:pt idx="66">
                  <c:v>0.02</c:v>
                </c:pt>
                <c:pt idx="67">
                  <c:v>0.01</c:v>
                </c:pt>
                <c:pt idx="68">
                  <c:v>0.15</c:v>
                </c:pt>
                <c:pt idx="69">
                  <c:v>0.02</c:v>
                </c:pt>
                <c:pt idx="70">
                  <c:v>0.02</c:v>
                </c:pt>
                <c:pt idx="71">
                  <c:v>0.04</c:v>
                </c:pt>
                <c:pt idx="72">
                  <c:v>0.05</c:v>
                </c:pt>
                <c:pt idx="73">
                  <c:v>0.02</c:v>
                </c:pt>
                <c:pt idx="74">
                  <c:v>0.27</c:v>
                </c:pt>
                <c:pt idx="75">
                  <c:v>0.02</c:v>
                </c:pt>
                <c:pt idx="76">
                  <c:v>0.02</c:v>
                </c:pt>
                <c:pt idx="77">
                  <c:v>0.02</c:v>
                </c:pt>
                <c:pt idx="78">
                  <c:v>0.02</c:v>
                </c:pt>
                <c:pt idx="79">
                  <c:v>0.01</c:v>
                </c:pt>
                <c:pt idx="80">
                  <c:v>0.16</c:v>
                </c:pt>
                <c:pt idx="81">
                  <c:v>0.02</c:v>
                </c:pt>
                <c:pt idx="82">
                  <c:v>0.02</c:v>
                </c:pt>
                <c:pt idx="83">
                  <c:v>0.02</c:v>
                </c:pt>
                <c:pt idx="84">
                  <c:v>1.11</c:v>
                </c:pt>
                <c:pt idx="85">
                  <c:v>1.9</c:v>
                </c:pt>
                <c:pt idx="86">
                  <c:v>0.45</c:v>
                </c:pt>
                <c:pt idx="87">
                  <c:v>0.62</c:v>
                </c:pt>
                <c:pt idx="88">
                  <c:v>0.12</c:v>
                </c:pt>
                <c:pt idx="89">
                  <c:v>0.02</c:v>
                </c:pt>
                <c:pt idx="90">
                  <c:v>0.02</c:v>
                </c:pt>
                <c:pt idx="91">
                  <c:v>0.02</c:v>
                </c:pt>
                <c:pt idx="92">
                  <c:v>0.78</c:v>
                </c:pt>
                <c:pt idx="93">
                  <c:v>0.02</c:v>
                </c:pt>
                <c:pt idx="94">
                  <c:v>0.02</c:v>
                </c:pt>
                <c:pt idx="95">
                  <c:v>0.02</c:v>
                </c:pt>
                <c:pt idx="96">
                  <c:v>1.89</c:v>
                </c:pt>
                <c:pt idx="97">
                  <c:v>0.18</c:v>
                </c:pt>
                <c:pt idx="98">
                  <c:v>0.7</c:v>
                </c:pt>
                <c:pt idx="99">
                  <c:v>0.56</c:v>
                </c:pt>
                <c:pt idx="100">
                  <c:v>0.02</c:v>
                </c:pt>
                <c:pt idx="101">
                  <c:v>0.02</c:v>
                </c:pt>
                <c:pt idx="102">
                  <c:v>0.03</c:v>
                </c:pt>
                <c:pt idx="103">
                  <c:v>0.02</c:v>
                </c:pt>
                <c:pt idx="104">
                  <c:v>0.69</c:v>
                </c:pt>
                <c:pt idx="105">
                  <c:v>0.02</c:v>
                </c:pt>
                <c:pt idx="106">
                  <c:v>0.02</c:v>
                </c:pt>
                <c:pt idx="107">
                  <c:v>0.02</c:v>
                </c:pt>
                <c:pt idx="108">
                  <c:v>1.12</c:v>
                </c:pt>
                <c:pt idx="109">
                  <c:v>0.15</c:v>
                </c:pt>
                <c:pt idx="110">
                  <c:v>0.7</c:v>
                </c:pt>
                <c:pt idx="111">
                  <c:v>0.56</c:v>
                </c:pt>
                <c:pt idx="112">
                  <c:v>0.02</c:v>
                </c:pt>
                <c:pt idx="113">
                  <c:v>0.02</c:v>
                </c:pt>
                <c:pt idx="114">
                  <c:v>0.02</c:v>
                </c:pt>
                <c:pt idx="115">
                  <c:v>0.56</c:v>
                </c:pt>
                <c:pt idx="116">
                  <c:v>0.14</c:v>
                </c:pt>
                <c:pt idx="117">
                  <c:v>0.02</c:v>
                </c:pt>
                <c:pt idx="118">
                  <c:v>0.99</c:v>
                </c:pt>
                <c:pt idx="119">
                  <c:v>2.31</c:v>
                </c:pt>
                <c:pt idx="120">
                  <c:v>1.83</c:v>
                </c:pt>
                <c:pt idx="121">
                  <c:v>0.08</c:v>
                </c:pt>
                <c:pt idx="122">
                  <c:v>1.08</c:v>
                </c:pt>
                <c:pt idx="123">
                  <c:v>0.73</c:v>
                </c:pt>
                <c:pt idx="124">
                  <c:v>0.02</c:v>
                </c:pt>
                <c:pt idx="125">
                  <c:v>0.02</c:v>
                </c:pt>
                <c:pt idx="126">
                  <c:v>0.03</c:v>
                </c:pt>
                <c:pt idx="127">
                  <c:v>0.02</c:v>
                </c:pt>
                <c:pt idx="128">
                  <c:v>0.69</c:v>
                </c:pt>
                <c:pt idx="129">
                  <c:v>0.02</c:v>
                </c:pt>
                <c:pt idx="130">
                  <c:v>0.02</c:v>
                </c:pt>
                <c:pt idx="131">
                  <c:v>1.11</c:v>
                </c:pt>
                <c:pt idx="132">
                  <c:v>0.02</c:v>
                </c:pt>
                <c:pt idx="133">
                  <c:v>0.05</c:v>
                </c:pt>
                <c:pt idx="134">
                  <c:v>0.83</c:v>
                </c:pt>
                <c:pt idx="135">
                  <c:v>0.56</c:v>
                </c:pt>
                <c:pt idx="136">
                  <c:v>0.02</c:v>
                </c:pt>
                <c:pt idx="137">
                  <c:v>0.02</c:v>
                </c:pt>
                <c:pt idx="138">
                  <c:v>0.02</c:v>
                </c:pt>
                <c:pt idx="139">
                  <c:v>0.02</c:v>
                </c:pt>
                <c:pt idx="140">
                  <c:v>0.7</c:v>
                </c:pt>
                <c:pt idx="141">
                  <c:v>0.02</c:v>
                </c:pt>
                <c:pt idx="142">
                  <c:v>0.02</c:v>
                </c:pt>
                <c:pt idx="143">
                  <c:v>0.02</c:v>
                </c:pt>
                <c:pt idx="144">
                  <c:v>1.98</c:v>
                </c:pt>
                <c:pt idx="145">
                  <c:v>0.66</c:v>
                </c:pt>
                <c:pt idx="146">
                  <c:v>0.48</c:v>
                </c:pt>
                <c:pt idx="147">
                  <c:v>0.25</c:v>
                </c:pt>
                <c:pt idx="148">
                  <c:v>0.02</c:v>
                </c:pt>
                <c:pt idx="149">
                  <c:v>0.02</c:v>
                </c:pt>
                <c:pt idx="150">
                  <c:v>5.62</c:v>
                </c:pt>
                <c:pt idx="151">
                  <c:v>12.85</c:v>
                </c:pt>
                <c:pt idx="152">
                  <c:v>0.89</c:v>
                </c:pt>
                <c:pt idx="153">
                  <c:v>3.15</c:v>
                </c:pt>
                <c:pt idx="154">
                  <c:v>21.83</c:v>
                </c:pt>
              </c:numCache>
            </c:numRef>
          </c:yVal>
        </c:ser>
        <c:ser>
          <c:idx val="1"/>
          <c:order val="1"/>
          <c:smooth val="0"/>
          <c:tx>
            <c:strRef>
              <c:f>Sheet1!$C$1</c:f>
              <c:strCache>
                <c:ptCount val="1"/>
                <c:pt idx="0">
                  <c:v>B1-FC</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0.26</c:v>
                </c:pt>
                <c:pt idx="1">
                  <c:v>0.06</c:v>
                </c:pt>
                <c:pt idx="2">
                  <c:v>0.28</c:v>
                </c:pt>
                <c:pt idx="3">
                  <c:v>0.02</c:v>
                </c:pt>
                <c:pt idx="4">
                  <c:v>0.04</c:v>
                </c:pt>
                <c:pt idx="5">
                  <c:v>0.04</c:v>
                </c:pt>
                <c:pt idx="6">
                  <c:v>0.03</c:v>
                </c:pt>
                <c:pt idx="7">
                  <c:v>0.02</c:v>
                </c:pt>
                <c:pt idx="8">
                  <c:v>0.15</c:v>
                </c:pt>
                <c:pt idx="9">
                  <c:v>0.02</c:v>
                </c:pt>
                <c:pt idx="10">
                  <c:v>0.02</c:v>
                </c:pt>
                <c:pt idx="11">
                  <c:v>0.02</c:v>
                </c:pt>
                <c:pt idx="12">
                  <c:v>0.03</c:v>
                </c:pt>
                <c:pt idx="13">
                  <c:v>0.03</c:v>
                </c:pt>
                <c:pt idx="14">
                  <c:v>0.29</c:v>
                </c:pt>
                <c:pt idx="15">
                  <c:v>0.01</c:v>
                </c:pt>
                <c:pt idx="16">
                  <c:v>0.02</c:v>
                </c:pt>
                <c:pt idx="17">
                  <c:v>0.02</c:v>
                </c:pt>
                <c:pt idx="18">
                  <c:v>0.02</c:v>
                </c:pt>
                <c:pt idx="19">
                  <c:v>0.01</c:v>
                </c:pt>
                <c:pt idx="20">
                  <c:v>0.15</c:v>
                </c:pt>
                <c:pt idx="21">
                  <c:v>0.02</c:v>
                </c:pt>
                <c:pt idx="22">
                  <c:v>0.02</c:v>
                </c:pt>
                <c:pt idx="23">
                  <c:v>0.03</c:v>
                </c:pt>
                <c:pt idx="24">
                  <c:v>0.04</c:v>
                </c:pt>
                <c:pt idx="25">
                  <c:v>0.16</c:v>
                </c:pt>
                <c:pt idx="26">
                  <c:v>0.2</c:v>
                </c:pt>
                <c:pt idx="27">
                  <c:v>0.02</c:v>
                </c:pt>
                <c:pt idx="28">
                  <c:v>0.02</c:v>
                </c:pt>
                <c:pt idx="29">
                  <c:v>0.02</c:v>
                </c:pt>
                <c:pt idx="30">
                  <c:v>0.02</c:v>
                </c:pt>
                <c:pt idx="31">
                  <c:v>0.02</c:v>
                </c:pt>
                <c:pt idx="32">
                  <c:v>0.16</c:v>
                </c:pt>
                <c:pt idx="33">
                  <c:v>0.02</c:v>
                </c:pt>
                <c:pt idx="34">
                  <c:v>0.02</c:v>
                </c:pt>
                <c:pt idx="35">
                  <c:v>0.02</c:v>
                </c:pt>
                <c:pt idx="36">
                  <c:v>0.03</c:v>
                </c:pt>
                <c:pt idx="37">
                  <c:v>0.15</c:v>
                </c:pt>
                <c:pt idx="38">
                  <c:v>0.17</c:v>
                </c:pt>
                <c:pt idx="39">
                  <c:v>0.02</c:v>
                </c:pt>
                <c:pt idx="40">
                  <c:v>0.02</c:v>
                </c:pt>
                <c:pt idx="41">
                  <c:v>0.02</c:v>
                </c:pt>
                <c:pt idx="42">
                  <c:v>0.02</c:v>
                </c:pt>
                <c:pt idx="43">
                  <c:v>0.02</c:v>
                </c:pt>
                <c:pt idx="44">
                  <c:v>0.14</c:v>
                </c:pt>
                <c:pt idx="45">
                  <c:v>0.02</c:v>
                </c:pt>
                <c:pt idx="46">
                  <c:v>0.02</c:v>
                </c:pt>
                <c:pt idx="47">
                  <c:v>0.02</c:v>
                </c:pt>
                <c:pt idx="48">
                  <c:v>0.26</c:v>
                </c:pt>
                <c:pt idx="49">
                  <c:v>0.18</c:v>
                </c:pt>
                <c:pt idx="50">
                  <c:v>0.16</c:v>
                </c:pt>
                <c:pt idx="51">
                  <c:v>0.02</c:v>
                </c:pt>
                <c:pt idx="52">
                  <c:v>0.02</c:v>
                </c:pt>
                <c:pt idx="53">
                  <c:v>0.02</c:v>
                </c:pt>
                <c:pt idx="54">
                  <c:v>0.02</c:v>
                </c:pt>
                <c:pt idx="55">
                  <c:v>0.02</c:v>
                </c:pt>
                <c:pt idx="56">
                  <c:v>0.15</c:v>
                </c:pt>
                <c:pt idx="57">
                  <c:v>0.01</c:v>
                </c:pt>
                <c:pt idx="58">
                  <c:v>0.02</c:v>
                </c:pt>
                <c:pt idx="59">
                  <c:v>0.02</c:v>
                </c:pt>
                <c:pt idx="60">
                  <c:v>0.03</c:v>
                </c:pt>
                <c:pt idx="61">
                  <c:v>0.03</c:v>
                </c:pt>
                <c:pt idx="62">
                  <c:v>0.29</c:v>
                </c:pt>
                <c:pt idx="63">
                  <c:v>0.02</c:v>
                </c:pt>
                <c:pt idx="64">
                  <c:v>0.02</c:v>
                </c:pt>
                <c:pt idx="65">
                  <c:v>0.02</c:v>
                </c:pt>
                <c:pt idx="66">
                  <c:v>0.02</c:v>
                </c:pt>
                <c:pt idx="67">
                  <c:v>0.02</c:v>
                </c:pt>
                <c:pt idx="68">
                  <c:v>0.15</c:v>
                </c:pt>
                <c:pt idx="69">
                  <c:v>0.02</c:v>
                </c:pt>
                <c:pt idx="70">
                  <c:v>0.02</c:v>
                </c:pt>
                <c:pt idx="71">
                  <c:v>0.04</c:v>
                </c:pt>
                <c:pt idx="72">
                  <c:v>0.05</c:v>
                </c:pt>
                <c:pt idx="73">
                  <c:v>0.03</c:v>
                </c:pt>
                <c:pt idx="74">
                  <c:v>0.28</c:v>
                </c:pt>
                <c:pt idx="75">
                  <c:v>0.02</c:v>
                </c:pt>
                <c:pt idx="76">
                  <c:v>0.02</c:v>
                </c:pt>
                <c:pt idx="77">
                  <c:v>0.02</c:v>
                </c:pt>
                <c:pt idx="78">
                  <c:v>0.02</c:v>
                </c:pt>
                <c:pt idx="79">
                  <c:v>0.02</c:v>
                </c:pt>
                <c:pt idx="80">
                  <c:v>0.16</c:v>
                </c:pt>
                <c:pt idx="81">
                  <c:v>0.02</c:v>
                </c:pt>
                <c:pt idx="82">
                  <c:v>0.01</c:v>
                </c:pt>
                <c:pt idx="83">
                  <c:v>0.02</c:v>
                </c:pt>
                <c:pt idx="84">
                  <c:v>1.12</c:v>
                </c:pt>
                <c:pt idx="85">
                  <c:v>1.91</c:v>
                </c:pt>
                <c:pt idx="86">
                  <c:v>0.46</c:v>
                </c:pt>
                <c:pt idx="87">
                  <c:v>0.63</c:v>
                </c:pt>
                <c:pt idx="88">
                  <c:v>0.12</c:v>
                </c:pt>
                <c:pt idx="89">
                  <c:v>0.02</c:v>
                </c:pt>
                <c:pt idx="90">
                  <c:v>0.02</c:v>
                </c:pt>
                <c:pt idx="91">
                  <c:v>0.02</c:v>
                </c:pt>
                <c:pt idx="92">
                  <c:v>0.78</c:v>
                </c:pt>
                <c:pt idx="93">
                  <c:v>0.02</c:v>
                </c:pt>
                <c:pt idx="94">
                  <c:v>0.02</c:v>
                </c:pt>
                <c:pt idx="95">
                  <c:v>0.02</c:v>
                </c:pt>
                <c:pt idx="96">
                  <c:v>1.87</c:v>
                </c:pt>
                <c:pt idx="97">
                  <c:v>0.18</c:v>
                </c:pt>
                <c:pt idx="98">
                  <c:v>0.7</c:v>
                </c:pt>
                <c:pt idx="99">
                  <c:v>0.56</c:v>
                </c:pt>
                <c:pt idx="100">
                  <c:v>0.02</c:v>
                </c:pt>
                <c:pt idx="101">
                  <c:v>0.02</c:v>
                </c:pt>
                <c:pt idx="102">
                  <c:v>0.02</c:v>
                </c:pt>
                <c:pt idx="103">
                  <c:v>0.02</c:v>
                </c:pt>
                <c:pt idx="104">
                  <c:v>0.69</c:v>
                </c:pt>
                <c:pt idx="105">
                  <c:v>0.02</c:v>
                </c:pt>
                <c:pt idx="106">
                  <c:v>0.02</c:v>
                </c:pt>
                <c:pt idx="107">
                  <c:v>0.02</c:v>
                </c:pt>
                <c:pt idx="108">
                  <c:v>1.12</c:v>
                </c:pt>
                <c:pt idx="109">
                  <c:v>0.14</c:v>
                </c:pt>
                <c:pt idx="110">
                  <c:v>0.71</c:v>
                </c:pt>
                <c:pt idx="111">
                  <c:v>0.56</c:v>
                </c:pt>
                <c:pt idx="112">
                  <c:v>0.02</c:v>
                </c:pt>
                <c:pt idx="113">
                  <c:v>0.02</c:v>
                </c:pt>
                <c:pt idx="114">
                  <c:v>0.02</c:v>
                </c:pt>
                <c:pt idx="115">
                  <c:v>0.56</c:v>
                </c:pt>
                <c:pt idx="116">
                  <c:v>0.16</c:v>
                </c:pt>
                <c:pt idx="117">
                  <c:v>0.01</c:v>
                </c:pt>
                <c:pt idx="118">
                  <c:v>1.0</c:v>
                </c:pt>
                <c:pt idx="119">
                  <c:v>2.3</c:v>
                </c:pt>
                <c:pt idx="120">
                  <c:v>1.84</c:v>
                </c:pt>
                <c:pt idx="121">
                  <c:v>0.08</c:v>
                </c:pt>
                <c:pt idx="122">
                  <c:v>1.06</c:v>
                </c:pt>
                <c:pt idx="123">
                  <c:v>0.7</c:v>
                </c:pt>
                <c:pt idx="124">
                  <c:v>0.02</c:v>
                </c:pt>
                <c:pt idx="125">
                  <c:v>0.02</c:v>
                </c:pt>
                <c:pt idx="126">
                  <c:v>0.03</c:v>
                </c:pt>
                <c:pt idx="127">
                  <c:v>0.02</c:v>
                </c:pt>
                <c:pt idx="128">
                  <c:v>0.7</c:v>
                </c:pt>
                <c:pt idx="129">
                  <c:v>0.02</c:v>
                </c:pt>
                <c:pt idx="130">
                  <c:v>0.02</c:v>
                </c:pt>
                <c:pt idx="131">
                  <c:v>1.1</c:v>
                </c:pt>
                <c:pt idx="132">
                  <c:v>0.03</c:v>
                </c:pt>
                <c:pt idx="133">
                  <c:v>0.03</c:v>
                </c:pt>
                <c:pt idx="134">
                  <c:v>0.83</c:v>
                </c:pt>
                <c:pt idx="135">
                  <c:v>0.56</c:v>
                </c:pt>
                <c:pt idx="136">
                  <c:v>0.02</c:v>
                </c:pt>
                <c:pt idx="137">
                  <c:v>0.02</c:v>
                </c:pt>
                <c:pt idx="138">
                  <c:v>0.03</c:v>
                </c:pt>
                <c:pt idx="139">
                  <c:v>0.01</c:v>
                </c:pt>
                <c:pt idx="140">
                  <c:v>0.69</c:v>
                </c:pt>
                <c:pt idx="141">
                  <c:v>0.02</c:v>
                </c:pt>
                <c:pt idx="142">
                  <c:v>0.02</c:v>
                </c:pt>
                <c:pt idx="143">
                  <c:v>0.02</c:v>
                </c:pt>
                <c:pt idx="144">
                  <c:v>1.99</c:v>
                </c:pt>
                <c:pt idx="145">
                  <c:v>0.65</c:v>
                </c:pt>
                <c:pt idx="146">
                  <c:v>0.47</c:v>
                </c:pt>
                <c:pt idx="147">
                  <c:v>0.25</c:v>
                </c:pt>
                <c:pt idx="148">
                  <c:v>0.02</c:v>
                </c:pt>
                <c:pt idx="149">
                  <c:v>0.02</c:v>
                </c:pt>
                <c:pt idx="150">
                  <c:v>5.61</c:v>
                </c:pt>
                <c:pt idx="151">
                  <c:v>12.9</c:v>
                </c:pt>
                <c:pt idx="152">
                  <c:v>0.88</c:v>
                </c:pt>
                <c:pt idx="153">
                  <c:v>3.14</c:v>
                </c:pt>
                <c:pt idx="154">
                  <c:v>21.84</c:v>
                </c:pt>
              </c:numCache>
            </c:numRef>
          </c:yVal>
        </c:ser>
        <c:ser>
          <c:idx val="2"/>
          <c:order val="2"/>
          <c:smooth val="0"/>
          <c:tx>
            <c:strRef>
              <c:f>Sheet1!$D$1</c:f>
              <c:strCache>
                <c:ptCount val="1"/>
                <c:pt idx="0">
                  <c:v>B10-ISCSI</c:v>
                </c:pt>
              </c:strCache>
            </c:strRef>
          </c:tx>
          <c:marker>
            <c:symbol val="none"/>
          </c:marker>
          <c:spPr>
            <a:ln>
              <a:solidFill>
                <a:srgbClr val="ce3131"/>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3"/>
          <c:order val="3"/>
          <c:smooth val="0"/>
          <c:tx>
            <c:strRef>
              <c:f>Sheet1!$E$1</c:f>
              <c:strCache>
                <c:ptCount val="1"/>
                <c:pt idx="0">
                  <c:v>B11-ISCSI</c:v>
                </c:pt>
              </c:strCache>
            </c:strRef>
          </c:tx>
          <c:marker>
            <c:symbol val="none"/>
          </c:marker>
          <c:spPr>
            <a:ln>
              <a:solidFill>
                <a:srgbClr val="babcbe"/>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4"/>
          <c:order val="4"/>
          <c:smooth val="0"/>
          <c:tx>
            <c:strRef>
              <c:f>Sheet1!$F$1</c:f>
              <c:strCache>
                <c:ptCount val="1"/>
                <c:pt idx="0">
                  <c:v>B2-FC</c:v>
                </c:pt>
              </c:strCache>
            </c:strRef>
          </c:tx>
          <c:marker>
            <c:symbol val="none"/>
          </c:marker>
          <c:spPr>
            <a:ln>
              <a:solidFill>
                <a:srgbClr val="93c5ff"/>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Sheet1!$F$2:$F$156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5"/>
          <c:order val="5"/>
          <c:smooth val="0"/>
          <c:tx>
            <c:strRef>
              <c:f>Sheet1!$G$1</c:f>
              <c:strCache>
                <c:ptCount val="1"/>
                <c:pt idx="0">
                  <c:v>B3-FC</c:v>
                </c:pt>
              </c:strCache>
            </c:strRef>
          </c:tx>
          <c:marker>
            <c:symbol val="none"/>
          </c:marker>
          <c:spPr>
            <a:ln>
              <a:solidFill>
                <a:srgbClr val="007d6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Sheet1!$G$2:$G$156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6"/>
          <c:order val="6"/>
          <c:smooth val="0"/>
          <c:tx>
            <c:strRef>
              <c:f>Sheet1!$H$1</c:f>
              <c:strCache>
                <c:ptCount val="1"/>
                <c:pt idx="0">
                  <c:v>B4-FC</c:v>
                </c:pt>
              </c:strCache>
            </c:strRef>
          </c:tx>
          <c:marker>
            <c:symbol val="none"/>
          </c:marker>
          <c:spPr>
            <a:ln>
              <a:solidFill>
                <a:srgbClr val="44aa99"/>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Sheet1!$H$2:$H$156</c:f>
              <c:numCache>
                <c:ptCount val="155"/>
                <c:pt idx="0">
                  <c:v>45.11</c:v>
                </c:pt>
                <c:pt idx="1">
                  <c:v>50.31</c:v>
                </c:pt>
                <c:pt idx="2">
                  <c:v>38.94</c:v>
                </c:pt>
                <c:pt idx="3">
                  <c:v>37.99</c:v>
                </c:pt>
                <c:pt idx="4">
                  <c:v>20.7</c:v>
                </c:pt>
                <c:pt idx="5">
                  <c:v>21.0</c:v>
                </c:pt>
                <c:pt idx="6">
                  <c:v>30.94</c:v>
                </c:pt>
                <c:pt idx="7">
                  <c:v>18.49</c:v>
                </c:pt>
                <c:pt idx="8">
                  <c:v>26.03</c:v>
                </c:pt>
                <c:pt idx="9">
                  <c:v>9.17</c:v>
                </c:pt>
                <c:pt idx="10">
                  <c:v>14.45</c:v>
                </c:pt>
                <c:pt idx="11">
                  <c:v>8.42</c:v>
                </c:pt>
                <c:pt idx="12">
                  <c:v>10.0</c:v>
                </c:pt>
                <c:pt idx="13">
                  <c:v>15.61</c:v>
                </c:pt>
                <c:pt idx="14">
                  <c:v>8.29</c:v>
                </c:pt>
                <c:pt idx="15">
                  <c:v>25.51</c:v>
                </c:pt>
                <c:pt idx="16">
                  <c:v>23.37</c:v>
                </c:pt>
                <c:pt idx="17">
                  <c:v>10.27</c:v>
                </c:pt>
                <c:pt idx="18">
                  <c:v>41.53</c:v>
                </c:pt>
                <c:pt idx="19">
                  <c:v>27.34</c:v>
                </c:pt>
                <c:pt idx="20">
                  <c:v>20.57</c:v>
                </c:pt>
                <c:pt idx="21">
                  <c:v>11.83</c:v>
                </c:pt>
                <c:pt idx="22">
                  <c:v>18.34</c:v>
                </c:pt>
                <c:pt idx="23">
                  <c:v>15.83</c:v>
                </c:pt>
                <c:pt idx="24">
                  <c:v>21.14</c:v>
                </c:pt>
                <c:pt idx="25">
                  <c:v>21.91</c:v>
                </c:pt>
                <c:pt idx="26">
                  <c:v>19.82</c:v>
                </c:pt>
                <c:pt idx="27">
                  <c:v>31.33</c:v>
                </c:pt>
                <c:pt idx="28">
                  <c:v>28.38</c:v>
                </c:pt>
                <c:pt idx="29">
                  <c:v>15.01</c:v>
                </c:pt>
                <c:pt idx="30">
                  <c:v>17.83</c:v>
                </c:pt>
                <c:pt idx="31">
                  <c:v>18.76</c:v>
                </c:pt>
                <c:pt idx="32">
                  <c:v>21.72</c:v>
                </c:pt>
                <c:pt idx="33">
                  <c:v>18.81</c:v>
                </c:pt>
                <c:pt idx="34">
                  <c:v>32.55</c:v>
                </c:pt>
                <c:pt idx="35">
                  <c:v>21.45</c:v>
                </c:pt>
                <c:pt idx="36">
                  <c:v>15.58</c:v>
                </c:pt>
                <c:pt idx="37">
                  <c:v>9.88</c:v>
                </c:pt>
                <c:pt idx="38">
                  <c:v>17.41</c:v>
                </c:pt>
                <c:pt idx="39">
                  <c:v>31.15</c:v>
                </c:pt>
                <c:pt idx="40">
                  <c:v>23.69</c:v>
                </c:pt>
                <c:pt idx="41">
                  <c:v>14.88</c:v>
                </c:pt>
                <c:pt idx="42">
                  <c:v>15.83</c:v>
                </c:pt>
                <c:pt idx="43">
                  <c:v>22.7</c:v>
                </c:pt>
                <c:pt idx="44">
                  <c:v>22.26</c:v>
                </c:pt>
                <c:pt idx="45">
                  <c:v>20.03</c:v>
                </c:pt>
                <c:pt idx="46">
                  <c:v>21.51</c:v>
                </c:pt>
                <c:pt idx="47">
                  <c:v>16.98</c:v>
                </c:pt>
                <c:pt idx="48">
                  <c:v>25.4</c:v>
                </c:pt>
                <c:pt idx="49">
                  <c:v>22.89</c:v>
                </c:pt>
                <c:pt idx="50">
                  <c:v>17.26</c:v>
                </c:pt>
                <c:pt idx="51">
                  <c:v>34.12</c:v>
                </c:pt>
                <c:pt idx="52">
                  <c:v>26.17</c:v>
                </c:pt>
                <c:pt idx="53">
                  <c:v>9.73</c:v>
                </c:pt>
                <c:pt idx="54">
                  <c:v>40.29</c:v>
                </c:pt>
                <c:pt idx="55">
                  <c:v>37.19</c:v>
                </c:pt>
                <c:pt idx="56">
                  <c:v>17.86</c:v>
                </c:pt>
                <c:pt idx="57">
                  <c:v>26.46</c:v>
                </c:pt>
                <c:pt idx="58">
                  <c:v>22.62</c:v>
                </c:pt>
                <c:pt idx="59">
                  <c:v>54.8</c:v>
                </c:pt>
                <c:pt idx="60">
                  <c:v>35.33</c:v>
                </c:pt>
                <c:pt idx="61">
                  <c:v>20.86</c:v>
                </c:pt>
                <c:pt idx="62">
                  <c:v>17.79</c:v>
                </c:pt>
                <c:pt idx="63">
                  <c:v>52.41</c:v>
                </c:pt>
                <c:pt idx="64">
                  <c:v>32.49</c:v>
                </c:pt>
                <c:pt idx="65">
                  <c:v>27.89</c:v>
                </c:pt>
                <c:pt idx="66">
                  <c:v>50.84</c:v>
                </c:pt>
                <c:pt idx="67">
                  <c:v>26.78</c:v>
                </c:pt>
                <c:pt idx="68">
                  <c:v>13.49</c:v>
                </c:pt>
                <c:pt idx="69">
                  <c:v>23.35</c:v>
                </c:pt>
                <c:pt idx="70">
                  <c:v>36.77</c:v>
                </c:pt>
                <c:pt idx="71">
                  <c:v>30.27</c:v>
                </c:pt>
                <c:pt idx="72">
                  <c:v>33.53</c:v>
                </c:pt>
                <c:pt idx="73">
                  <c:v>27.79</c:v>
                </c:pt>
                <c:pt idx="74">
                  <c:v>83.82</c:v>
                </c:pt>
                <c:pt idx="75">
                  <c:v>82.15</c:v>
                </c:pt>
                <c:pt idx="76">
                  <c:v>62.61</c:v>
                </c:pt>
                <c:pt idx="77">
                  <c:v>21.91</c:v>
                </c:pt>
                <c:pt idx="78">
                  <c:v>29.07</c:v>
                </c:pt>
                <c:pt idx="79">
                  <c:v>53.26</c:v>
                </c:pt>
                <c:pt idx="80">
                  <c:v>40.94</c:v>
                </c:pt>
                <c:pt idx="81">
                  <c:v>58.75</c:v>
                </c:pt>
                <c:pt idx="82">
                  <c:v>39.38</c:v>
                </c:pt>
                <c:pt idx="83">
                  <c:v>22.01</c:v>
                </c:pt>
                <c:pt idx="84">
                  <c:v>15.3</c:v>
                </c:pt>
                <c:pt idx="85">
                  <c:v>19.14</c:v>
                </c:pt>
                <c:pt idx="86">
                  <c:v>35.69</c:v>
                </c:pt>
                <c:pt idx="87">
                  <c:v>35.67</c:v>
                </c:pt>
                <c:pt idx="88">
                  <c:v>24.47</c:v>
                </c:pt>
                <c:pt idx="89">
                  <c:v>32.46</c:v>
                </c:pt>
                <c:pt idx="90">
                  <c:v>65.51</c:v>
                </c:pt>
                <c:pt idx="91">
                  <c:v>52.8</c:v>
                </c:pt>
                <c:pt idx="92">
                  <c:v>69.29</c:v>
                </c:pt>
                <c:pt idx="93">
                  <c:v>52.4</c:v>
                </c:pt>
                <c:pt idx="94">
                  <c:v>28.29</c:v>
                </c:pt>
                <c:pt idx="95">
                  <c:v>37.98</c:v>
                </c:pt>
                <c:pt idx="96">
                  <c:v>65.76</c:v>
                </c:pt>
                <c:pt idx="97">
                  <c:v>86.69</c:v>
                </c:pt>
                <c:pt idx="98">
                  <c:v>90.46</c:v>
                </c:pt>
                <c:pt idx="99">
                  <c:v>92.71</c:v>
                </c:pt>
                <c:pt idx="100">
                  <c:v>64.88</c:v>
                </c:pt>
                <c:pt idx="101">
                  <c:v>51.47</c:v>
                </c:pt>
                <c:pt idx="102">
                  <c:v>30.0</c:v>
                </c:pt>
                <c:pt idx="103">
                  <c:v>40.37</c:v>
                </c:pt>
                <c:pt idx="104">
                  <c:v>45.2</c:v>
                </c:pt>
                <c:pt idx="105">
                  <c:v>39.89</c:v>
                </c:pt>
                <c:pt idx="106">
                  <c:v>111.77</c:v>
                </c:pt>
                <c:pt idx="107">
                  <c:v>106.37</c:v>
                </c:pt>
                <c:pt idx="108">
                  <c:v>60.49</c:v>
                </c:pt>
                <c:pt idx="109">
                  <c:v>43.21</c:v>
                </c:pt>
                <c:pt idx="110">
                  <c:v>46.78</c:v>
                </c:pt>
                <c:pt idx="111">
                  <c:v>55.36</c:v>
                </c:pt>
                <c:pt idx="112">
                  <c:v>42.76</c:v>
                </c:pt>
                <c:pt idx="113">
                  <c:v>46.02</c:v>
                </c:pt>
                <c:pt idx="114">
                  <c:v>52.56</c:v>
                </c:pt>
                <c:pt idx="115">
                  <c:v>43.45</c:v>
                </c:pt>
                <c:pt idx="116">
                  <c:v>48.04</c:v>
                </c:pt>
                <c:pt idx="117">
                  <c:v>49.39</c:v>
                </c:pt>
                <c:pt idx="118">
                  <c:v>36.44</c:v>
                </c:pt>
                <c:pt idx="119">
                  <c:v>15.81</c:v>
                </c:pt>
                <c:pt idx="120">
                  <c:v>13.38</c:v>
                </c:pt>
                <c:pt idx="121">
                  <c:v>33.13</c:v>
                </c:pt>
                <c:pt idx="122">
                  <c:v>27.08</c:v>
                </c:pt>
                <c:pt idx="123">
                  <c:v>37.52</c:v>
                </c:pt>
                <c:pt idx="124">
                  <c:v>19.23</c:v>
                </c:pt>
                <c:pt idx="125">
                  <c:v>22.32</c:v>
                </c:pt>
                <c:pt idx="126">
                  <c:v>30.32</c:v>
                </c:pt>
                <c:pt idx="127">
                  <c:v>12.51</c:v>
                </c:pt>
                <c:pt idx="128">
                  <c:v>11.24</c:v>
                </c:pt>
                <c:pt idx="129">
                  <c:v>19.16</c:v>
                </c:pt>
                <c:pt idx="130">
                  <c:v>27.97</c:v>
                </c:pt>
                <c:pt idx="131">
                  <c:v>10.64</c:v>
                </c:pt>
                <c:pt idx="132">
                  <c:v>11.12</c:v>
                </c:pt>
                <c:pt idx="133">
                  <c:v>7.85</c:v>
                </c:pt>
                <c:pt idx="134">
                  <c:v>6.82</c:v>
                </c:pt>
                <c:pt idx="135">
                  <c:v>19.15</c:v>
                </c:pt>
                <c:pt idx="136">
                  <c:v>11.68</c:v>
                </c:pt>
                <c:pt idx="137">
                  <c:v>11.57</c:v>
                </c:pt>
                <c:pt idx="138">
                  <c:v>28.65</c:v>
                </c:pt>
                <c:pt idx="139">
                  <c:v>17.74</c:v>
                </c:pt>
                <c:pt idx="140">
                  <c:v>35.64</c:v>
                </c:pt>
                <c:pt idx="141">
                  <c:v>22.53</c:v>
                </c:pt>
                <c:pt idx="142">
                  <c:v>27.14</c:v>
                </c:pt>
                <c:pt idx="143">
                  <c:v>9.06</c:v>
                </c:pt>
                <c:pt idx="144">
                  <c:v>59.79</c:v>
                </c:pt>
                <c:pt idx="145">
                  <c:v>48.07</c:v>
                </c:pt>
                <c:pt idx="146">
                  <c:v>48.49</c:v>
                </c:pt>
                <c:pt idx="147">
                  <c:v>34.13</c:v>
                </c:pt>
                <c:pt idx="148">
                  <c:v>42.89</c:v>
                </c:pt>
                <c:pt idx="149">
                  <c:v>22.96</c:v>
                </c:pt>
                <c:pt idx="150">
                  <c:v>32.09</c:v>
                </c:pt>
                <c:pt idx="151">
                  <c:v>38.75</c:v>
                </c:pt>
                <c:pt idx="152">
                  <c:v>18.22</c:v>
                </c:pt>
                <c:pt idx="153">
                  <c:v>35.59</c:v>
                </c:pt>
                <c:pt idx="154">
                  <c:v>24.14</c:v>
                </c:pt>
              </c:numCache>
            </c:numRef>
          </c:yVal>
        </c:ser>
        <c:ser>
          <c:idx val="7"/>
          <c:order val="7"/>
          <c:smooth val="0"/>
          <c:tx>
            <c:strRef>
              <c:f>Sheet1!$I$1</c:f>
              <c:strCache>
                <c:ptCount val="1"/>
                <c:pt idx="0">
                  <c:v>B5-FC</c:v>
                </c:pt>
              </c:strCache>
            </c:strRef>
          </c:tx>
          <c:marker>
            <c:symbol val="none"/>
          </c:marker>
          <c:spPr>
            <a:ln>
              <a:solidFill>
                <a:srgbClr val="754c24"/>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Sheet1!$I$2:$I$156</c:f>
              <c:numCache>
                <c:ptCount val="155"/>
                <c:pt idx="0">
                  <c:v>44.73</c:v>
                </c:pt>
                <c:pt idx="1">
                  <c:v>50.31</c:v>
                </c:pt>
                <c:pt idx="2">
                  <c:v>40.0</c:v>
                </c:pt>
                <c:pt idx="3">
                  <c:v>36.83</c:v>
                </c:pt>
                <c:pt idx="4">
                  <c:v>19.97</c:v>
                </c:pt>
                <c:pt idx="5">
                  <c:v>22.78</c:v>
                </c:pt>
                <c:pt idx="6">
                  <c:v>32.52</c:v>
                </c:pt>
                <c:pt idx="7">
                  <c:v>17.57</c:v>
                </c:pt>
                <c:pt idx="8">
                  <c:v>27.22</c:v>
                </c:pt>
                <c:pt idx="9">
                  <c:v>9.62</c:v>
                </c:pt>
                <c:pt idx="10">
                  <c:v>13.24</c:v>
                </c:pt>
                <c:pt idx="11">
                  <c:v>8.97</c:v>
                </c:pt>
                <c:pt idx="12">
                  <c:v>9.73</c:v>
                </c:pt>
                <c:pt idx="13">
                  <c:v>16.42</c:v>
                </c:pt>
                <c:pt idx="14">
                  <c:v>8.05</c:v>
                </c:pt>
                <c:pt idx="15">
                  <c:v>25.52</c:v>
                </c:pt>
                <c:pt idx="16">
                  <c:v>23.1</c:v>
                </c:pt>
                <c:pt idx="17">
                  <c:v>9.94</c:v>
                </c:pt>
                <c:pt idx="18">
                  <c:v>42.76</c:v>
                </c:pt>
                <c:pt idx="19">
                  <c:v>27.45</c:v>
                </c:pt>
                <c:pt idx="20">
                  <c:v>19.62</c:v>
                </c:pt>
                <c:pt idx="21">
                  <c:v>11.98</c:v>
                </c:pt>
                <c:pt idx="22">
                  <c:v>19.77</c:v>
                </c:pt>
                <c:pt idx="23">
                  <c:v>14.88</c:v>
                </c:pt>
                <c:pt idx="24">
                  <c:v>22.37</c:v>
                </c:pt>
                <c:pt idx="25">
                  <c:v>22.41</c:v>
                </c:pt>
                <c:pt idx="26">
                  <c:v>19.99</c:v>
                </c:pt>
                <c:pt idx="27">
                  <c:v>30.0</c:v>
                </c:pt>
                <c:pt idx="28">
                  <c:v>27.6</c:v>
                </c:pt>
                <c:pt idx="29">
                  <c:v>14.83</c:v>
                </c:pt>
                <c:pt idx="30">
                  <c:v>17.47</c:v>
                </c:pt>
                <c:pt idx="31">
                  <c:v>18.0</c:v>
                </c:pt>
                <c:pt idx="32">
                  <c:v>21.78</c:v>
                </c:pt>
                <c:pt idx="33">
                  <c:v>19.23</c:v>
                </c:pt>
                <c:pt idx="34">
                  <c:v>33.7</c:v>
                </c:pt>
                <c:pt idx="35">
                  <c:v>20.72</c:v>
                </c:pt>
                <c:pt idx="36">
                  <c:v>15.29</c:v>
                </c:pt>
                <c:pt idx="37">
                  <c:v>9.72</c:v>
                </c:pt>
                <c:pt idx="38">
                  <c:v>17.2</c:v>
                </c:pt>
                <c:pt idx="39">
                  <c:v>30.5</c:v>
                </c:pt>
                <c:pt idx="40">
                  <c:v>21.05</c:v>
                </c:pt>
                <c:pt idx="41">
                  <c:v>14.71</c:v>
                </c:pt>
                <c:pt idx="42">
                  <c:v>17.38</c:v>
                </c:pt>
                <c:pt idx="43">
                  <c:v>21.12</c:v>
                </c:pt>
                <c:pt idx="44">
                  <c:v>23.67</c:v>
                </c:pt>
                <c:pt idx="45">
                  <c:v>19.76</c:v>
                </c:pt>
                <c:pt idx="46">
                  <c:v>20.0</c:v>
                </c:pt>
                <c:pt idx="47">
                  <c:v>16.59</c:v>
                </c:pt>
                <c:pt idx="48">
                  <c:v>22.16</c:v>
                </c:pt>
                <c:pt idx="49">
                  <c:v>21.14</c:v>
                </c:pt>
                <c:pt idx="50">
                  <c:v>17.2</c:v>
                </c:pt>
                <c:pt idx="51">
                  <c:v>32.61</c:v>
                </c:pt>
                <c:pt idx="52">
                  <c:v>26.32</c:v>
                </c:pt>
                <c:pt idx="53">
                  <c:v>9.26</c:v>
                </c:pt>
                <c:pt idx="54">
                  <c:v>37.46</c:v>
                </c:pt>
                <c:pt idx="55">
                  <c:v>34.83</c:v>
                </c:pt>
                <c:pt idx="56">
                  <c:v>17.47</c:v>
                </c:pt>
                <c:pt idx="57">
                  <c:v>25.6</c:v>
                </c:pt>
                <c:pt idx="58">
                  <c:v>23.23</c:v>
                </c:pt>
                <c:pt idx="59">
                  <c:v>50.76</c:v>
                </c:pt>
                <c:pt idx="60">
                  <c:v>36.44</c:v>
                </c:pt>
                <c:pt idx="61">
                  <c:v>18.74</c:v>
                </c:pt>
                <c:pt idx="62">
                  <c:v>17.88</c:v>
                </c:pt>
                <c:pt idx="63">
                  <c:v>50.15</c:v>
                </c:pt>
                <c:pt idx="64">
                  <c:v>32.34</c:v>
                </c:pt>
                <c:pt idx="65">
                  <c:v>29.31</c:v>
                </c:pt>
                <c:pt idx="66">
                  <c:v>50.7</c:v>
                </c:pt>
                <c:pt idx="67">
                  <c:v>24.19</c:v>
                </c:pt>
                <c:pt idx="68">
                  <c:v>13.43</c:v>
                </c:pt>
                <c:pt idx="69">
                  <c:v>23.83</c:v>
                </c:pt>
                <c:pt idx="70">
                  <c:v>36.02</c:v>
                </c:pt>
                <c:pt idx="71">
                  <c:v>29.44</c:v>
                </c:pt>
                <c:pt idx="72">
                  <c:v>35.06</c:v>
                </c:pt>
                <c:pt idx="73">
                  <c:v>27.69</c:v>
                </c:pt>
                <c:pt idx="74">
                  <c:v>80.91</c:v>
                </c:pt>
                <c:pt idx="75">
                  <c:v>77.99</c:v>
                </c:pt>
                <c:pt idx="76">
                  <c:v>63.25</c:v>
                </c:pt>
                <c:pt idx="77">
                  <c:v>22.52</c:v>
                </c:pt>
                <c:pt idx="78">
                  <c:v>29.67</c:v>
                </c:pt>
                <c:pt idx="79">
                  <c:v>51.97</c:v>
                </c:pt>
                <c:pt idx="80">
                  <c:v>38.43</c:v>
                </c:pt>
                <c:pt idx="81">
                  <c:v>57.17</c:v>
                </c:pt>
                <c:pt idx="82">
                  <c:v>39.64</c:v>
                </c:pt>
                <c:pt idx="83">
                  <c:v>20.31</c:v>
                </c:pt>
                <c:pt idx="84">
                  <c:v>14.05</c:v>
                </c:pt>
                <c:pt idx="85">
                  <c:v>17.31</c:v>
                </c:pt>
                <c:pt idx="86">
                  <c:v>39.08</c:v>
                </c:pt>
                <c:pt idx="87">
                  <c:v>36.0</c:v>
                </c:pt>
                <c:pt idx="88">
                  <c:v>25.91</c:v>
                </c:pt>
                <c:pt idx="89">
                  <c:v>30.56</c:v>
                </c:pt>
                <c:pt idx="90">
                  <c:v>64.29</c:v>
                </c:pt>
                <c:pt idx="91">
                  <c:v>54.6</c:v>
                </c:pt>
                <c:pt idx="92">
                  <c:v>70.67</c:v>
                </c:pt>
                <c:pt idx="93">
                  <c:v>56.64</c:v>
                </c:pt>
                <c:pt idx="94">
                  <c:v>28.44</c:v>
                </c:pt>
                <c:pt idx="95">
                  <c:v>40.0</c:v>
                </c:pt>
                <c:pt idx="96">
                  <c:v>64.46</c:v>
                </c:pt>
                <c:pt idx="97">
                  <c:v>80.97</c:v>
                </c:pt>
                <c:pt idx="98">
                  <c:v>89.73</c:v>
                </c:pt>
                <c:pt idx="99">
                  <c:v>90.81</c:v>
                </c:pt>
                <c:pt idx="100">
                  <c:v>67.93</c:v>
                </c:pt>
                <c:pt idx="101">
                  <c:v>53.37</c:v>
                </c:pt>
                <c:pt idx="102">
                  <c:v>29.94</c:v>
                </c:pt>
                <c:pt idx="103">
                  <c:v>40.41</c:v>
                </c:pt>
                <c:pt idx="104">
                  <c:v>45.44</c:v>
                </c:pt>
                <c:pt idx="105">
                  <c:v>37.71</c:v>
                </c:pt>
                <c:pt idx="106">
                  <c:v>106.26</c:v>
                </c:pt>
                <c:pt idx="107">
                  <c:v>104.76</c:v>
                </c:pt>
                <c:pt idx="108">
                  <c:v>61.64</c:v>
                </c:pt>
                <c:pt idx="109">
                  <c:v>40.68</c:v>
                </c:pt>
                <c:pt idx="110">
                  <c:v>46.29</c:v>
                </c:pt>
                <c:pt idx="111">
                  <c:v>54.0</c:v>
                </c:pt>
                <c:pt idx="112">
                  <c:v>44.03</c:v>
                </c:pt>
                <c:pt idx="113">
                  <c:v>46.66</c:v>
                </c:pt>
                <c:pt idx="114">
                  <c:v>54.03</c:v>
                </c:pt>
                <c:pt idx="115">
                  <c:v>42.15</c:v>
                </c:pt>
                <c:pt idx="116">
                  <c:v>49.55</c:v>
                </c:pt>
                <c:pt idx="117">
                  <c:v>46.32</c:v>
                </c:pt>
                <c:pt idx="118">
                  <c:v>34.9</c:v>
                </c:pt>
                <c:pt idx="119">
                  <c:v>14.22</c:v>
                </c:pt>
                <c:pt idx="120">
                  <c:v>12.72</c:v>
                </c:pt>
                <c:pt idx="121">
                  <c:v>33.61</c:v>
                </c:pt>
                <c:pt idx="122">
                  <c:v>27.68</c:v>
                </c:pt>
                <c:pt idx="123">
                  <c:v>36.95</c:v>
                </c:pt>
                <c:pt idx="124">
                  <c:v>19.49</c:v>
                </c:pt>
                <c:pt idx="125">
                  <c:v>24.4</c:v>
                </c:pt>
                <c:pt idx="126">
                  <c:v>32.39</c:v>
                </c:pt>
                <c:pt idx="127">
                  <c:v>12.94</c:v>
                </c:pt>
                <c:pt idx="128">
                  <c:v>12.67</c:v>
                </c:pt>
                <c:pt idx="129">
                  <c:v>18.99</c:v>
                </c:pt>
                <c:pt idx="130">
                  <c:v>28.27</c:v>
                </c:pt>
                <c:pt idx="131">
                  <c:v>9.28</c:v>
                </c:pt>
                <c:pt idx="132">
                  <c:v>10.06</c:v>
                </c:pt>
                <c:pt idx="133">
                  <c:v>7.16</c:v>
                </c:pt>
                <c:pt idx="134">
                  <c:v>7.46</c:v>
                </c:pt>
                <c:pt idx="135">
                  <c:v>19.95</c:v>
                </c:pt>
                <c:pt idx="136">
                  <c:v>11.02</c:v>
                </c:pt>
                <c:pt idx="137">
                  <c:v>11.06</c:v>
                </c:pt>
                <c:pt idx="138">
                  <c:v>29.18</c:v>
                </c:pt>
                <c:pt idx="139">
                  <c:v>19.77</c:v>
                </c:pt>
                <c:pt idx="140">
                  <c:v>36.25</c:v>
                </c:pt>
                <c:pt idx="141">
                  <c:v>22.63</c:v>
                </c:pt>
                <c:pt idx="142">
                  <c:v>27.8</c:v>
                </c:pt>
                <c:pt idx="143">
                  <c:v>8.67</c:v>
                </c:pt>
                <c:pt idx="144">
                  <c:v>58.8</c:v>
                </c:pt>
                <c:pt idx="145">
                  <c:v>45.96</c:v>
                </c:pt>
                <c:pt idx="146">
                  <c:v>49.36</c:v>
                </c:pt>
                <c:pt idx="147">
                  <c:v>35.84</c:v>
                </c:pt>
                <c:pt idx="148">
                  <c:v>43.33</c:v>
                </c:pt>
                <c:pt idx="149">
                  <c:v>25.31</c:v>
                </c:pt>
                <c:pt idx="150">
                  <c:v>33.49</c:v>
                </c:pt>
                <c:pt idx="151">
                  <c:v>38.55</c:v>
                </c:pt>
                <c:pt idx="152">
                  <c:v>17.93</c:v>
                </c:pt>
                <c:pt idx="153">
                  <c:v>39.57</c:v>
                </c:pt>
                <c:pt idx="154">
                  <c:v>21.64</c:v>
                </c:pt>
              </c:numCache>
            </c:numRef>
          </c:yVal>
        </c:ser>
        <c:ser>
          <c:idx val="8"/>
          <c:order val="8"/>
          <c:smooth val="0"/>
          <c:tx>
            <c:strRef>
              <c:f>Sheet1!$J$1</c:f>
              <c:strCache>
                <c:ptCount val="1"/>
                <c:pt idx="0">
                  <c:v>B6-FC</c:v>
                </c:pt>
              </c:strCache>
            </c:strRef>
          </c:tx>
          <c:marker>
            <c:symbol val="none"/>
          </c:marker>
          <c:spPr>
            <a:ln>
              <a:solidFill>
                <a:srgbClr val="4dff4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Sheet1!$J$2:$J$156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9"/>
          <c:order val="9"/>
          <c:smooth val="0"/>
          <c:tx>
            <c:strRef>
              <c:f>Sheet1!$K$1</c:f>
              <c:strCache>
                <c:ptCount val="1"/>
                <c:pt idx="0">
                  <c:v>B7-FC</c:v>
                </c:pt>
              </c:strCache>
            </c:strRef>
          </c:tx>
          <c:marker>
            <c:symbol val="none"/>
          </c:marker>
          <c:spPr>
            <a:ln>
              <a:solidFill>
                <a:srgbClr val="979797"/>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Sheet1!$K$2:$K$156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10"/>
          <c:order val="10"/>
          <c:smooth val="0"/>
          <c:tx>
            <c:strRef>
              <c:f>Sheet1!$L$1</c:f>
              <c:strCache>
                <c:ptCount val="1"/>
                <c:pt idx="0">
                  <c:v>B8-ISCSI</c:v>
                </c:pt>
              </c:strCache>
            </c:strRef>
          </c:tx>
          <c:marker>
            <c:symbol val="none"/>
          </c:marker>
          <c:spPr>
            <a:ln>
              <a:solidFill>
                <a:srgbClr val="ffae3b"/>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Sheet1!$L$2:$L$156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11"/>
          <c:order val="11"/>
          <c:smooth val="0"/>
          <c:tx>
            <c:strRef>
              <c:f>Sheet1!$M$1</c:f>
              <c:strCache>
                <c:ptCount val="1"/>
                <c:pt idx="0">
                  <c:v>B9-ISCSI</c:v>
                </c:pt>
              </c:strCache>
            </c:strRef>
          </c:tx>
          <c:marker>
            <c:symbol val="none"/>
          </c:marker>
          <c:spPr>
            <a:ln>
              <a:solidFill>
                <a:srgbClr val="d8de2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Sheet1!$M$2:$M$156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axId val="81357762"/>
        <c:axId val="81357763"/>
      </c:scatterChart>
      <c:valAx>
        <c:axId val="81357762"/>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63"/>
        <c:crosses val="autoZero"/>
      </c:valAx>
      <c:valAx>
        <c:axId val="81357763"/>
        <c:scaling>
          <c:orientation val="minMax"/>
        </c:scaling>
        <c:delete val="0"/>
        <c:axPos val="l"/>
        <c:title>
          <c:tx>
            <c:rich>
              <a:bodyPr rot="-5400000" vert="horz"/>
              <a:lstStyle/>
              <a:p>
                <a:pPr>
                  <a:defRPr/>
                </a:pPr>
                <a:r>
                  <a:rPr lang="en-US"/>
                  <a:t>SPB Bandwidth (MB/sec)</a:t>
                </a:r>
              </a:p>
            </c:rich>
          </c:tx>
          <c:layout/>
          <c:overlay val="0"/>
        </c:title>
        <c:numFmt formatCode="#,##0" sourceLinked="0"/>
        <c:majorTickMark val="cross"/>
        <c:minorTickMark val="cross"/>
        <c:tickLblPos val="nextTo"/>
        <c:crossAx val="81357762"/>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48.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IOPS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5886.02</c:v>
                </c:pt>
                <c:pt idx="1">
                  <c:v>8122.69</c:v>
                </c:pt>
                <c:pt idx="2">
                  <c:v>6882.83</c:v>
                </c:pt>
                <c:pt idx="3">
                  <c:v>6471.71</c:v>
                </c:pt>
                <c:pt idx="4">
                  <c:v>4674.75</c:v>
                </c:pt>
                <c:pt idx="5">
                  <c:v>5094.69</c:v>
                </c:pt>
                <c:pt idx="6">
                  <c:v>6053.39</c:v>
                </c:pt>
                <c:pt idx="7">
                  <c:v>3843.21</c:v>
                </c:pt>
                <c:pt idx="8">
                  <c:v>4971.77</c:v>
                </c:pt>
                <c:pt idx="9">
                  <c:v>1612.63</c:v>
                </c:pt>
                <c:pt idx="10">
                  <c:v>2388.87</c:v>
                </c:pt>
                <c:pt idx="11">
                  <c:v>1804.32</c:v>
                </c:pt>
                <c:pt idx="12">
                  <c:v>1678.97</c:v>
                </c:pt>
                <c:pt idx="13">
                  <c:v>2877.72</c:v>
                </c:pt>
                <c:pt idx="14">
                  <c:v>1726.86</c:v>
                </c:pt>
                <c:pt idx="15">
                  <c:v>4196.54</c:v>
                </c:pt>
                <c:pt idx="16">
                  <c:v>5509.86</c:v>
                </c:pt>
                <c:pt idx="17">
                  <c:v>2137.05</c:v>
                </c:pt>
                <c:pt idx="18">
                  <c:v>6261.58</c:v>
                </c:pt>
                <c:pt idx="19">
                  <c:v>5462.86</c:v>
                </c:pt>
                <c:pt idx="20">
                  <c:v>4609.2</c:v>
                </c:pt>
                <c:pt idx="21">
                  <c:v>2194.66</c:v>
                </c:pt>
                <c:pt idx="22">
                  <c:v>3570.49</c:v>
                </c:pt>
                <c:pt idx="23">
                  <c:v>3272.47</c:v>
                </c:pt>
                <c:pt idx="24">
                  <c:v>2572.63</c:v>
                </c:pt>
                <c:pt idx="25">
                  <c:v>3727.55</c:v>
                </c:pt>
                <c:pt idx="26">
                  <c:v>4053.02</c:v>
                </c:pt>
                <c:pt idx="27">
                  <c:v>4707.3</c:v>
                </c:pt>
                <c:pt idx="28">
                  <c:v>5722.83</c:v>
                </c:pt>
                <c:pt idx="29">
                  <c:v>2531.37</c:v>
                </c:pt>
                <c:pt idx="30">
                  <c:v>3318.44</c:v>
                </c:pt>
                <c:pt idx="31">
                  <c:v>3888.85</c:v>
                </c:pt>
                <c:pt idx="32">
                  <c:v>4167.94</c:v>
                </c:pt>
                <c:pt idx="33">
                  <c:v>3676.82</c:v>
                </c:pt>
                <c:pt idx="34">
                  <c:v>5786.14</c:v>
                </c:pt>
                <c:pt idx="35">
                  <c:v>4465.16</c:v>
                </c:pt>
                <c:pt idx="36">
                  <c:v>3478.61</c:v>
                </c:pt>
                <c:pt idx="37">
                  <c:v>1938.12</c:v>
                </c:pt>
                <c:pt idx="38">
                  <c:v>4065.07</c:v>
                </c:pt>
                <c:pt idx="39">
                  <c:v>5396.21</c:v>
                </c:pt>
                <c:pt idx="40">
                  <c:v>5859.36</c:v>
                </c:pt>
                <c:pt idx="41">
                  <c:v>3370.1</c:v>
                </c:pt>
                <c:pt idx="42">
                  <c:v>3934.67</c:v>
                </c:pt>
                <c:pt idx="43">
                  <c:v>4844.72</c:v>
                </c:pt>
                <c:pt idx="44">
                  <c:v>4856.56</c:v>
                </c:pt>
                <c:pt idx="45">
                  <c:v>3991.53</c:v>
                </c:pt>
                <c:pt idx="46">
                  <c:v>3784.04</c:v>
                </c:pt>
                <c:pt idx="47">
                  <c:v>3870.49</c:v>
                </c:pt>
                <c:pt idx="48">
                  <c:v>5298.41</c:v>
                </c:pt>
                <c:pt idx="49">
                  <c:v>4624.92</c:v>
                </c:pt>
                <c:pt idx="50">
                  <c:v>4582.91</c:v>
                </c:pt>
                <c:pt idx="51">
                  <c:v>4655.98</c:v>
                </c:pt>
                <c:pt idx="52">
                  <c:v>5155.25</c:v>
                </c:pt>
                <c:pt idx="53">
                  <c:v>1677.24</c:v>
                </c:pt>
                <c:pt idx="54">
                  <c:v>4312.72</c:v>
                </c:pt>
                <c:pt idx="55">
                  <c:v>4612.04</c:v>
                </c:pt>
                <c:pt idx="56">
                  <c:v>3768.43</c:v>
                </c:pt>
                <c:pt idx="57">
                  <c:v>4696.04</c:v>
                </c:pt>
                <c:pt idx="58">
                  <c:v>3263.94</c:v>
                </c:pt>
                <c:pt idx="59">
                  <c:v>5020.48</c:v>
                </c:pt>
                <c:pt idx="60">
                  <c:v>4900.39</c:v>
                </c:pt>
                <c:pt idx="61">
                  <c:v>3484.39</c:v>
                </c:pt>
                <c:pt idx="62">
                  <c:v>1841.63</c:v>
                </c:pt>
                <c:pt idx="63">
                  <c:v>4338.66</c:v>
                </c:pt>
                <c:pt idx="64">
                  <c:v>5677.94</c:v>
                </c:pt>
                <c:pt idx="65">
                  <c:v>4912.45</c:v>
                </c:pt>
                <c:pt idx="66">
                  <c:v>4827.5</c:v>
                </c:pt>
                <c:pt idx="67">
                  <c:v>4206.27</c:v>
                </c:pt>
                <c:pt idx="68">
                  <c:v>1792.7</c:v>
                </c:pt>
                <c:pt idx="69">
                  <c:v>3095.15</c:v>
                </c:pt>
                <c:pt idx="70">
                  <c:v>4792.31</c:v>
                </c:pt>
                <c:pt idx="71">
                  <c:v>4973.11</c:v>
                </c:pt>
                <c:pt idx="72">
                  <c:v>6418.28</c:v>
                </c:pt>
                <c:pt idx="73">
                  <c:v>4118.09</c:v>
                </c:pt>
                <c:pt idx="74">
                  <c:v>6693.06</c:v>
                </c:pt>
                <c:pt idx="75">
                  <c:v>7457.83</c:v>
                </c:pt>
                <c:pt idx="76">
                  <c:v>7961.74</c:v>
                </c:pt>
                <c:pt idx="77">
                  <c:v>3104.95</c:v>
                </c:pt>
                <c:pt idx="78">
                  <c:v>4511.51</c:v>
                </c:pt>
                <c:pt idx="79">
                  <c:v>5996.46</c:v>
                </c:pt>
                <c:pt idx="80">
                  <c:v>7130.93</c:v>
                </c:pt>
                <c:pt idx="81">
                  <c:v>7659.96</c:v>
                </c:pt>
                <c:pt idx="82">
                  <c:v>6291.61</c:v>
                </c:pt>
                <c:pt idx="83">
                  <c:v>4165.32</c:v>
                </c:pt>
                <c:pt idx="84">
                  <c:v>4464.79</c:v>
                </c:pt>
                <c:pt idx="85">
                  <c:v>3855.52</c:v>
                </c:pt>
                <c:pt idx="86">
                  <c:v>4744.51</c:v>
                </c:pt>
                <c:pt idx="87">
                  <c:v>5969.08</c:v>
                </c:pt>
                <c:pt idx="88">
                  <c:v>5666.76</c:v>
                </c:pt>
                <c:pt idx="89">
                  <c:v>5575.14</c:v>
                </c:pt>
                <c:pt idx="90">
                  <c:v>7453.09</c:v>
                </c:pt>
                <c:pt idx="91">
                  <c:v>6956.87</c:v>
                </c:pt>
                <c:pt idx="92">
                  <c:v>7413.07</c:v>
                </c:pt>
                <c:pt idx="93">
                  <c:v>4855.88</c:v>
                </c:pt>
                <c:pt idx="94">
                  <c:v>2566.73</c:v>
                </c:pt>
                <c:pt idx="95">
                  <c:v>2708.59</c:v>
                </c:pt>
                <c:pt idx="96">
                  <c:v>5163.93</c:v>
                </c:pt>
                <c:pt idx="97">
                  <c:v>6207.21</c:v>
                </c:pt>
                <c:pt idx="98">
                  <c:v>6583.17</c:v>
                </c:pt>
                <c:pt idx="99">
                  <c:v>6511.1</c:v>
                </c:pt>
                <c:pt idx="100">
                  <c:v>7402.67</c:v>
                </c:pt>
                <c:pt idx="101">
                  <c:v>6309.17</c:v>
                </c:pt>
                <c:pt idx="102">
                  <c:v>4911.0</c:v>
                </c:pt>
                <c:pt idx="103">
                  <c:v>5220.81</c:v>
                </c:pt>
                <c:pt idx="104">
                  <c:v>6094.52</c:v>
                </c:pt>
                <c:pt idx="105">
                  <c:v>6605.26</c:v>
                </c:pt>
                <c:pt idx="106">
                  <c:v>10083.55</c:v>
                </c:pt>
                <c:pt idx="107">
                  <c:v>10384.48</c:v>
                </c:pt>
                <c:pt idx="108">
                  <c:v>6119.69</c:v>
                </c:pt>
                <c:pt idx="109">
                  <c:v>7253.21</c:v>
                </c:pt>
                <c:pt idx="110">
                  <c:v>6866.54</c:v>
                </c:pt>
                <c:pt idx="111">
                  <c:v>8036.75</c:v>
                </c:pt>
                <c:pt idx="112">
                  <c:v>8853.65</c:v>
                </c:pt>
                <c:pt idx="113">
                  <c:v>7935.6</c:v>
                </c:pt>
                <c:pt idx="114">
                  <c:v>9763.99</c:v>
                </c:pt>
                <c:pt idx="115">
                  <c:v>7727.59</c:v>
                </c:pt>
                <c:pt idx="116">
                  <c:v>9138.54</c:v>
                </c:pt>
                <c:pt idx="117">
                  <c:v>8619.15</c:v>
                </c:pt>
                <c:pt idx="118">
                  <c:v>6807.19</c:v>
                </c:pt>
                <c:pt idx="119">
                  <c:v>3786.47</c:v>
                </c:pt>
                <c:pt idx="120">
                  <c:v>2888.55</c:v>
                </c:pt>
                <c:pt idx="121">
                  <c:v>6429.99</c:v>
                </c:pt>
                <c:pt idx="122">
                  <c:v>5769.17</c:v>
                </c:pt>
                <c:pt idx="123">
                  <c:v>5764.82</c:v>
                </c:pt>
                <c:pt idx="124">
                  <c:v>4604.05</c:v>
                </c:pt>
                <c:pt idx="125">
                  <c:v>4442.04</c:v>
                </c:pt>
                <c:pt idx="126">
                  <c:v>5117.85</c:v>
                </c:pt>
                <c:pt idx="127">
                  <c:v>2512.04</c:v>
                </c:pt>
                <c:pt idx="128">
                  <c:v>2238.55</c:v>
                </c:pt>
                <c:pt idx="129">
                  <c:v>3760.13</c:v>
                </c:pt>
                <c:pt idx="130">
                  <c:v>4645.7</c:v>
                </c:pt>
                <c:pt idx="131">
                  <c:v>2034.21</c:v>
                </c:pt>
                <c:pt idx="132">
                  <c:v>2141.46</c:v>
                </c:pt>
                <c:pt idx="133">
                  <c:v>1624.53</c:v>
                </c:pt>
                <c:pt idx="134">
                  <c:v>1590.95</c:v>
                </c:pt>
                <c:pt idx="135">
                  <c:v>3066.94</c:v>
                </c:pt>
                <c:pt idx="136">
                  <c:v>2689.5</c:v>
                </c:pt>
                <c:pt idx="137">
                  <c:v>2261.69</c:v>
                </c:pt>
                <c:pt idx="138">
                  <c:v>4599.68</c:v>
                </c:pt>
                <c:pt idx="139">
                  <c:v>2990.14</c:v>
                </c:pt>
                <c:pt idx="140">
                  <c:v>5175.82</c:v>
                </c:pt>
                <c:pt idx="141">
                  <c:v>3678.24</c:v>
                </c:pt>
                <c:pt idx="142">
                  <c:v>4546.19</c:v>
                </c:pt>
                <c:pt idx="143">
                  <c:v>1977.1</c:v>
                </c:pt>
                <c:pt idx="144">
                  <c:v>5099.07</c:v>
                </c:pt>
                <c:pt idx="145">
                  <c:v>6765.8</c:v>
                </c:pt>
                <c:pt idx="146">
                  <c:v>6700.55</c:v>
                </c:pt>
                <c:pt idx="147">
                  <c:v>5100.59</c:v>
                </c:pt>
                <c:pt idx="148">
                  <c:v>7236.5</c:v>
                </c:pt>
                <c:pt idx="149">
                  <c:v>5471.01</c:v>
                </c:pt>
                <c:pt idx="150">
                  <c:v>5772.87</c:v>
                </c:pt>
                <c:pt idx="151">
                  <c:v>6336.47</c:v>
                </c:pt>
                <c:pt idx="152">
                  <c:v>4215.36</c:v>
                </c:pt>
                <c:pt idx="153">
                  <c:v>6082.44</c:v>
                </c:pt>
                <c:pt idx="154">
                  <c:v>5260.26</c:v>
                </c:pt>
              </c:numCache>
            </c:numRef>
          </c:yVal>
        </c:ser>
        <c:ser>
          <c:idx val="1"/>
          <c:order val="1"/>
          <c:smooth val="0"/>
          <c:tx>
            <c:strRef>
              <c:f>Sheet1!$C$1</c:f>
              <c:strCache>
                <c:ptCount val="1"/>
                <c:pt idx="0">
                  <c:v>Total IOPS - avg</c:v>
                </c:pt>
              </c:strCache>
            </c:strRef>
          </c:tx>
          <c:marker>
            <c:symbol val="none"/>
          </c:marker>
          <c:spPr>
            <a:ln>
              <a:solidFill>
                <a:srgbClr val="80808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4880.90</c:v>
                </c:pt>
                <c:pt idx="1">
                  <c:v>4880.90</c:v>
                </c:pt>
                <c:pt idx="2">
                  <c:v>4880.90</c:v>
                </c:pt>
                <c:pt idx="3">
                  <c:v>4880.90</c:v>
                </c:pt>
                <c:pt idx="4">
                  <c:v>4880.90</c:v>
                </c:pt>
                <c:pt idx="5">
                  <c:v>4880.90</c:v>
                </c:pt>
                <c:pt idx="6">
                  <c:v>4880.90</c:v>
                </c:pt>
                <c:pt idx="7">
                  <c:v>4880.90</c:v>
                </c:pt>
                <c:pt idx="8">
                  <c:v>4880.90</c:v>
                </c:pt>
                <c:pt idx="9">
                  <c:v>4880.90</c:v>
                </c:pt>
                <c:pt idx="10">
                  <c:v>4880.90</c:v>
                </c:pt>
                <c:pt idx="11">
                  <c:v>4880.90</c:v>
                </c:pt>
                <c:pt idx="12">
                  <c:v>4880.90</c:v>
                </c:pt>
                <c:pt idx="13">
                  <c:v>4880.90</c:v>
                </c:pt>
                <c:pt idx="14">
                  <c:v>4880.90</c:v>
                </c:pt>
                <c:pt idx="15">
                  <c:v>4880.90</c:v>
                </c:pt>
                <c:pt idx="16">
                  <c:v>4880.90</c:v>
                </c:pt>
                <c:pt idx="17">
                  <c:v>4880.90</c:v>
                </c:pt>
                <c:pt idx="18">
                  <c:v>4880.90</c:v>
                </c:pt>
                <c:pt idx="19">
                  <c:v>4880.90</c:v>
                </c:pt>
                <c:pt idx="20">
                  <c:v>4880.90</c:v>
                </c:pt>
                <c:pt idx="21">
                  <c:v>4880.90</c:v>
                </c:pt>
                <c:pt idx="22">
                  <c:v>4880.90</c:v>
                </c:pt>
                <c:pt idx="23">
                  <c:v>4880.90</c:v>
                </c:pt>
                <c:pt idx="24">
                  <c:v>4880.90</c:v>
                </c:pt>
                <c:pt idx="25">
                  <c:v>4880.90</c:v>
                </c:pt>
                <c:pt idx="26">
                  <c:v>4880.90</c:v>
                </c:pt>
                <c:pt idx="27">
                  <c:v>4880.90</c:v>
                </c:pt>
                <c:pt idx="28">
                  <c:v>4880.90</c:v>
                </c:pt>
                <c:pt idx="29">
                  <c:v>4880.90</c:v>
                </c:pt>
                <c:pt idx="30">
                  <c:v>4880.90</c:v>
                </c:pt>
                <c:pt idx="31">
                  <c:v>4880.90</c:v>
                </c:pt>
                <c:pt idx="32">
                  <c:v>4880.90</c:v>
                </c:pt>
                <c:pt idx="33">
                  <c:v>4880.90</c:v>
                </c:pt>
                <c:pt idx="34">
                  <c:v>4880.90</c:v>
                </c:pt>
                <c:pt idx="35">
                  <c:v>4880.90</c:v>
                </c:pt>
                <c:pt idx="36">
                  <c:v>4880.90</c:v>
                </c:pt>
                <c:pt idx="37">
                  <c:v>4880.90</c:v>
                </c:pt>
                <c:pt idx="38">
                  <c:v>4880.90</c:v>
                </c:pt>
                <c:pt idx="39">
                  <c:v>4880.90</c:v>
                </c:pt>
                <c:pt idx="40">
                  <c:v>4880.90</c:v>
                </c:pt>
                <c:pt idx="41">
                  <c:v>4880.90</c:v>
                </c:pt>
                <c:pt idx="42">
                  <c:v>4880.90</c:v>
                </c:pt>
                <c:pt idx="43">
                  <c:v>4880.90</c:v>
                </c:pt>
                <c:pt idx="44">
                  <c:v>4880.90</c:v>
                </c:pt>
                <c:pt idx="45">
                  <c:v>4880.90</c:v>
                </c:pt>
                <c:pt idx="46">
                  <c:v>4880.90</c:v>
                </c:pt>
                <c:pt idx="47">
                  <c:v>4880.90</c:v>
                </c:pt>
                <c:pt idx="48">
                  <c:v>4880.90</c:v>
                </c:pt>
                <c:pt idx="49">
                  <c:v>4880.90</c:v>
                </c:pt>
                <c:pt idx="50">
                  <c:v>4880.90</c:v>
                </c:pt>
                <c:pt idx="51">
                  <c:v>4880.90</c:v>
                </c:pt>
                <c:pt idx="52">
                  <c:v>4880.90</c:v>
                </c:pt>
                <c:pt idx="53">
                  <c:v>4880.90</c:v>
                </c:pt>
                <c:pt idx="54">
                  <c:v>4880.90</c:v>
                </c:pt>
                <c:pt idx="55">
                  <c:v>4880.90</c:v>
                </c:pt>
                <c:pt idx="56">
                  <c:v>4880.90</c:v>
                </c:pt>
                <c:pt idx="57">
                  <c:v>4880.90</c:v>
                </c:pt>
                <c:pt idx="58">
                  <c:v>4880.90</c:v>
                </c:pt>
                <c:pt idx="59">
                  <c:v>4880.90</c:v>
                </c:pt>
                <c:pt idx="60">
                  <c:v>4880.90</c:v>
                </c:pt>
                <c:pt idx="61">
                  <c:v>4880.90</c:v>
                </c:pt>
                <c:pt idx="62">
                  <c:v>4880.90</c:v>
                </c:pt>
                <c:pt idx="63">
                  <c:v>4880.90</c:v>
                </c:pt>
                <c:pt idx="64">
                  <c:v>4880.90</c:v>
                </c:pt>
                <c:pt idx="65">
                  <c:v>4880.90</c:v>
                </c:pt>
                <c:pt idx="66">
                  <c:v>4880.90</c:v>
                </c:pt>
                <c:pt idx="67">
                  <c:v>4880.90</c:v>
                </c:pt>
                <c:pt idx="68">
                  <c:v>4880.90</c:v>
                </c:pt>
                <c:pt idx="69">
                  <c:v>4880.90</c:v>
                </c:pt>
                <c:pt idx="70">
                  <c:v>4880.90</c:v>
                </c:pt>
                <c:pt idx="71">
                  <c:v>4880.90</c:v>
                </c:pt>
                <c:pt idx="72">
                  <c:v>4880.90</c:v>
                </c:pt>
                <c:pt idx="73">
                  <c:v>4880.90</c:v>
                </c:pt>
                <c:pt idx="74">
                  <c:v>4880.90</c:v>
                </c:pt>
                <c:pt idx="75">
                  <c:v>4880.90</c:v>
                </c:pt>
                <c:pt idx="76">
                  <c:v>4880.90</c:v>
                </c:pt>
                <c:pt idx="77">
                  <c:v>4880.90</c:v>
                </c:pt>
                <c:pt idx="78">
                  <c:v>4880.90</c:v>
                </c:pt>
                <c:pt idx="79">
                  <c:v>4880.90</c:v>
                </c:pt>
                <c:pt idx="80">
                  <c:v>4880.90</c:v>
                </c:pt>
                <c:pt idx="81">
                  <c:v>4880.90</c:v>
                </c:pt>
                <c:pt idx="82">
                  <c:v>4880.90</c:v>
                </c:pt>
                <c:pt idx="83">
                  <c:v>4880.90</c:v>
                </c:pt>
                <c:pt idx="84">
                  <c:v>4880.90</c:v>
                </c:pt>
                <c:pt idx="85">
                  <c:v>4880.90</c:v>
                </c:pt>
                <c:pt idx="86">
                  <c:v>4880.90</c:v>
                </c:pt>
                <c:pt idx="87">
                  <c:v>4880.90</c:v>
                </c:pt>
                <c:pt idx="88">
                  <c:v>4880.90</c:v>
                </c:pt>
                <c:pt idx="89">
                  <c:v>4880.90</c:v>
                </c:pt>
                <c:pt idx="90">
                  <c:v>4880.90</c:v>
                </c:pt>
                <c:pt idx="91">
                  <c:v>4880.90</c:v>
                </c:pt>
                <c:pt idx="92">
                  <c:v>4880.90</c:v>
                </c:pt>
                <c:pt idx="93">
                  <c:v>4880.90</c:v>
                </c:pt>
                <c:pt idx="94">
                  <c:v>4880.90</c:v>
                </c:pt>
                <c:pt idx="95">
                  <c:v>4880.90</c:v>
                </c:pt>
                <c:pt idx="96">
                  <c:v>4880.90</c:v>
                </c:pt>
                <c:pt idx="97">
                  <c:v>4880.90</c:v>
                </c:pt>
                <c:pt idx="98">
                  <c:v>4880.90</c:v>
                </c:pt>
                <c:pt idx="99">
                  <c:v>4880.90</c:v>
                </c:pt>
                <c:pt idx="100">
                  <c:v>4880.90</c:v>
                </c:pt>
                <c:pt idx="101">
                  <c:v>4880.90</c:v>
                </c:pt>
                <c:pt idx="102">
                  <c:v>4880.90</c:v>
                </c:pt>
                <c:pt idx="103">
                  <c:v>4880.90</c:v>
                </c:pt>
                <c:pt idx="104">
                  <c:v>4880.90</c:v>
                </c:pt>
                <c:pt idx="105">
                  <c:v>4880.90</c:v>
                </c:pt>
                <c:pt idx="106">
                  <c:v>4880.90</c:v>
                </c:pt>
                <c:pt idx="107">
                  <c:v>4880.90</c:v>
                </c:pt>
                <c:pt idx="108">
                  <c:v>4880.90</c:v>
                </c:pt>
                <c:pt idx="109">
                  <c:v>4880.90</c:v>
                </c:pt>
                <c:pt idx="110">
                  <c:v>4880.90</c:v>
                </c:pt>
                <c:pt idx="111">
                  <c:v>4880.90</c:v>
                </c:pt>
                <c:pt idx="112">
                  <c:v>4880.90</c:v>
                </c:pt>
                <c:pt idx="113">
                  <c:v>4880.90</c:v>
                </c:pt>
                <c:pt idx="114">
                  <c:v>4880.90</c:v>
                </c:pt>
                <c:pt idx="115">
                  <c:v>4880.90</c:v>
                </c:pt>
                <c:pt idx="116">
                  <c:v>4880.90</c:v>
                </c:pt>
                <c:pt idx="117">
                  <c:v>4880.90</c:v>
                </c:pt>
                <c:pt idx="118">
                  <c:v>4880.90</c:v>
                </c:pt>
                <c:pt idx="119">
                  <c:v>4880.90</c:v>
                </c:pt>
                <c:pt idx="120">
                  <c:v>4880.90</c:v>
                </c:pt>
                <c:pt idx="121">
                  <c:v>4880.90</c:v>
                </c:pt>
                <c:pt idx="122">
                  <c:v>4880.90</c:v>
                </c:pt>
                <c:pt idx="123">
                  <c:v>4880.90</c:v>
                </c:pt>
                <c:pt idx="124">
                  <c:v>4880.90</c:v>
                </c:pt>
                <c:pt idx="125">
                  <c:v>4880.90</c:v>
                </c:pt>
                <c:pt idx="126">
                  <c:v>4880.90</c:v>
                </c:pt>
                <c:pt idx="127">
                  <c:v>4880.90</c:v>
                </c:pt>
                <c:pt idx="128">
                  <c:v>4880.90</c:v>
                </c:pt>
                <c:pt idx="129">
                  <c:v>4880.90</c:v>
                </c:pt>
                <c:pt idx="130">
                  <c:v>4880.90</c:v>
                </c:pt>
                <c:pt idx="131">
                  <c:v>4880.90</c:v>
                </c:pt>
                <c:pt idx="132">
                  <c:v>4880.90</c:v>
                </c:pt>
                <c:pt idx="133">
                  <c:v>4880.90</c:v>
                </c:pt>
                <c:pt idx="134">
                  <c:v>4880.90</c:v>
                </c:pt>
                <c:pt idx="135">
                  <c:v>4880.90</c:v>
                </c:pt>
                <c:pt idx="136">
                  <c:v>4880.90</c:v>
                </c:pt>
                <c:pt idx="137">
                  <c:v>4880.90</c:v>
                </c:pt>
                <c:pt idx="138">
                  <c:v>4880.90</c:v>
                </c:pt>
                <c:pt idx="139">
                  <c:v>4880.90</c:v>
                </c:pt>
                <c:pt idx="140">
                  <c:v>4880.90</c:v>
                </c:pt>
                <c:pt idx="141">
                  <c:v>4880.90</c:v>
                </c:pt>
                <c:pt idx="142">
                  <c:v>4880.90</c:v>
                </c:pt>
                <c:pt idx="143">
                  <c:v>4880.90</c:v>
                </c:pt>
                <c:pt idx="144">
                  <c:v>4880.90</c:v>
                </c:pt>
                <c:pt idx="145">
                  <c:v>4880.90</c:v>
                </c:pt>
                <c:pt idx="146">
                  <c:v>4880.90</c:v>
                </c:pt>
                <c:pt idx="147">
                  <c:v>4880.90</c:v>
                </c:pt>
                <c:pt idx="148">
                  <c:v>4880.90</c:v>
                </c:pt>
                <c:pt idx="149">
                  <c:v>4880.90</c:v>
                </c:pt>
                <c:pt idx="150">
                  <c:v>4880.90</c:v>
                </c:pt>
                <c:pt idx="151">
                  <c:v>4880.90</c:v>
                </c:pt>
                <c:pt idx="152">
                  <c:v>4880.90</c:v>
                </c:pt>
                <c:pt idx="153">
                  <c:v>4880.90</c:v>
                </c:pt>
                <c:pt idx="154">
                  <c:v>4880.90</c:v>
                </c:pt>
              </c:numCache>
            </c:numRef>
          </c:yVal>
        </c:ser>
        <c:ser>
          <c:idx val="2"/>
          <c:order val="2"/>
          <c:smooth val="0"/>
          <c:tx>
            <c:strRef>
              <c:f>Sheet1!$D$1</c:f>
              <c:strCache>
                <c:ptCount val="1"/>
                <c:pt idx="0">
                  <c:v>Total IOPS - 95th</c:v>
                </c:pt>
              </c:strCache>
            </c:strRef>
          </c:tx>
          <c:marker>
            <c:symbol val="none"/>
          </c:marker>
          <c:spPr>
            <a:ln>
              <a:solidFill>
                <a:srgbClr val="40404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8036.75</c:v>
                </c:pt>
                <c:pt idx="1">
                  <c:v>8036.75</c:v>
                </c:pt>
                <c:pt idx="2">
                  <c:v>8036.75</c:v>
                </c:pt>
                <c:pt idx="3">
                  <c:v>8036.75</c:v>
                </c:pt>
                <c:pt idx="4">
                  <c:v>8036.75</c:v>
                </c:pt>
                <c:pt idx="5">
                  <c:v>8036.75</c:v>
                </c:pt>
                <c:pt idx="6">
                  <c:v>8036.75</c:v>
                </c:pt>
                <c:pt idx="7">
                  <c:v>8036.75</c:v>
                </c:pt>
                <c:pt idx="8">
                  <c:v>8036.75</c:v>
                </c:pt>
                <c:pt idx="9">
                  <c:v>8036.75</c:v>
                </c:pt>
                <c:pt idx="10">
                  <c:v>8036.75</c:v>
                </c:pt>
                <c:pt idx="11">
                  <c:v>8036.75</c:v>
                </c:pt>
                <c:pt idx="12">
                  <c:v>8036.75</c:v>
                </c:pt>
                <c:pt idx="13">
                  <c:v>8036.75</c:v>
                </c:pt>
                <c:pt idx="14">
                  <c:v>8036.75</c:v>
                </c:pt>
                <c:pt idx="15">
                  <c:v>8036.75</c:v>
                </c:pt>
                <c:pt idx="16">
                  <c:v>8036.75</c:v>
                </c:pt>
                <c:pt idx="17">
                  <c:v>8036.75</c:v>
                </c:pt>
                <c:pt idx="18">
                  <c:v>8036.75</c:v>
                </c:pt>
                <c:pt idx="19">
                  <c:v>8036.75</c:v>
                </c:pt>
                <c:pt idx="20">
                  <c:v>8036.75</c:v>
                </c:pt>
                <c:pt idx="21">
                  <c:v>8036.75</c:v>
                </c:pt>
                <c:pt idx="22">
                  <c:v>8036.75</c:v>
                </c:pt>
                <c:pt idx="23">
                  <c:v>8036.75</c:v>
                </c:pt>
                <c:pt idx="24">
                  <c:v>8036.75</c:v>
                </c:pt>
                <c:pt idx="25">
                  <c:v>8036.75</c:v>
                </c:pt>
                <c:pt idx="26">
                  <c:v>8036.75</c:v>
                </c:pt>
                <c:pt idx="27">
                  <c:v>8036.75</c:v>
                </c:pt>
                <c:pt idx="28">
                  <c:v>8036.75</c:v>
                </c:pt>
                <c:pt idx="29">
                  <c:v>8036.75</c:v>
                </c:pt>
                <c:pt idx="30">
                  <c:v>8036.75</c:v>
                </c:pt>
                <c:pt idx="31">
                  <c:v>8036.75</c:v>
                </c:pt>
                <c:pt idx="32">
                  <c:v>8036.75</c:v>
                </c:pt>
                <c:pt idx="33">
                  <c:v>8036.75</c:v>
                </c:pt>
                <c:pt idx="34">
                  <c:v>8036.75</c:v>
                </c:pt>
                <c:pt idx="35">
                  <c:v>8036.75</c:v>
                </c:pt>
                <c:pt idx="36">
                  <c:v>8036.75</c:v>
                </c:pt>
                <c:pt idx="37">
                  <c:v>8036.75</c:v>
                </c:pt>
                <c:pt idx="38">
                  <c:v>8036.75</c:v>
                </c:pt>
                <c:pt idx="39">
                  <c:v>8036.75</c:v>
                </c:pt>
                <c:pt idx="40">
                  <c:v>8036.75</c:v>
                </c:pt>
                <c:pt idx="41">
                  <c:v>8036.75</c:v>
                </c:pt>
                <c:pt idx="42">
                  <c:v>8036.75</c:v>
                </c:pt>
                <c:pt idx="43">
                  <c:v>8036.75</c:v>
                </c:pt>
                <c:pt idx="44">
                  <c:v>8036.75</c:v>
                </c:pt>
                <c:pt idx="45">
                  <c:v>8036.75</c:v>
                </c:pt>
                <c:pt idx="46">
                  <c:v>8036.75</c:v>
                </c:pt>
                <c:pt idx="47">
                  <c:v>8036.75</c:v>
                </c:pt>
                <c:pt idx="48">
                  <c:v>8036.75</c:v>
                </c:pt>
                <c:pt idx="49">
                  <c:v>8036.75</c:v>
                </c:pt>
                <c:pt idx="50">
                  <c:v>8036.75</c:v>
                </c:pt>
                <c:pt idx="51">
                  <c:v>8036.75</c:v>
                </c:pt>
                <c:pt idx="52">
                  <c:v>8036.75</c:v>
                </c:pt>
                <c:pt idx="53">
                  <c:v>8036.75</c:v>
                </c:pt>
                <c:pt idx="54">
                  <c:v>8036.75</c:v>
                </c:pt>
                <c:pt idx="55">
                  <c:v>8036.75</c:v>
                </c:pt>
                <c:pt idx="56">
                  <c:v>8036.75</c:v>
                </c:pt>
                <c:pt idx="57">
                  <c:v>8036.75</c:v>
                </c:pt>
                <c:pt idx="58">
                  <c:v>8036.75</c:v>
                </c:pt>
                <c:pt idx="59">
                  <c:v>8036.75</c:v>
                </c:pt>
                <c:pt idx="60">
                  <c:v>8036.75</c:v>
                </c:pt>
                <c:pt idx="61">
                  <c:v>8036.75</c:v>
                </c:pt>
                <c:pt idx="62">
                  <c:v>8036.75</c:v>
                </c:pt>
                <c:pt idx="63">
                  <c:v>8036.75</c:v>
                </c:pt>
                <c:pt idx="64">
                  <c:v>8036.75</c:v>
                </c:pt>
                <c:pt idx="65">
                  <c:v>8036.75</c:v>
                </c:pt>
                <c:pt idx="66">
                  <c:v>8036.75</c:v>
                </c:pt>
                <c:pt idx="67">
                  <c:v>8036.75</c:v>
                </c:pt>
                <c:pt idx="68">
                  <c:v>8036.75</c:v>
                </c:pt>
                <c:pt idx="69">
                  <c:v>8036.75</c:v>
                </c:pt>
                <c:pt idx="70">
                  <c:v>8036.75</c:v>
                </c:pt>
                <c:pt idx="71">
                  <c:v>8036.75</c:v>
                </c:pt>
                <c:pt idx="72">
                  <c:v>8036.75</c:v>
                </c:pt>
                <c:pt idx="73">
                  <c:v>8036.75</c:v>
                </c:pt>
                <c:pt idx="74">
                  <c:v>8036.75</c:v>
                </c:pt>
                <c:pt idx="75">
                  <c:v>8036.75</c:v>
                </c:pt>
                <c:pt idx="76">
                  <c:v>8036.75</c:v>
                </c:pt>
                <c:pt idx="77">
                  <c:v>8036.75</c:v>
                </c:pt>
                <c:pt idx="78">
                  <c:v>8036.75</c:v>
                </c:pt>
                <c:pt idx="79">
                  <c:v>8036.75</c:v>
                </c:pt>
                <c:pt idx="80">
                  <c:v>8036.75</c:v>
                </c:pt>
                <c:pt idx="81">
                  <c:v>8036.75</c:v>
                </c:pt>
                <c:pt idx="82">
                  <c:v>8036.75</c:v>
                </c:pt>
                <c:pt idx="83">
                  <c:v>8036.75</c:v>
                </c:pt>
                <c:pt idx="84">
                  <c:v>8036.75</c:v>
                </c:pt>
                <c:pt idx="85">
                  <c:v>8036.75</c:v>
                </c:pt>
                <c:pt idx="86">
                  <c:v>8036.75</c:v>
                </c:pt>
                <c:pt idx="87">
                  <c:v>8036.75</c:v>
                </c:pt>
                <c:pt idx="88">
                  <c:v>8036.75</c:v>
                </c:pt>
                <c:pt idx="89">
                  <c:v>8036.75</c:v>
                </c:pt>
                <c:pt idx="90">
                  <c:v>8036.75</c:v>
                </c:pt>
                <c:pt idx="91">
                  <c:v>8036.75</c:v>
                </c:pt>
                <c:pt idx="92">
                  <c:v>8036.75</c:v>
                </c:pt>
                <c:pt idx="93">
                  <c:v>8036.75</c:v>
                </c:pt>
                <c:pt idx="94">
                  <c:v>8036.75</c:v>
                </c:pt>
                <c:pt idx="95">
                  <c:v>8036.75</c:v>
                </c:pt>
                <c:pt idx="96">
                  <c:v>8036.75</c:v>
                </c:pt>
                <c:pt idx="97">
                  <c:v>8036.75</c:v>
                </c:pt>
                <c:pt idx="98">
                  <c:v>8036.75</c:v>
                </c:pt>
                <c:pt idx="99">
                  <c:v>8036.75</c:v>
                </c:pt>
                <c:pt idx="100">
                  <c:v>8036.75</c:v>
                </c:pt>
                <c:pt idx="101">
                  <c:v>8036.75</c:v>
                </c:pt>
                <c:pt idx="102">
                  <c:v>8036.75</c:v>
                </c:pt>
                <c:pt idx="103">
                  <c:v>8036.75</c:v>
                </c:pt>
                <c:pt idx="104">
                  <c:v>8036.75</c:v>
                </c:pt>
                <c:pt idx="105">
                  <c:v>8036.75</c:v>
                </c:pt>
                <c:pt idx="106">
                  <c:v>8036.75</c:v>
                </c:pt>
                <c:pt idx="107">
                  <c:v>8036.75</c:v>
                </c:pt>
                <c:pt idx="108">
                  <c:v>8036.75</c:v>
                </c:pt>
                <c:pt idx="109">
                  <c:v>8036.75</c:v>
                </c:pt>
                <c:pt idx="110">
                  <c:v>8036.75</c:v>
                </c:pt>
                <c:pt idx="111">
                  <c:v>8036.75</c:v>
                </c:pt>
                <c:pt idx="112">
                  <c:v>8036.75</c:v>
                </c:pt>
                <c:pt idx="113">
                  <c:v>8036.75</c:v>
                </c:pt>
                <c:pt idx="114">
                  <c:v>8036.75</c:v>
                </c:pt>
                <c:pt idx="115">
                  <c:v>8036.75</c:v>
                </c:pt>
                <c:pt idx="116">
                  <c:v>8036.75</c:v>
                </c:pt>
                <c:pt idx="117">
                  <c:v>8036.75</c:v>
                </c:pt>
                <c:pt idx="118">
                  <c:v>8036.75</c:v>
                </c:pt>
                <c:pt idx="119">
                  <c:v>8036.75</c:v>
                </c:pt>
                <c:pt idx="120">
                  <c:v>8036.75</c:v>
                </c:pt>
                <c:pt idx="121">
                  <c:v>8036.75</c:v>
                </c:pt>
                <c:pt idx="122">
                  <c:v>8036.75</c:v>
                </c:pt>
                <c:pt idx="123">
                  <c:v>8036.75</c:v>
                </c:pt>
                <c:pt idx="124">
                  <c:v>8036.75</c:v>
                </c:pt>
                <c:pt idx="125">
                  <c:v>8036.75</c:v>
                </c:pt>
                <c:pt idx="126">
                  <c:v>8036.75</c:v>
                </c:pt>
                <c:pt idx="127">
                  <c:v>8036.75</c:v>
                </c:pt>
                <c:pt idx="128">
                  <c:v>8036.75</c:v>
                </c:pt>
                <c:pt idx="129">
                  <c:v>8036.75</c:v>
                </c:pt>
                <c:pt idx="130">
                  <c:v>8036.75</c:v>
                </c:pt>
                <c:pt idx="131">
                  <c:v>8036.75</c:v>
                </c:pt>
                <c:pt idx="132">
                  <c:v>8036.75</c:v>
                </c:pt>
                <c:pt idx="133">
                  <c:v>8036.75</c:v>
                </c:pt>
                <c:pt idx="134">
                  <c:v>8036.75</c:v>
                </c:pt>
                <c:pt idx="135">
                  <c:v>8036.75</c:v>
                </c:pt>
                <c:pt idx="136">
                  <c:v>8036.75</c:v>
                </c:pt>
                <c:pt idx="137">
                  <c:v>8036.75</c:v>
                </c:pt>
                <c:pt idx="138">
                  <c:v>8036.75</c:v>
                </c:pt>
                <c:pt idx="139">
                  <c:v>8036.75</c:v>
                </c:pt>
                <c:pt idx="140">
                  <c:v>8036.75</c:v>
                </c:pt>
                <c:pt idx="141">
                  <c:v>8036.75</c:v>
                </c:pt>
                <c:pt idx="142">
                  <c:v>8036.75</c:v>
                </c:pt>
                <c:pt idx="143">
                  <c:v>8036.75</c:v>
                </c:pt>
                <c:pt idx="144">
                  <c:v>8036.75</c:v>
                </c:pt>
                <c:pt idx="145">
                  <c:v>8036.75</c:v>
                </c:pt>
                <c:pt idx="146">
                  <c:v>8036.75</c:v>
                </c:pt>
                <c:pt idx="147">
                  <c:v>8036.75</c:v>
                </c:pt>
                <c:pt idx="148">
                  <c:v>8036.75</c:v>
                </c:pt>
                <c:pt idx="149">
                  <c:v>8036.75</c:v>
                </c:pt>
                <c:pt idx="150">
                  <c:v>8036.75</c:v>
                </c:pt>
                <c:pt idx="151">
                  <c:v>8036.75</c:v>
                </c:pt>
                <c:pt idx="152">
                  <c:v>8036.75</c:v>
                </c:pt>
                <c:pt idx="153">
                  <c:v>8036.75</c:v>
                </c:pt>
                <c:pt idx="154">
                  <c:v>8036.75</c:v>
                </c:pt>
              </c:numCache>
            </c:numRef>
          </c:yVal>
        </c:ser>
        <c:axId val="81357764"/>
        <c:axId val="81357765"/>
      </c:scatterChart>
      <c:valAx>
        <c:axId val="81357764"/>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65"/>
        <c:crosses val="autoZero"/>
      </c:valAx>
      <c:valAx>
        <c:axId val="81357765"/>
        <c:scaling>
          <c:orientation val="minMax"/>
        </c:scaling>
        <c:delete val="0"/>
        <c:axPos val="l"/>
        <c:title>
          <c:tx>
            <c:rich>
              <a:bodyPr rot="-5400000" vert="horz"/>
              <a:lstStyle/>
              <a:p>
                <a:pPr>
                  <a:defRPr/>
                </a:pPr>
                <a:r>
                  <a:rPr lang="en-US"/>
                  <a:t>Front End IOPS</a:t>
                </a:r>
              </a:p>
            </c:rich>
          </c:tx>
          <c:layout/>
          <c:overlay val="0"/>
        </c:title>
        <c:numFmt formatCode="#,##0" sourceLinked="0"/>
        <c:majorTickMark val="cross"/>
        <c:minorTickMark val="cross"/>
        <c:tickLblPos val="nextTo"/>
        <c:crossAx val="81357764"/>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49.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LUN Response Time (ms)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3.242449</c:v>
                </c:pt>
                <c:pt idx="1">
                  <c:v>2.592961</c:v>
                </c:pt>
                <c:pt idx="2">
                  <c:v>2.189943</c:v>
                </c:pt>
                <c:pt idx="3">
                  <c:v>2.127636</c:v>
                </c:pt>
                <c:pt idx="4">
                  <c:v>1.824606</c:v>
                </c:pt>
                <c:pt idx="5">
                  <c:v>1.504122</c:v>
                </c:pt>
                <c:pt idx="6">
                  <c:v>2.04012</c:v>
                </c:pt>
                <c:pt idx="7">
                  <c:v>1.932457</c:v>
                </c:pt>
                <c:pt idx="8">
                  <c:v>2.474473</c:v>
                </c:pt>
                <c:pt idx="9">
                  <c:v>2.811654</c:v>
                </c:pt>
                <c:pt idx="10">
                  <c:v>2.225104</c:v>
                </c:pt>
                <c:pt idx="11">
                  <c:v>2.166836</c:v>
                </c:pt>
                <c:pt idx="12">
                  <c:v>2.277852</c:v>
                </c:pt>
                <c:pt idx="13">
                  <c:v>2.701597</c:v>
                </c:pt>
                <c:pt idx="14">
                  <c:v>2.654165</c:v>
                </c:pt>
                <c:pt idx="15">
                  <c:v>1.877871</c:v>
                </c:pt>
                <c:pt idx="16">
                  <c:v>2.152637</c:v>
                </c:pt>
                <c:pt idx="17">
                  <c:v>1.481828</c:v>
                </c:pt>
                <c:pt idx="18">
                  <c:v>2.76908</c:v>
                </c:pt>
                <c:pt idx="19">
                  <c:v>1.971113</c:v>
                </c:pt>
                <c:pt idx="20">
                  <c:v>1.945814</c:v>
                </c:pt>
                <c:pt idx="21">
                  <c:v>2.158447</c:v>
                </c:pt>
                <c:pt idx="22">
                  <c:v>2.575648</c:v>
                </c:pt>
                <c:pt idx="23">
                  <c:v>2.281437</c:v>
                </c:pt>
                <c:pt idx="24">
                  <c:v>3.47177</c:v>
                </c:pt>
                <c:pt idx="25">
                  <c:v>2.836491</c:v>
                </c:pt>
                <c:pt idx="26">
                  <c:v>2.21576</c:v>
                </c:pt>
                <c:pt idx="27">
                  <c:v>2.994664</c:v>
                </c:pt>
                <c:pt idx="28">
                  <c:v>2.900777</c:v>
                </c:pt>
                <c:pt idx="29">
                  <c:v>2.774109</c:v>
                </c:pt>
                <c:pt idx="30">
                  <c:v>2.538801</c:v>
                </c:pt>
                <c:pt idx="31">
                  <c:v>2.348935</c:v>
                </c:pt>
                <c:pt idx="32">
                  <c:v>2.827349</c:v>
                </c:pt>
                <c:pt idx="33">
                  <c:v>2.489005</c:v>
                </c:pt>
                <c:pt idx="34">
                  <c:v>2.968547</c:v>
                </c:pt>
                <c:pt idx="35">
                  <c:v>2.042939</c:v>
                </c:pt>
                <c:pt idx="36">
                  <c:v>1.895244</c:v>
                </c:pt>
                <c:pt idx="37">
                  <c:v>1.78076</c:v>
                </c:pt>
                <c:pt idx="38">
                  <c:v>1.800704</c:v>
                </c:pt>
                <c:pt idx="39">
                  <c:v>2.199209</c:v>
                </c:pt>
                <c:pt idx="40">
                  <c:v>2.501635</c:v>
                </c:pt>
                <c:pt idx="41">
                  <c:v>1.94101</c:v>
                </c:pt>
                <c:pt idx="42">
                  <c:v>2.340069</c:v>
                </c:pt>
                <c:pt idx="43">
                  <c:v>2.265034</c:v>
                </c:pt>
                <c:pt idx="44">
                  <c:v>2.038231</c:v>
                </c:pt>
                <c:pt idx="45">
                  <c:v>2.523367</c:v>
                </c:pt>
                <c:pt idx="46">
                  <c:v>2.224773</c:v>
                </c:pt>
                <c:pt idx="47">
                  <c:v>2.262159</c:v>
                </c:pt>
                <c:pt idx="48">
                  <c:v>2.692109</c:v>
                </c:pt>
                <c:pt idx="49">
                  <c:v>2.145048</c:v>
                </c:pt>
                <c:pt idx="50">
                  <c:v>1.777818</c:v>
                </c:pt>
                <c:pt idx="51">
                  <c:v>2.566657</c:v>
                </c:pt>
                <c:pt idx="52">
                  <c:v>2.928888</c:v>
                </c:pt>
                <c:pt idx="53">
                  <c:v>2.446245</c:v>
                </c:pt>
                <c:pt idx="54">
                  <c:v>3.057017</c:v>
                </c:pt>
                <c:pt idx="55">
                  <c:v>2.714283</c:v>
                </c:pt>
                <c:pt idx="56">
                  <c:v>2.389756</c:v>
                </c:pt>
                <c:pt idx="57">
                  <c:v>2.678786</c:v>
                </c:pt>
                <c:pt idx="58">
                  <c:v>3.179275</c:v>
                </c:pt>
                <c:pt idx="59">
                  <c:v>4.048514</c:v>
                </c:pt>
                <c:pt idx="60">
                  <c:v>2.690486</c:v>
                </c:pt>
                <c:pt idx="61">
                  <c:v>2.520661</c:v>
                </c:pt>
                <c:pt idx="62">
                  <c:v>3.352601</c:v>
                </c:pt>
                <c:pt idx="63">
                  <c:v>3.561173</c:v>
                </c:pt>
                <c:pt idx="64">
                  <c:v>2.458056</c:v>
                </c:pt>
                <c:pt idx="65">
                  <c:v>2.516013</c:v>
                </c:pt>
                <c:pt idx="66">
                  <c:v>3.518302</c:v>
                </c:pt>
                <c:pt idx="67">
                  <c:v>2.313132</c:v>
                </c:pt>
                <c:pt idx="68">
                  <c:v>2.401502</c:v>
                </c:pt>
                <c:pt idx="69">
                  <c:v>2.372014</c:v>
                </c:pt>
                <c:pt idx="70">
                  <c:v>2.793457</c:v>
                </c:pt>
                <c:pt idx="71">
                  <c:v>2.718586</c:v>
                </c:pt>
                <c:pt idx="72">
                  <c:v>2.970256</c:v>
                </c:pt>
                <c:pt idx="73">
                  <c:v>2.956069</c:v>
                </c:pt>
                <c:pt idx="74">
                  <c:v>3.266225</c:v>
                </c:pt>
                <c:pt idx="75">
                  <c:v>2.914366</c:v>
                </c:pt>
                <c:pt idx="76">
                  <c:v>2.929612</c:v>
                </c:pt>
                <c:pt idx="77">
                  <c:v>2.256582</c:v>
                </c:pt>
                <c:pt idx="78">
                  <c:v>1.881419</c:v>
                </c:pt>
                <c:pt idx="79">
                  <c:v>2.639968</c:v>
                </c:pt>
                <c:pt idx="80">
                  <c:v>2.931046</c:v>
                </c:pt>
                <c:pt idx="81">
                  <c:v>3.465271</c:v>
                </c:pt>
                <c:pt idx="82">
                  <c:v>2.4937</c:v>
                </c:pt>
                <c:pt idx="83">
                  <c:v>1.919932</c:v>
                </c:pt>
                <c:pt idx="84">
                  <c:v>1.679601</c:v>
                </c:pt>
                <c:pt idx="85">
                  <c:v>1.914718</c:v>
                </c:pt>
                <c:pt idx="86">
                  <c:v>2.808343</c:v>
                </c:pt>
                <c:pt idx="87">
                  <c:v>2.392476</c:v>
                </c:pt>
                <c:pt idx="88">
                  <c:v>2.38418</c:v>
                </c:pt>
                <c:pt idx="89">
                  <c:v>2.343496</c:v>
                </c:pt>
                <c:pt idx="90">
                  <c:v>3.335226</c:v>
                </c:pt>
                <c:pt idx="91">
                  <c:v>3.415759</c:v>
                </c:pt>
                <c:pt idx="92">
                  <c:v>4.133845</c:v>
                </c:pt>
                <c:pt idx="93">
                  <c:v>5.024902</c:v>
                </c:pt>
                <c:pt idx="94">
                  <c:v>2.365813</c:v>
                </c:pt>
                <c:pt idx="95">
                  <c:v>3.252828</c:v>
                </c:pt>
                <c:pt idx="96">
                  <c:v>3.685457</c:v>
                </c:pt>
                <c:pt idx="97">
                  <c:v>3.956687</c:v>
                </c:pt>
                <c:pt idx="98">
                  <c:v>4.073168</c:v>
                </c:pt>
                <c:pt idx="99">
                  <c:v>3.963786</c:v>
                </c:pt>
                <c:pt idx="100">
                  <c:v>3.346621</c:v>
                </c:pt>
                <c:pt idx="101">
                  <c:v>2.903102</c:v>
                </c:pt>
                <c:pt idx="102">
                  <c:v>3.213203</c:v>
                </c:pt>
                <c:pt idx="103">
                  <c:v>2.608997</c:v>
                </c:pt>
                <c:pt idx="104">
                  <c:v>2.570153</c:v>
                </c:pt>
                <c:pt idx="105">
                  <c:v>2.739076</c:v>
                </c:pt>
                <c:pt idx="106">
                  <c:v>3.502</c:v>
                </c:pt>
                <c:pt idx="107">
                  <c:v>3.26661</c:v>
                </c:pt>
                <c:pt idx="108">
                  <c:v>2.713549</c:v>
                </c:pt>
                <c:pt idx="109">
                  <c:v>2.645505</c:v>
                </c:pt>
                <c:pt idx="110">
                  <c:v>2.589116</c:v>
                </c:pt>
                <c:pt idx="111">
                  <c:v>2.82087</c:v>
                </c:pt>
                <c:pt idx="112">
                  <c:v>2.469568</c:v>
                </c:pt>
                <c:pt idx="113">
                  <c:v>2.525923</c:v>
                </c:pt>
                <c:pt idx="114">
                  <c:v>2.5809</c:v>
                </c:pt>
                <c:pt idx="115">
                  <c:v>2.441819</c:v>
                </c:pt>
                <c:pt idx="116">
                  <c:v>2.275246</c:v>
                </c:pt>
                <c:pt idx="117">
                  <c:v>2.235584</c:v>
                </c:pt>
                <c:pt idx="118">
                  <c:v>2.176189</c:v>
                </c:pt>
                <c:pt idx="119">
                  <c:v>1.768255</c:v>
                </c:pt>
                <c:pt idx="120">
                  <c:v>1.820956</c:v>
                </c:pt>
                <c:pt idx="121">
                  <c:v>2.092688</c:v>
                </c:pt>
                <c:pt idx="122">
                  <c:v>1.885954</c:v>
                </c:pt>
                <c:pt idx="123">
                  <c:v>2.171506</c:v>
                </c:pt>
                <c:pt idx="124">
                  <c:v>2.270106</c:v>
                </c:pt>
                <c:pt idx="125">
                  <c:v>1.518406</c:v>
                </c:pt>
                <c:pt idx="126">
                  <c:v>2.205066</c:v>
                </c:pt>
                <c:pt idx="127">
                  <c:v>1.563273</c:v>
                </c:pt>
                <c:pt idx="128">
                  <c:v>1.525538</c:v>
                </c:pt>
                <c:pt idx="129">
                  <c:v>1.84853</c:v>
                </c:pt>
                <c:pt idx="130">
                  <c:v>2.913872</c:v>
                </c:pt>
                <c:pt idx="131">
                  <c:v>1.623039</c:v>
                </c:pt>
                <c:pt idx="132">
                  <c:v>1.44859</c:v>
                </c:pt>
                <c:pt idx="133">
                  <c:v>1.548693</c:v>
                </c:pt>
                <c:pt idx="134">
                  <c:v>1.345566</c:v>
                </c:pt>
                <c:pt idx="135">
                  <c:v>1.844979</c:v>
                </c:pt>
                <c:pt idx="136">
                  <c:v>1.453241</c:v>
                </c:pt>
                <c:pt idx="137">
                  <c:v>1.410017</c:v>
                </c:pt>
                <c:pt idx="138">
                  <c:v>1.749061</c:v>
                </c:pt>
                <c:pt idx="139">
                  <c:v>2.023846</c:v>
                </c:pt>
                <c:pt idx="140">
                  <c:v>1.838816</c:v>
                </c:pt>
                <c:pt idx="141">
                  <c:v>2.023309</c:v>
                </c:pt>
                <c:pt idx="142">
                  <c:v>1.994226</c:v>
                </c:pt>
                <c:pt idx="143">
                  <c:v>1.443325</c:v>
                </c:pt>
                <c:pt idx="144">
                  <c:v>3.031128</c:v>
                </c:pt>
                <c:pt idx="145">
                  <c:v>2.284228</c:v>
                </c:pt>
                <c:pt idx="146">
                  <c:v>1.900907</c:v>
                </c:pt>
                <c:pt idx="147">
                  <c:v>1.888077</c:v>
                </c:pt>
                <c:pt idx="148">
                  <c:v>1.679904</c:v>
                </c:pt>
                <c:pt idx="149">
                  <c:v>1.764376</c:v>
                </c:pt>
                <c:pt idx="150">
                  <c:v>1.662699</c:v>
                </c:pt>
                <c:pt idx="151">
                  <c:v>1.722812</c:v>
                </c:pt>
                <c:pt idx="152">
                  <c:v>1.513444</c:v>
                </c:pt>
                <c:pt idx="153">
                  <c:v>1.67217</c:v>
                </c:pt>
                <c:pt idx="154">
                  <c:v>1.584218</c:v>
                </c:pt>
              </c:numCache>
            </c:numRef>
          </c:yVal>
        </c:ser>
        <c:ser>
          <c:idx val="1"/>
          <c:order val="1"/>
          <c:smooth val="0"/>
          <c:tx>
            <c:strRef>
              <c:f>Sheet1!$C$1</c:f>
              <c:strCache>
                <c:ptCount val="1"/>
                <c:pt idx="0">
                  <c:v>LUN Response Time (ms) - avg</c:v>
                </c:pt>
              </c:strCache>
            </c:strRef>
          </c:tx>
          <c:marker>
            <c:symbol val="none"/>
          </c:marker>
          <c:spPr>
            <a:ln>
              <a:solidFill>
                <a:srgbClr val="80808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2.45</c:v>
                </c:pt>
                <c:pt idx="1">
                  <c:v>2.45</c:v>
                </c:pt>
                <c:pt idx="2">
                  <c:v>2.45</c:v>
                </c:pt>
                <c:pt idx="3">
                  <c:v>2.45</c:v>
                </c:pt>
                <c:pt idx="4">
                  <c:v>2.45</c:v>
                </c:pt>
                <c:pt idx="5">
                  <c:v>2.45</c:v>
                </c:pt>
                <c:pt idx="6">
                  <c:v>2.45</c:v>
                </c:pt>
                <c:pt idx="7">
                  <c:v>2.45</c:v>
                </c:pt>
                <c:pt idx="8">
                  <c:v>2.45</c:v>
                </c:pt>
                <c:pt idx="9">
                  <c:v>2.45</c:v>
                </c:pt>
                <c:pt idx="10">
                  <c:v>2.45</c:v>
                </c:pt>
                <c:pt idx="11">
                  <c:v>2.45</c:v>
                </c:pt>
                <c:pt idx="12">
                  <c:v>2.45</c:v>
                </c:pt>
                <c:pt idx="13">
                  <c:v>2.45</c:v>
                </c:pt>
                <c:pt idx="14">
                  <c:v>2.45</c:v>
                </c:pt>
                <c:pt idx="15">
                  <c:v>2.45</c:v>
                </c:pt>
                <c:pt idx="16">
                  <c:v>2.45</c:v>
                </c:pt>
                <c:pt idx="17">
                  <c:v>2.45</c:v>
                </c:pt>
                <c:pt idx="18">
                  <c:v>2.45</c:v>
                </c:pt>
                <c:pt idx="19">
                  <c:v>2.45</c:v>
                </c:pt>
                <c:pt idx="20">
                  <c:v>2.45</c:v>
                </c:pt>
                <c:pt idx="21">
                  <c:v>2.45</c:v>
                </c:pt>
                <c:pt idx="22">
                  <c:v>2.45</c:v>
                </c:pt>
                <c:pt idx="23">
                  <c:v>2.45</c:v>
                </c:pt>
                <c:pt idx="24">
                  <c:v>2.45</c:v>
                </c:pt>
                <c:pt idx="25">
                  <c:v>2.45</c:v>
                </c:pt>
                <c:pt idx="26">
                  <c:v>2.45</c:v>
                </c:pt>
                <c:pt idx="27">
                  <c:v>2.45</c:v>
                </c:pt>
                <c:pt idx="28">
                  <c:v>2.45</c:v>
                </c:pt>
                <c:pt idx="29">
                  <c:v>2.45</c:v>
                </c:pt>
                <c:pt idx="30">
                  <c:v>2.45</c:v>
                </c:pt>
                <c:pt idx="31">
                  <c:v>2.45</c:v>
                </c:pt>
                <c:pt idx="32">
                  <c:v>2.45</c:v>
                </c:pt>
                <c:pt idx="33">
                  <c:v>2.45</c:v>
                </c:pt>
                <c:pt idx="34">
                  <c:v>2.45</c:v>
                </c:pt>
                <c:pt idx="35">
                  <c:v>2.45</c:v>
                </c:pt>
                <c:pt idx="36">
                  <c:v>2.45</c:v>
                </c:pt>
                <c:pt idx="37">
                  <c:v>2.45</c:v>
                </c:pt>
                <c:pt idx="38">
                  <c:v>2.45</c:v>
                </c:pt>
                <c:pt idx="39">
                  <c:v>2.45</c:v>
                </c:pt>
                <c:pt idx="40">
                  <c:v>2.45</c:v>
                </c:pt>
                <c:pt idx="41">
                  <c:v>2.45</c:v>
                </c:pt>
                <c:pt idx="42">
                  <c:v>2.45</c:v>
                </c:pt>
                <c:pt idx="43">
                  <c:v>2.45</c:v>
                </c:pt>
                <c:pt idx="44">
                  <c:v>2.45</c:v>
                </c:pt>
                <c:pt idx="45">
                  <c:v>2.45</c:v>
                </c:pt>
                <c:pt idx="46">
                  <c:v>2.45</c:v>
                </c:pt>
                <c:pt idx="47">
                  <c:v>2.45</c:v>
                </c:pt>
                <c:pt idx="48">
                  <c:v>2.45</c:v>
                </c:pt>
                <c:pt idx="49">
                  <c:v>2.45</c:v>
                </c:pt>
                <c:pt idx="50">
                  <c:v>2.45</c:v>
                </c:pt>
                <c:pt idx="51">
                  <c:v>2.45</c:v>
                </c:pt>
                <c:pt idx="52">
                  <c:v>2.45</c:v>
                </c:pt>
                <c:pt idx="53">
                  <c:v>2.45</c:v>
                </c:pt>
                <c:pt idx="54">
                  <c:v>2.45</c:v>
                </c:pt>
                <c:pt idx="55">
                  <c:v>2.45</c:v>
                </c:pt>
                <c:pt idx="56">
                  <c:v>2.45</c:v>
                </c:pt>
                <c:pt idx="57">
                  <c:v>2.45</c:v>
                </c:pt>
                <c:pt idx="58">
                  <c:v>2.45</c:v>
                </c:pt>
                <c:pt idx="59">
                  <c:v>2.45</c:v>
                </c:pt>
                <c:pt idx="60">
                  <c:v>2.45</c:v>
                </c:pt>
                <c:pt idx="61">
                  <c:v>2.45</c:v>
                </c:pt>
                <c:pt idx="62">
                  <c:v>2.45</c:v>
                </c:pt>
                <c:pt idx="63">
                  <c:v>2.45</c:v>
                </c:pt>
                <c:pt idx="64">
                  <c:v>2.45</c:v>
                </c:pt>
                <c:pt idx="65">
                  <c:v>2.45</c:v>
                </c:pt>
                <c:pt idx="66">
                  <c:v>2.45</c:v>
                </c:pt>
                <c:pt idx="67">
                  <c:v>2.45</c:v>
                </c:pt>
                <c:pt idx="68">
                  <c:v>2.45</c:v>
                </c:pt>
                <c:pt idx="69">
                  <c:v>2.45</c:v>
                </c:pt>
                <c:pt idx="70">
                  <c:v>2.45</c:v>
                </c:pt>
                <c:pt idx="71">
                  <c:v>2.45</c:v>
                </c:pt>
                <c:pt idx="72">
                  <c:v>2.45</c:v>
                </c:pt>
                <c:pt idx="73">
                  <c:v>2.45</c:v>
                </c:pt>
                <c:pt idx="74">
                  <c:v>2.45</c:v>
                </c:pt>
                <c:pt idx="75">
                  <c:v>2.45</c:v>
                </c:pt>
                <c:pt idx="76">
                  <c:v>2.45</c:v>
                </c:pt>
                <c:pt idx="77">
                  <c:v>2.45</c:v>
                </c:pt>
                <c:pt idx="78">
                  <c:v>2.45</c:v>
                </c:pt>
                <c:pt idx="79">
                  <c:v>2.45</c:v>
                </c:pt>
                <c:pt idx="80">
                  <c:v>2.45</c:v>
                </c:pt>
                <c:pt idx="81">
                  <c:v>2.45</c:v>
                </c:pt>
                <c:pt idx="82">
                  <c:v>2.45</c:v>
                </c:pt>
                <c:pt idx="83">
                  <c:v>2.45</c:v>
                </c:pt>
                <c:pt idx="84">
                  <c:v>2.45</c:v>
                </c:pt>
                <c:pt idx="85">
                  <c:v>2.45</c:v>
                </c:pt>
                <c:pt idx="86">
                  <c:v>2.45</c:v>
                </c:pt>
                <c:pt idx="87">
                  <c:v>2.45</c:v>
                </c:pt>
                <c:pt idx="88">
                  <c:v>2.45</c:v>
                </c:pt>
                <c:pt idx="89">
                  <c:v>2.45</c:v>
                </c:pt>
                <c:pt idx="90">
                  <c:v>2.45</c:v>
                </c:pt>
                <c:pt idx="91">
                  <c:v>2.45</c:v>
                </c:pt>
                <c:pt idx="92">
                  <c:v>2.45</c:v>
                </c:pt>
                <c:pt idx="93">
                  <c:v>2.45</c:v>
                </c:pt>
                <c:pt idx="94">
                  <c:v>2.45</c:v>
                </c:pt>
                <c:pt idx="95">
                  <c:v>2.45</c:v>
                </c:pt>
                <c:pt idx="96">
                  <c:v>2.45</c:v>
                </c:pt>
                <c:pt idx="97">
                  <c:v>2.45</c:v>
                </c:pt>
                <c:pt idx="98">
                  <c:v>2.45</c:v>
                </c:pt>
                <c:pt idx="99">
                  <c:v>2.45</c:v>
                </c:pt>
                <c:pt idx="100">
                  <c:v>2.45</c:v>
                </c:pt>
                <c:pt idx="101">
                  <c:v>2.45</c:v>
                </c:pt>
                <c:pt idx="102">
                  <c:v>2.45</c:v>
                </c:pt>
                <c:pt idx="103">
                  <c:v>2.45</c:v>
                </c:pt>
                <c:pt idx="104">
                  <c:v>2.45</c:v>
                </c:pt>
                <c:pt idx="105">
                  <c:v>2.45</c:v>
                </c:pt>
                <c:pt idx="106">
                  <c:v>2.45</c:v>
                </c:pt>
                <c:pt idx="107">
                  <c:v>2.45</c:v>
                </c:pt>
                <c:pt idx="108">
                  <c:v>2.45</c:v>
                </c:pt>
                <c:pt idx="109">
                  <c:v>2.45</c:v>
                </c:pt>
                <c:pt idx="110">
                  <c:v>2.45</c:v>
                </c:pt>
                <c:pt idx="111">
                  <c:v>2.45</c:v>
                </c:pt>
                <c:pt idx="112">
                  <c:v>2.45</c:v>
                </c:pt>
                <c:pt idx="113">
                  <c:v>2.45</c:v>
                </c:pt>
                <c:pt idx="114">
                  <c:v>2.45</c:v>
                </c:pt>
                <c:pt idx="115">
                  <c:v>2.45</c:v>
                </c:pt>
                <c:pt idx="116">
                  <c:v>2.45</c:v>
                </c:pt>
                <c:pt idx="117">
                  <c:v>2.45</c:v>
                </c:pt>
                <c:pt idx="118">
                  <c:v>2.45</c:v>
                </c:pt>
                <c:pt idx="119">
                  <c:v>2.45</c:v>
                </c:pt>
                <c:pt idx="120">
                  <c:v>2.45</c:v>
                </c:pt>
                <c:pt idx="121">
                  <c:v>2.45</c:v>
                </c:pt>
                <c:pt idx="122">
                  <c:v>2.45</c:v>
                </c:pt>
                <c:pt idx="123">
                  <c:v>2.45</c:v>
                </c:pt>
                <c:pt idx="124">
                  <c:v>2.45</c:v>
                </c:pt>
                <c:pt idx="125">
                  <c:v>2.45</c:v>
                </c:pt>
                <c:pt idx="126">
                  <c:v>2.45</c:v>
                </c:pt>
                <c:pt idx="127">
                  <c:v>2.45</c:v>
                </c:pt>
                <c:pt idx="128">
                  <c:v>2.45</c:v>
                </c:pt>
                <c:pt idx="129">
                  <c:v>2.45</c:v>
                </c:pt>
                <c:pt idx="130">
                  <c:v>2.45</c:v>
                </c:pt>
                <c:pt idx="131">
                  <c:v>2.45</c:v>
                </c:pt>
                <c:pt idx="132">
                  <c:v>2.45</c:v>
                </c:pt>
                <c:pt idx="133">
                  <c:v>2.45</c:v>
                </c:pt>
                <c:pt idx="134">
                  <c:v>2.45</c:v>
                </c:pt>
                <c:pt idx="135">
                  <c:v>2.45</c:v>
                </c:pt>
                <c:pt idx="136">
                  <c:v>2.45</c:v>
                </c:pt>
                <c:pt idx="137">
                  <c:v>2.45</c:v>
                </c:pt>
                <c:pt idx="138">
                  <c:v>2.45</c:v>
                </c:pt>
                <c:pt idx="139">
                  <c:v>2.45</c:v>
                </c:pt>
                <c:pt idx="140">
                  <c:v>2.45</c:v>
                </c:pt>
                <c:pt idx="141">
                  <c:v>2.45</c:v>
                </c:pt>
                <c:pt idx="142">
                  <c:v>2.45</c:v>
                </c:pt>
                <c:pt idx="143">
                  <c:v>2.45</c:v>
                </c:pt>
                <c:pt idx="144">
                  <c:v>2.45</c:v>
                </c:pt>
                <c:pt idx="145">
                  <c:v>2.45</c:v>
                </c:pt>
                <c:pt idx="146">
                  <c:v>2.45</c:v>
                </c:pt>
                <c:pt idx="147">
                  <c:v>2.45</c:v>
                </c:pt>
                <c:pt idx="148">
                  <c:v>2.45</c:v>
                </c:pt>
                <c:pt idx="149">
                  <c:v>2.45</c:v>
                </c:pt>
                <c:pt idx="150">
                  <c:v>2.45</c:v>
                </c:pt>
                <c:pt idx="151">
                  <c:v>2.45</c:v>
                </c:pt>
                <c:pt idx="152">
                  <c:v>2.45</c:v>
                </c:pt>
                <c:pt idx="153">
                  <c:v>2.45</c:v>
                </c:pt>
                <c:pt idx="154">
                  <c:v>2.45</c:v>
                </c:pt>
              </c:numCache>
            </c:numRef>
          </c:yVal>
        </c:ser>
        <c:ser>
          <c:idx val="2"/>
          <c:order val="2"/>
          <c:smooth val="0"/>
          <c:tx>
            <c:strRef>
              <c:f>Sheet1!$D$1</c:f>
              <c:strCache>
                <c:ptCount val="1"/>
                <c:pt idx="0">
                  <c:v>LUN Response Time (ms) - 95th</c:v>
                </c:pt>
              </c:strCache>
            </c:strRef>
          </c:tx>
          <c:marker>
            <c:symbol val="none"/>
          </c:marker>
          <c:spPr>
            <a:ln>
              <a:solidFill>
                <a:srgbClr val="40404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3.56</c:v>
                </c:pt>
                <c:pt idx="1">
                  <c:v>3.56</c:v>
                </c:pt>
                <c:pt idx="2">
                  <c:v>3.56</c:v>
                </c:pt>
                <c:pt idx="3">
                  <c:v>3.56</c:v>
                </c:pt>
                <c:pt idx="4">
                  <c:v>3.56</c:v>
                </c:pt>
                <c:pt idx="5">
                  <c:v>3.56</c:v>
                </c:pt>
                <c:pt idx="6">
                  <c:v>3.56</c:v>
                </c:pt>
                <c:pt idx="7">
                  <c:v>3.56</c:v>
                </c:pt>
                <c:pt idx="8">
                  <c:v>3.56</c:v>
                </c:pt>
                <c:pt idx="9">
                  <c:v>3.56</c:v>
                </c:pt>
                <c:pt idx="10">
                  <c:v>3.56</c:v>
                </c:pt>
                <c:pt idx="11">
                  <c:v>3.56</c:v>
                </c:pt>
                <c:pt idx="12">
                  <c:v>3.56</c:v>
                </c:pt>
                <c:pt idx="13">
                  <c:v>3.56</c:v>
                </c:pt>
                <c:pt idx="14">
                  <c:v>3.56</c:v>
                </c:pt>
                <c:pt idx="15">
                  <c:v>3.56</c:v>
                </c:pt>
                <c:pt idx="16">
                  <c:v>3.56</c:v>
                </c:pt>
                <c:pt idx="17">
                  <c:v>3.56</c:v>
                </c:pt>
                <c:pt idx="18">
                  <c:v>3.56</c:v>
                </c:pt>
                <c:pt idx="19">
                  <c:v>3.56</c:v>
                </c:pt>
                <c:pt idx="20">
                  <c:v>3.56</c:v>
                </c:pt>
                <c:pt idx="21">
                  <c:v>3.56</c:v>
                </c:pt>
                <c:pt idx="22">
                  <c:v>3.56</c:v>
                </c:pt>
                <c:pt idx="23">
                  <c:v>3.56</c:v>
                </c:pt>
                <c:pt idx="24">
                  <c:v>3.56</c:v>
                </c:pt>
                <c:pt idx="25">
                  <c:v>3.56</c:v>
                </c:pt>
                <c:pt idx="26">
                  <c:v>3.56</c:v>
                </c:pt>
                <c:pt idx="27">
                  <c:v>3.56</c:v>
                </c:pt>
                <c:pt idx="28">
                  <c:v>3.56</c:v>
                </c:pt>
                <c:pt idx="29">
                  <c:v>3.56</c:v>
                </c:pt>
                <c:pt idx="30">
                  <c:v>3.56</c:v>
                </c:pt>
                <c:pt idx="31">
                  <c:v>3.56</c:v>
                </c:pt>
                <c:pt idx="32">
                  <c:v>3.56</c:v>
                </c:pt>
                <c:pt idx="33">
                  <c:v>3.56</c:v>
                </c:pt>
                <c:pt idx="34">
                  <c:v>3.56</c:v>
                </c:pt>
                <c:pt idx="35">
                  <c:v>3.56</c:v>
                </c:pt>
                <c:pt idx="36">
                  <c:v>3.56</c:v>
                </c:pt>
                <c:pt idx="37">
                  <c:v>3.56</c:v>
                </c:pt>
                <c:pt idx="38">
                  <c:v>3.56</c:v>
                </c:pt>
                <c:pt idx="39">
                  <c:v>3.56</c:v>
                </c:pt>
                <c:pt idx="40">
                  <c:v>3.56</c:v>
                </c:pt>
                <c:pt idx="41">
                  <c:v>3.56</c:v>
                </c:pt>
                <c:pt idx="42">
                  <c:v>3.56</c:v>
                </c:pt>
                <c:pt idx="43">
                  <c:v>3.56</c:v>
                </c:pt>
                <c:pt idx="44">
                  <c:v>3.56</c:v>
                </c:pt>
                <c:pt idx="45">
                  <c:v>3.56</c:v>
                </c:pt>
                <c:pt idx="46">
                  <c:v>3.56</c:v>
                </c:pt>
                <c:pt idx="47">
                  <c:v>3.56</c:v>
                </c:pt>
                <c:pt idx="48">
                  <c:v>3.56</c:v>
                </c:pt>
                <c:pt idx="49">
                  <c:v>3.56</c:v>
                </c:pt>
                <c:pt idx="50">
                  <c:v>3.56</c:v>
                </c:pt>
                <c:pt idx="51">
                  <c:v>3.56</c:v>
                </c:pt>
                <c:pt idx="52">
                  <c:v>3.56</c:v>
                </c:pt>
                <c:pt idx="53">
                  <c:v>3.56</c:v>
                </c:pt>
                <c:pt idx="54">
                  <c:v>3.56</c:v>
                </c:pt>
                <c:pt idx="55">
                  <c:v>3.56</c:v>
                </c:pt>
                <c:pt idx="56">
                  <c:v>3.56</c:v>
                </c:pt>
                <c:pt idx="57">
                  <c:v>3.56</c:v>
                </c:pt>
                <c:pt idx="58">
                  <c:v>3.56</c:v>
                </c:pt>
                <c:pt idx="59">
                  <c:v>3.56</c:v>
                </c:pt>
                <c:pt idx="60">
                  <c:v>3.56</c:v>
                </c:pt>
                <c:pt idx="61">
                  <c:v>3.56</c:v>
                </c:pt>
                <c:pt idx="62">
                  <c:v>3.56</c:v>
                </c:pt>
                <c:pt idx="63">
                  <c:v>3.56</c:v>
                </c:pt>
                <c:pt idx="64">
                  <c:v>3.56</c:v>
                </c:pt>
                <c:pt idx="65">
                  <c:v>3.56</c:v>
                </c:pt>
                <c:pt idx="66">
                  <c:v>3.56</c:v>
                </c:pt>
                <c:pt idx="67">
                  <c:v>3.56</c:v>
                </c:pt>
                <c:pt idx="68">
                  <c:v>3.56</c:v>
                </c:pt>
                <c:pt idx="69">
                  <c:v>3.56</c:v>
                </c:pt>
                <c:pt idx="70">
                  <c:v>3.56</c:v>
                </c:pt>
                <c:pt idx="71">
                  <c:v>3.56</c:v>
                </c:pt>
                <c:pt idx="72">
                  <c:v>3.56</c:v>
                </c:pt>
                <c:pt idx="73">
                  <c:v>3.56</c:v>
                </c:pt>
                <c:pt idx="74">
                  <c:v>3.56</c:v>
                </c:pt>
                <c:pt idx="75">
                  <c:v>3.56</c:v>
                </c:pt>
                <c:pt idx="76">
                  <c:v>3.56</c:v>
                </c:pt>
                <c:pt idx="77">
                  <c:v>3.56</c:v>
                </c:pt>
                <c:pt idx="78">
                  <c:v>3.56</c:v>
                </c:pt>
                <c:pt idx="79">
                  <c:v>3.56</c:v>
                </c:pt>
                <c:pt idx="80">
                  <c:v>3.56</c:v>
                </c:pt>
                <c:pt idx="81">
                  <c:v>3.56</c:v>
                </c:pt>
                <c:pt idx="82">
                  <c:v>3.56</c:v>
                </c:pt>
                <c:pt idx="83">
                  <c:v>3.56</c:v>
                </c:pt>
                <c:pt idx="84">
                  <c:v>3.56</c:v>
                </c:pt>
                <c:pt idx="85">
                  <c:v>3.56</c:v>
                </c:pt>
                <c:pt idx="86">
                  <c:v>3.56</c:v>
                </c:pt>
                <c:pt idx="87">
                  <c:v>3.56</c:v>
                </c:pt>
                <c:pt idx="88">
                  <c:v>3.56</c:v>
                </c:pt>
                <c:pt idx="89">
                  <c:v>3.56</c:v>
                </c:pt>
                <c:pt idx="90">
                  <c:v>3.56</c:v>
                </c:pt>
                <c:pt idx="91">
                  <c:v>3.56</c:v>
                </c:pt>
                <c:pt idx="92">
                  <c:v>3.56</c:v>
                </c:pt>
                <c:pt idx="93">
                  <c:v>3.56</c:v>
                </c:pt>
                <c:pt idx="94">
                  <c:v>3.56</c:v>
                </c:pt>
                <c:pt idx="95">
                  <c:v>3.56</c:v>
                </c:pt>
                <c:pt idx="96">
                  <c:v>3.56</c:v>
                </c:pt>
                <c:pt idx="97">
                  <c:v>3.56</c:v>
                </c:pt>
                <c:pt idx="98">
                  <c:v>3.56</c:v>
                </c:pt>
                <c:pt idx="99">
                  <c:v>3.56</c:v>
                </c:pt>
                <c:pt idx="100">
                  <c:v>3.56</c:v>
                </c:pt>
                <c:pt idx="101">
                  <c:v>3.56</c:v>
                </c:pt>
                <c:pt idx="102">
                  <c:v>3.56</c:v>
                </c:pt>
                <c:pt idx="103">
                  <c:v>3.56</c:v>
                </c:pt>
                <c:pt idx="104">
                  <c:v>3.56</c:v>
                </c:pt>
                <c:pt idx="105">
                  <c:v>3.56</c:v>
                </c:pt>
                <c:pt idx="106">
                  <c:v>3.56</c:v>
                </c:pt>
                <c:pt idx="107">
                  <c:v>3.56</c:v>
                </c:pt>
                <c:pt idx="108">
                  <c:v>3.56</c:v>
                </c:pt>
                <c:pt idx="109">
                  <c:v>3.56</c:v>
                </c:pt>
                <c:pt idx="110">
                  <c:v>3.56</c:v>
                </c:pt>
                <c:pt idx="111">
                  <c:v>3.56</c:v>
                </c:pt>
                <c:pt idx="112">
                  <c:v>3.56</c:v>
                </c:pt>
                <c:pt idx="113">
                  <c:v>3.56</c:v>
                </c:pt>
                <c:pt idx="114">
                  <c:v>3.56</c:v>
                </c:pt>
                <c:pt idx="115">
                  <c:v>3.56</c:v>
                </c:pt>
                <c:pt idx="116">
                  <c:v>3.56</c:v>
                </c:pt>
                <c:pt idx="117">
                  <c:v>3.56</c:v>
                </c:pt>
                <c:pt idx="118">
                  <c:v>3.56</c:v>
                </c:pt>
                <c:pt idx="119">
                  <c:v>3.56</c:v>
                </c:pt>
                <c:pt idx="120">
                  <c:v>3.56</c:v>
                </c:pt>
                <c:pt idx="121">
                  <c:v>3.56</c:v>
                </c:pt>
                <c:pt idx="122">
                  <c:v>3.56</c:v>
                </c:pt>
                <c:pt idx="123">
                  <c:v>3.56</c:v>
                </c:pt>
                <c:pt idx="124">
                  <c:v>3.56</c:v>
                </c:pt>
                <c:pt idx="125">
                  <c:v>3.56</c:v>
                </c:pt>
                <c:pt idx="126">
                  <c:v>3.56</c:v>
                </c:pt>
                <c:pt idx="127">
                  <c:v>3.56</c:v>
                </c:pt>
                <c:pt idx="128">
                  <c:v>3.56</c:v>
                </c:pt>
                <c:pt idx="129">
                  <c:v>3.56</c:v>
                </c:pt>
                <c:pt idx="130">
                  <c:v>3.56</c:v>
                </c:pt>
                <c:pt idx="131">
                  <c:v>3.56</c:v>
                </c:pt>
                <c:pt idx="132">
                  <c:v>3.56</c:v>
                </c:pt>
                <c:pt idx="133">
                  <c:v>3.56</c:v>
                </c:pt>
                <c:pt idx="134">
                  <c:v>3.56</c:v>
                </c:pt>
                <c:pt idx="135">
                  <c:v>3.56</c:v>
                </c:pt>
                <c:pt idx="136">
                  <c:v>3.56</c:v>
                </c:pt>
                <c:pt idx="137">
                  <c:v>3.56</c:v>
                </c:pt>
                <c:pt idx="138">
                  <c:v>3.56</c:v>
                </c:pt>
                <c:pt idx="139">
                  <c:v>3.56</c:v>
                </c:pt>
                <c:pt idx="140">
                  <c:v>3.56</c:v>
                </c:pt>
                <c:pt idx="141">
                  <c:v>3.56</c:v>
                </c:pt>
                <c:pt idx="142">
                  <c:v>3.56</c:v>
                </c:pt>
                <c:pt idx="143">
                  <c:v>3.56</c:v>
                </c:pt>
                <c:pt idx="144">
                  <c:v>3.56</c:v>
                </c:pt>
                <c:pt idx="145">
                  <c:v>3.56</c:v>
                </c:pt>
                <c:pt idx="146">
                  <c:v>3.56</c:v>
                </c:pt>
                <c:pt idx="147">
                  <c:v>3.56</c:v>
                </c:pt>
                <c:pt idx="148">
                  <c:v>3.56</c:v>
                </c:pt>
                <c:pt idx="149">
                  <c:v>3.56</c:v>
                </c:pt>
                <c:pt idx="150">
                  <c:v>3.56</c:v>
                </c:pt>
                <c:pt idx="151">
                  <c:v>3.56</c:v>
                </c:pt>
                <c:pt idx="152">
                  <c:v>3.56</c:v>
                </c:pt>
                <c:pt idx="153">
                  <c:v>3.56</c:v>
                </c:pt>
                <c:pt idx="154">
                  <c:v>3.56</c:v>
                </c:pt>
              </c:numCache>
            </c:numRef>
          </c:yVal>
        </c:ser>
        <c:axId val="81357766"/>
        <c:axId val="81357767"/>
      </c:scatterChart>
      <c:valAx>
        <c:axId val="81357766"/>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67"/>
        <c:crosses val="autoZero"/>
      </c:valAx>
      <c:valAx>
        <c:axId val="81357767"/>
        <c:scaling>
          <c:orientation val="minMax"/>
        </c:scaling>
        <c:delete val="0"/>
        <c:axPos val="l"/>
        <c:title>
          <c:tx>
            <c:rich>
              <a:bodyPr rot="-5400000" vert="horz"/>
              <a:lstStyle/>
              <a:p>
                <a:pPr>
                  <a:defRPr/>
                </a:pPr>
                <a:r>
                  <a:rPr lang="en-US"/>
                  <a:t>LUN Response Time (ms)</a:t>
                </a:r>
              </a:p>
            </c:rich>
          </c:tx>
          <c:layout/>
          <c:overlay val="0"/>
        </c:title>
        <c:numFmt formatCode="#,##0.00" sourceLinked="0"/>
        <c:majorTickMark val="cross"/>
        <c:minorTickMark val="cross"/>
        <c:tickLblPos val="nextTo"/>
        <c:crossAx val="81357766"/>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IOPS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4525.87</c:v>
                </c:pt>
                <c:pt idx="1">
                  <c:v>4730.02</c:v>
                </c:pt>
                <c:pt idx="2">
                  <c:v>4509.07</c:v>
                </c:pt>
                <c:pt idx="3">
                  <c:v>2990.67</c:v>
                </c:pt>
                <c:pt idx="4">
                  <c:v>3197.88</c:v>
                </c:pt>
                <c:pt idx="5">
                  <c:v>2482.05</c:v>
                </c:pt>
                <c:pt idx="6">
                  <c:v>3358.74</c:v>
                </c:pt>
                <c:pt idx="7">
                  <c:v>1982.73</c:v>
                </c:pt>
                <c:pt idx="8">
                  <c:v>2571.64</c:v>
                </c:pt>
                <c:pt idx="9">
                  <c:v>1340.2</c:v>
                </c:pt>
                <c:pt idx="10">
                  <c:v>1272.87</c:v>
                </c:pt>
                <c:pt idx="11">
                  <c:v>1072.18</c:v>
                </c:pt>
                <c:pt idx="12">
                  <c:v>676.81</c:v>
                </c:pt>
                <c:pt idx="13">
                  <c:v>1670.0</c:v>
                </c:pt>
                <c:pt idx="14">
                  <c:v>3015.38</c:v>
                </c:pt>
                <c:pt idx="15">
                  <c:v>1783.89</c:v>
                </c:pt>
                <c:pt idx="16">
                  <c:v>2873.28</c:v>
                </c:pt>
                <c:pt idx="17">
                  <c:v>1427.08</c:v>
                </c:pt>
                <c:pt idx="18">
                  <c:v>5098.46</c:v>
                </c:pt>
                <c:pt idx="19">
                  <c:v>2500.32</c:v>
                </c:pt>
                <c:pt idx="20">
                  <c:v>2187.18</c:v>
                </c:pt>
                <c:pt idx="21">
                  <c:v>812.05</c:v>
                </c:pt>
                <c:pt idx="22">
                  <c:v>3612.68</c:v>
                </c:pt>
                <c:pt idx="23">
                  <c:v>1556.16</c:v>
                </c:pt>
                <c:pt idx="24">
                  <c:v>2725.19</c:v>
                </c:pt>
                <c:pt idx="25">
                  <c:v>2027.07</c:v>
                </c:pt>
                <c:pt idx="26">
                  <c:v>1951.62</c:v>
                </c:pt>
                <c:pt idx="27">
                  <c:v>3504.81</c:v>
                </c:pt>
                <c:pt idx="28">
                  <c:v>3860.77</c:v>
                </c:pt>
                <c:pt idx="29">
                  <c:v>1441.6</c:v>
                </c:pt>
                <c:pt idx="30">
                  <c:v>1913.05</c:v>
                </c:pt>
                <c:pt idx="31">
                  <c:v>3097.58</c:v>
                </c:pt>
                <c:pt idx="32">
                  <c:v>2756.87</c:v>
                </c:pt>
                <c:pt idx="33">
                  <c:v>2927.66</c:v>
                </c:pt>
                <c:pt idx="34">
                  <c:v>5209.86</c:v>
                </c:pt>
                <c:pt idx="35">
                  <c:v>2934.42</c:v>
                </c:pt>
                <c:pt idx="36">
                  <c:v>2032.08</c:v>
                </c:pt>
                <c:pt idx="37">
                  <c:v>1010.2</c:v>
                </c:pt>
                <c:pt idx="38">
                  <c:v>1565.95</c:v>
                </c:pt>
                <c:pt idx="39">
                  <c:v>4267.9</c:v>
                </c:pt>
                <c:pt idx="40">
                  <c:v>3571.83</c:v>
                </c:pt>
                <c:pt idx="41">
                  <c:v>1557.03</c:v>
                </c:pt>
                <c:pt idx="42">
                  <c:v>1515.3</c:v>
                </c:pt>
                <c:pt idx="43">
                  <c:v>2686.25</c:v>
                </c:pt>
                <c:pt idx="44">
                  <c:v>4934.82</c:v>
                </c:pt>
                <c:pt idx="45">
                  <c:v>2660.5</c:v>
                </c:pt>
                <c:pt idx="46">
                  <c:v>2079.71</c:v>
                </c:pt>
                <c:pt idx="47">
                  <c:v>2268.06</c:v>
                </c:pt>
                <c:pt idx="48">
                  <c:v>3108.48</c:v>
                </c:pt>
                <c:pt idx="49">
                  <c:v>3345.91</c:v>
                </c:pt>
                <c:pt idx="50">
                  <c:v>1763.96</c:v>
                </c:pt>
                <c:pt idx="51">
                  <c:v>2412.69</c:v>
                </c:pt>
                <c:pt idx="52">
                  <c:v>3549.06</c:v>
                </c:pt>
                <c:pt idx="53">
                  <c:v>1600.81</c:v>
                </c:pt>
                <c:pt idx="54">
                  <c:v>3099.99</c:v>
                </c:pt>
                <c:pt idx="55">
                  <c:v>4510.67</c:v>
                </c:pt>
                <c:pt idx="56">
                  <c:v>1876.48</c:v>
                </c:pt>
                <c:pt idx="57">
                  <c:v>2606.71</c:v>
                </c:pt>
                <c:pt idx="58">
                  <c:v>3738.22</c:v>
                </c:pt>
                <c:pt idx="59">
                  <c:v>4395.73</c:v>
                </c:pt>
                <c:pt idx="60">
                  <c:v>2617.76</c:v>
                </c:pt>
                <c:pt idx="61">
                  <c:v>2538.6</c:v>
                </c:pt>
                <c:pt idx="62">
                  <c:v>1718.55</c:v>
                </c:pt>
                <c:pt idx="63">
                  <c:v>2974.4</c:v>
                </c:pt>
                <c:pt idx="64">
                  <c:v>3226.96</c:v>
                </c:pt>
                <c:pt idx="65">
                  <c:v>3989.73</c:v>
                </c:pt>
                <c:pt idx="66">
                  <c:v>4516.28</c:v>
                </c:pt>
                <c:pt idx="67">
                  <c:v>2218.91</c:v>
                </c:pt>
                <c:pt idx="68">
                  <c:v>1271.87</c:v>
                </c:pt>
                <c:pt idx="69">
                  <c:v>1730.12</c:v>
                </c:pt>
                <c:pt idx="70">
                  <c:v>4455.55</c:v>
                </c:pt>
                <c:pt idx="71">
                  <c:v>3327.19</c:v>
                </c:pt>
                <c:pt idx="72">
                  <c:v>4298.46</c:v>
                </c:pt>
                <c:pt idx="73">
                  <c:v>2982.36</c:v>
                </c:pt>
                <c:pt idx="74">
                  <c:v>4587.74</c:v>
                </c:pt>
                <c:pt idx="75">
                  <c:v>4934.47</c:v>
                </c:pt>
                <c:pt idx="76">
                  <c:v>5509.1</c:v>
                </c:pt>
                <c:pt idx="77">
                  <c:v>2422.54</c:v>
                </c:pt>
                <c:pt idx="78">
                  <c:v>1878.87</c:v>
                </c:pt>
                <c:pt idx="79">
                  <c:v>4505.79</c:v>
                </c:pt>
                <c:pt idx="80">
                  <c:v>5566.45</c:v>
                </c:pt>
                <c:pt idx="81">
                  <c:v>6882.59</c:v>
                </c:pt>
                <c:pt idx="82">
                  <c:v>4159.97</c:v>
                </c:pt>
                <c:pt idx="83">
                  <c:v>3029.86</c:v>
                </c:pt>
                <c:pt idx="84">
                  <c:v>3268.5</c:v>
                </c:pt>
                <c:pt idx="85">
                  <c:v>2324.44</c:v>
                </c:pt>
                <c:pt idx="86">
                  <c:v>3370.14</c:v>
                </c:pt>
                <c:pt idx="87">
                  <c:v>3716.2</c:v>
                </c:pt>
                <c:pt idx="88">
                  <c:v>3760.24</c:v>
                </c:pt>
                <c:pt idx="89">
                  <c:v>3726.34</c:v>
                </c:pt>
                <c:pt idx="90">
                  <c:v>7068.09</c:v>
                </c:pt>
                <c:pt idx="91">
                  <c:v>5062.08</c:v>
                </c:pt>
                <c:pt idx="92">
                  <c:v>5333.11</c:v>
                </c:pt>
                <c:pt idx="93">
                  <c:v>3890.79</c:v>
                </c:pt>
                <c:pt idx="94">
                  <c:v>2226.75</c:v>
                </c:pt>
                <c:pt idx="95">
                  <c:v>3503.86</c:v>
                </c:pt>
                <c:pt idx="96">
                  <c:v>4734.77</c:v>
                </c:pt>
                <c:pt idx="97">
                  <c:v>6509.59</c:v>
                </c:pt>
                <c:pt idx="98">
                  <c:v>7229.95</c:v>
                </c:pt>
                <c:pt idx="99">
                  <c:v>7181.91</c:v>
                </c:pt>
                <c:pt idx="100">
                  <c:v>6961.35</c:v>
                </c:pt>
                <c:pt idx="101">
                  <c:v>6422.51</c:v>
                </c:pt>
                <c:pt idx="102">
                  <c:v>4117.34</c:v>
                </c:pt>
                <c:pt idx="103">
                  <c:v>5373.7</c:v>
                </c:pt>
                <c:pt idx="104">
                  <c:v>6310.58</c:v>
                </c:pt>
                <c:pt idx="105">
                  <c:v>7851.63</c:v>
                </c:pt>
                <c:pt idx="106">
                  <c:v>11008.7</c:v>
                </c:pt>
                <c:pt idx="107">
                  <c:v>12296.13</c:v>
                </c:pt>
                <c:pt idx="108">
                  <c:v>7142.94</c:v>
                </c:pt>
                <c:pt idx="109">
                  <c:v>8819.73</c:v>
                </c:pt>
                <c:pt idx="110">
                  <c:v>7239.28</c:v>
                </c:pt>
                <c:pt idx="111">
                  <c:v>8891.3</c:v>
                </c:pt>
                <c:pt idx="112">
                  <c:v>9586.93</c:v>
                </c:pt>
                <c:pt idx="113">
                  <c:v>8581.2</c:v>
                </c:pt>
                <c:pt idx="114">
                  <c:v>10626.76</c:v>
                </c:pt>
                <c:pt idx="115">
                  <c:v>10136.9</c:v>
                </c:pt>
                <c:pt idx="116">
                  <c:v>10121.59</c:v>
                </c:pt>
                <c:pt idx="117">
                  <c:v>10141.59</c:v>
                </c:pt>
                <c:pt idx="118">
                  <c:v>6532.54</c:v>
                </c:pt>
                <c:pt idx="119">
                  <c:v>2655.32</c:v>
                </c:pt>
                <c:pt idx="120">
                  <c:v>1337.39</c:v>
                </c:pt>
                <c:pt idx="121">
                  <c:v>4148.65</c:v>
                </c:pt>
                <c:pt idx="122">
                  <c:v>4379.32</c:v>
                </c:pt>
                <c:pt idx="123">
                  <c:v>3607.84</c:v>
                </c:pt>
                <c:pt idx="124">
                  <c:v>3003.2</c:v>
                </c:pt>
                <c:pt idx="125">
                  <c:v>2006.34</c:v>
                </c:pt>
                <c:pt idx="126">
                  <c:v>3379.52</c:v>
                </c:pt>
                <c:pt idx="127">
                  <c:v>2128.36</c:v>
                </c:pt>
                <c:pt idx="128">
                  <c:v>810.3</c:v>
                </c:pt>
                <c:pt idx="129">
                  <c:v>1583.99</c:v>
                </c:pt>
                <c:pt idx="130">
                  <c:v>3942.7</c:v>
                </c:pt>
                <c:pt idx="131">
                  <c:v>962.75</c:v>
                </c:pt>
                <c:pt idx="132">
                  <c:v>1248.21</c:v>
                </c:pt>
                <c:pt idx="133">
                  <c:v>1050.05</c:v>
                </c:pt>
                <c:pt idx="134">
                  <c:v>814.43</c:v>
                </c:pt>
                <c:pt idx="135">
                  <c:v>1249.22</c:v>
                </c:pt>
                <c:pt idx="136">
                  <c:v>1152.43</c:v>
                </c:pt>
                <c:pt idx="137">
                  <c:v>1072.6</c:v>
                </c:pt>
                <c:pt idx="138">
                  <c:v>1427.39</c:v>
                </c:pt>
                <c:pt idx="139">
                  <c:v>1580.88</c:v>
                </c:pt>
                <c:pt idx="140">
                  <c:v>1569.9</c:v>
                </c:pt>
                <c:pt idx="141">
                  <c:v>1936.77</c:v>
                </c:pt>
                <c:pt idx="142">
                  <c:v>2036.9</c:v>
                </c:pt>
                <c:pt idx="143">
                  <c:v>1481.56</c:v>
                </c:pt>
                <c:pt idx="144">
                  <c:v>4196.57</c:v>
                </c:pt>
                <c:pt idx="145">
                  <c:v>4923.98</c:v>
                </c:pt>
                <c:pt idx="146">
                  <c:v>3851.39</c:v>
                </c:pt>
                <c:pt idx="147">
                  <c:v>3069.23</c:v>
                </c:pt>
                <c:pt idx="148">
                  <c:v>3505.36</c:v>
                </c:pt>
                <c:pt idx="149">
                  <c:v>4146.08</c:v>
                </c:pt>
                <c:pt idx="150">
                  <c:v>2888.26</c:v>
                </c:pt>
                <c:pt idx="151">
                  <c:v>3543.37</c:v>
                </c:pt>
                <c:pt idx="152">
                  <c:v>2820.02</c:v>
                </c:pt>
                <c:pt idx="153">
                  <c:v>3797.58</c:v>
                </c:pt>
                <c:pt idx="154">
                  <c:v>3503.04</c:v>
                </c:pt>
              </c:numCache>
            </c:numRef>
          </c:yVal>
        </c:ser>
        <c:axId val="81357606"/>
        <c:axId val="81357607"/>
      </c:scatterChart>
      <c:valAx>
        <c:axId val="81357606"/>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07"/>
        <c:crosses val="autoZero"/>
      </c:valAx>
      <c:valAx>
        <c:axId val="81357607"/>
        <c:scaling>
          <c:orientation val="minMax"/>
        </c:scaling>
        <c:delete val="0"/>
        <c:axPos val="l"/>
        <c:title>
          <c:tx>
            <c:rich>
              <a:bodyPr rot="-5400000" vert="horz"/>
              <a:lstStyle/>
              <a:p>
                <a:pPr>
                  <a:defRPr/>
                </a:pPr>
                <a:r>
                  <a:rPr lang="en-US"/>
                  <a:t>Back End IOPS - EFD Only</a:t>
                </a:r>
              </a:p>
            </c:rich>
          </c:tx>
          <c:layout/>
          <c:overlay val="0"/>
        </c:title>
        <c:numFmt formatCode="#,##0" sourceLinked="0"/>
        <c:majorTickMark val="cross"/>
        <c:minorTickMark val="cross"/>
        <c:tickLblPos val="nextTo"/>
        <c:crossAx val="81357606"/>
        <c:crosses val="autoZero"/>
        <c:crossBetween val="midCat"/>
      </c:valAx>
      <c:spPr>
        <a:noFill/>
      </c:spPr>
    </c:plotArea>
    <c:plotVisOnly val="1"/>
    <c:dispBlanksAs val="span"/>
  </c:chart>
  <c:spPr>
    <a:ln>
      <a:noFill/>
    </a:ln>
  </c:spPr>
  <c:txPr>
    <a:bodyPr/>
    <a:lstStyle/>
    <a:p>
      <a:pPr>
        <a:defRPr sz="800"/>
      </a:pPr>
      <a:endParaRPr lang="en-US"/>
    </a:p>
  </c:txPr>
  <c:externalData r:id="rId1"/>
</c:chartSpace>
</file>

<file path=ppt/charts/chart50.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Avg IO Size (KB)</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55.509102</c:v>
                </c:pt>
                <c:pt idx="1">
                  <c:v>35.461277</c:v>
                </c:pt>
                <c:pt idx="2">
                  <c:v>27.81665</c:v>
                </c:pt>
                <c:pt idx="3">
                  <c:v>24.708747</c:v>
                </c:pt>
                <c:pt idx="4">
                  <c:v>20.132807</c:v>
                </c:pt>
                <c:pt idx="5">
                  <c:v>20.087298</c:v>
                </c:pt>
                <c:pt idx="6">
                  <c:v>28.539221</c:v>
                </c:pt>
                <c:pt idx="7">
                  <c:v>20.500196</c:v>
                </c:pt>
                <c:pt idx="8">
                  <c:v>21.85472</c:v>
                </c:pt>
                <c:pt idx="9">
                  <c:v>21.557828</c:v>
                </c:pt>
                <c:pt idx="10">
                  <c:v>27.725376</c:v>
                </c:pt>
                <c:pt idx="11">
                  <c:v>20.544471</c:v>
                </c:pt>
                <c:pt idx="12">
                  <c:v>21.742854</c:v>
                </c:pt>
                <c:pt idx="13">
                  <c:v>24.801856</c:v>
                </c:pt>
                <c:pt idx="14">
                  <c:v>27.727922</c:v>
                </c:pt>
                <c:pt idx="15">
                  <c:v>24.337612</c:v>
                </c:pt>
                <c:pt idx="16">
                  <c:v>18.770713</c:v>
                </c:pt>
                <c:pt idx="17">
                  <c:v>17.800987</c:v>
                </c:pt>
                <c:pt idx="18">
                  <c:v>26.743205</c:v>
                </c:pt>
                <c:pt idx="19">
                  <c:v>19.884441</c:v>
                </c:pt>
                <c:pt idx="20">
                  <c:v>18.088623</c:v>
                </c:pt>
                <c:pt idx="21">
                  <c:v>20.14723</c:v>
                </c:pt>
                <c:pt idx="22">
                  <c:v>23.669223</c:v>
                </c:pt>
                <c:pt idx="23">
                  <c:v>25.849784</c:v>
                </c:pt>
                <c:pt idx="24">
                  <c:v>62.018029</c:v>
                </c:pt>
                <c:pt idx="25">
                  <c:v>27.891436</c:v>
                </c:pt>
                <c:pt idx="26">
                  <c:v>22.435418</c:v>
                </c:pt>
                <c:pt idx="27">
                  <c:v>28.257727</c:v>
                </c:pt>
                <c:pt idx="28">
                  <c:v>22.348662</c:v>
                </c:pt>
                <c:pt idx="29">
                  <c:v>23.523073</c:v>
                </c:pt>
                <c:pt idx="30">
                  <c:v>20.89078</c:v>
                </c:pt>
                <c:pt idx="31">
                  <c:v>20.78887</c:v>
                </c:pt>
                <c:pt idx="32">
                  <c:v>23.123865</c:v>
                </c:pt>
                <c:pt idx="33">
                  <c:v>21.659064</c:v>
                </c:pt>
                <c:pt idx="34">
                  <c:v>26.5692</c:v>
                </c:pt>
                <c:pt idx="35">
                  <c:v>20.720064</c:v>
                </c:pt>
                <c:pt idx="36">
                  <c:v>16.805609</c:v>
                </c:pt>
                <c:pt idx="37">
                  <c:v>26.68681</c:v>
                </c:pt>
                <c:pt idx="38">
                  <c:v>19.154642</c:v>
                </c:pt>
                <c:pt idx="39">
                  <c:v>24.65019</c:v>
                </c:pt>
                <c:pt idx="40">
                  <c:v>17.853799</c:v>
                </c:pt>
                <c:pt idx="41">
                  <c:v>18.49526</c:v>
                </c:pt>
                <c:pt idx="42">
                  <c:v>16.697675</c:v>
                </c:pt>
                <c:pt idx="43">
                  <c:v>18.540861</c:v>
                </c:pt>
                <c:pt idx="44">
                  <c:v>20.283657</c:v>
                </c:pt>
                <c:pt idx="45">
                  <c:v>19.204826</c:v>
                </c:pt>
                <c:pt idx="46">
                  <c:v>23.480852</c:v>
                </c:pt>
                <c:pt idx="47">
                  <c:v>18.527556</c:v>
                </c:pt>
                <c:pt idx="48">
                  <c:v>34.810987</c:v>
                </c:pt>
                <c:pt idx="49">
                  <c:v>22.718801</c:v>
                </c:pt>
                <c:pt idx="50">
                  <c:v>17.8617</c:v>
                </c:pt>
                <c:pt idx="51">
                  <c:v>26.842726</c:v>
                </c:pt>
                <c:pt idx="52">
                  <c:v>20.399554</c:v>
                </c:pt>
                <c:pt idx="53">
                  <c:v>21.667598</c:v>
                </c:pt>
                <c:pt idx="54">
                  <c:v>31.035412</c:v>
                </c:pt>
                <c:pt idx="55">
                  <c:v>28.834719</c:v>
                </c:pt>
                <c:pt idx="56">
                  <c:v>19.722249</c:v>
                </c:pt>
                <c:pt idx="57">
                  <c:v>22.813026</c:v>
                </c:pt>
                <c:pt idx="58">
                  <c:v>32.345692</c:v>
                </c:pt>
                <c:pt idx="59">
                  <c:v>40.476766</c:v>
                </c:pt>
                <c:pt idx="60">
                  <c:v>27.967603</c:v>
                </c:pt>
                <c:pt idx="61">
                  <c:v>21.9912</c:v>
                </c:pt>
                <c:pt idx="62">
                  <c:v>40.706895</c:v>
                </c:pt>
                <c:pt idx="63">
                  <c:v>44.720609</c:v>
                </c:pt>
                <c:pt idx="64">
                  <c:v>21.470323</c:v>
                </c:pt>
                <c:pt idx="65">
                  <c:v>20.838742</c:v>
                </c:pt>
                <c:pt idx="66">
                  <c:v>41.797867</c:v>
                </c:pt>
                <c:pt idx="67">
                  <c:v>22.362959</c:v>
                </c:pt>
                <c:pt idx="68">
                  <c:v>34.255191</c:v>
                </c:pt>
                <c:pt idx="69">
                  <c:v>31.04935</c:v>
                </c:pt>
                <c:pt idx="70">
                  <c:v>31.363313</c:v>
                </c:pt>
                <c:pt idx="71">
                  <c:v>29.912162</c:v>
                </c:pt>
                <c:pt idx="72">
                  <c:v>31.955128</c:v>
                </c:pt>
                <c:pt idx="73">
                  <c:v>36.269397</c:v>
                </c:pt>
                <c:pt idx="74">
                  <c:v>45.954895</c:v>
                </c:pt>
                <c:pt idx="75">
                  <c:v>40.097282</c:v>
                </c:pt>
                <c:pt idx="76">
                  <c:v>29.811694</c:v>
                </c:pt>
                <c:pt idx="77">
                  <c:v>27.854568</c:v>
                </c:pt>
                <c:pt idx="78">
                  <c:v>25.205574</c:v>
                </c:pt>
                <c:pt idx="79">
                  <c:v>31.612465</c:v>
                </c:pt>
                <c:pt idx="80">
                  <c:v>23.821767</c:v>
                </c:pt>
                <c:pt idx="81">
                  <c:v>29.218911</c:v>
                </c:pt>
                <c:pt idx="82">
                  <c:v>27.541643</c:v>
                </c:pt>
                <c:pt idx="83">
                  <c:v>21.705165</c:v>
                </c:pt>
                <c:pt idx="84">
                  <c:v>22.753823</c:v>
                </c:pt>
                <c:pt idx="85">
                  <c:v>25.072001</c:v>
                </c:pt>
                <c:pt idx="86">
                  <c:v>38.803788</c:v>
                </c:pt>
                <c:pt idx="87">
                  <c:v>28.127456</c:v>
                </c:pt>
                <c:pt idx="88">
                  <c:v>19.237632</c:v>
                </c:pt>
                <c:pt idx="89">
                  <c:v>20.986422</c:v>
                </c:pt>
                <c:pt idx="90">
                  <c:v>31.396975</c:v>
                </c:pt>
                <c:pt idx="91">
                  <c:v>29.304582</c:v>
                </c:pt>
                <c:pt idx="92">
                  <c:v>55.514839</c:v>
                </c:pt>
                <c:pt idx="93">
                  <c:v>65.644321</c:v>
                </c:pt>
                <c:pt idx="94">
                  <c:v>42.284838</c:v>
                </c:pt>
                <c:pt idx="95">
                  <c:v>45.385679</c:v>
                </c:pt>
                <c:pt idx="96">
                  <c:v>56.671754</c:v>
                </c:pt>
                <c:pt idx="97">
                  <c:v>45.878002</c:v>
                </c:pt>
                <c:pt idx="98">
                  <c:v>46.989545</c:v>
                </c:pt>
                <c:pt idx="99">
                  <c:v>49.588771</c:v>
                </c:pt>
                <c:pt idx="100">
                  <c:v>37.164708</c:v>
                </c:pt>
                <c:pt idx="101">
                  <c:v>34.07074</c:v>
                </c:pt>
                <c:pt idx="102">
                  <c:v>59.442461</c:v>
                </c:pt>
                <c:pt idx="103">
                  <c:v>28.675397</c:v>
                </c:pt>
                <c:pt idx="104">
                  <c:v>27.854321</c:v>
                </c:pt>
                <c:pt idx="105">
                  <c:v>22.038775</c:v>
                </c:pt>
                <c:pt idx="106">
                  <c:v>38.076751</c:v>
                </c:pt>
                <c:pt idx="107">
                  <c:v>34.82859</c:v>
                </c:pt>
                <c:pt idx="108">
                  <c:v>34.64207</c:v>
                </c:pt>
                <c:pt idx="109">
                  <c:v>23.754757</c:v>
                </c:pt>
                <c:pt idx="110">
                  <c:v>24.850852</c:v>
                </c:pt>
                <c:pt idx="111">
                  <c:v>27.62478</c:v>
                </c:pt>
                <c:pt idx="112">
                  <c:v>20.571024</c:v>
                </c:pt>
                <c:pt idx="113">
                  <c:v>23.254075</c:v>
                </c:pt>
                <c:pt idx="114">
                  <c:v>21.820326</c:v>
                </c:pt>
                <c:pt idx="115">
                  <c:v>22.220972</c:v>
                </c:pt>
                <c:pt idx="116">
                  <c:v>21.418914</c:v>
                </c:pt>
                <c:pt idx="117">
                  <c:v>21.249501</c:v>
                </c:pt>
                <c:pt idx="118">
                  <c:v>22.839663</c:v>
                </c:pt>
                <c:pt idx="119">
                  <c:v>17.700075</c:v>
                </c:pt>
                <c:pt idx="120">
                  <c:v>46.471815</c:v>
                </c:pt>
                <c:pt idx="121">
                  <c:v>22.512111</c:v>
                </c:pt>
                <c:pt idx="122">
                  <c:v>20.023233</c:v>
                </c:pt>
                <c:pt idx="123">
                  <c:v>26.981866</c:v>
                </c:pt>
                <c:pt idx="124">
                  <c:v>18.987387</c:v>
                </c:pt>
                <c:pt idx="125">
                  <c:v>18.462725</c:v>
                </c:pt>
                <c:pt idx="126">
                  <c:v>20.472597</c:v>
                </c:pt>
                <c:pt idx="127">
                  <c:v>18.694224</c:v>
                </c:pt>
                <c:pt idx="128">
                  <c:v>23.548957</c:v>
                </c:pt>
                <c:pt idx="129">
                  <c:v>22.73147</c:v>
                </c:pt>
                <c:pt idx="130">
                  <c:v>30.084973</c:v>
                </c:pt>
                <c:pt idx="131">
                  <c:v>24.711392</c:v>
                </c:pt>
                <c:pt idx="132">
                  <c:v>19.925696</c:v>
                </c:pt>
                <c:pt idx="133">
                  <c:v>25.780749</c:v>
                </c:pt>
                <c:pt idx="134">
                  <c:v>28.719242</c:v>
                </c:pt>
                <c:pt idx="135">
                  <c:v>27.658891</c:v>
                </c:pt>
                <c:pt idx="136">
                  <c:v>22.634988</c:v>
                </c:pt>
                <c:pt idx="137">
                  <c:v>21.456239</c:v>
                </c:pt>
                <c:pt idx="138">
                  <c:v>19.875887</c:v>
                </c:pt>
                <c:pt idx="139">
                  <c:v>21.437925</c:v>
                </c:pt>
                <c:pt idx="140">
                  <c:v>21.964534</c:v>
                </c:pt>
                <c:pt idx="141">
                  <c:v>20.183566</c:v>
                </c:pt>
                <c:pt idx="142">
                  <c:v>22.308122</c:v>
                </c:pt>
                <c:pt idx="143">
                  <c:v>20.686137</c:v>
                </c:pt>
                <c:pt idx="144">
                  <c:v>57.752084</c:v>
                </c:pt>
                <c:pt idx="145">
                  <c:v>32.50683</c:v>
                </c:pt>
                <c:pt idx="146">
                  <c:v>28.272307</c:v>
                </c:pt>
                <c:pt idx="147">
                  <c:v>24.09133</c:v>
                </c:pt>
                <c:pt idx="148">
                  <c:v>21.109696</c:v>
                </c:pt>
                <c:pt idx="149">
                  <c:v>21.168742</c:v>
                </c:pt>
                <c:pt idx="150">
                  <c:v>26.807657</c:v>
                </c:pt>
                <c:pt idx="151">
                  <c:v>28.612019</c:v>
                </c:pt>
                <c:pt idx="152">
                  <c:v>29.160253</c:v>
                </c:pt>
                <c:pt idx="153">
                  <c:v>28.152071</c:v>
                </c:pt>
                <c:pt idx="154">
                  <c:v>31.063042</c:v>
                </c:pt>
              </c:numCache>
            </c:numRef>
          </c:yVal>
        </c:ser>
        <c:ser>
          <c:idx val="1"/>
          <c:order val="1"/>
          <c:smooth val="0"/>
          <c:tx>
            <c:strRef>
              <c:f>Sheet1!$C$1</c:f>
              <c:strCache>
                <c:ptCount val="1"/>
                <c:pt idx="0">
                  <c:v>Avg IO Size (KB) - avg</c:v>
                </c:pt>
              </c:strCache>
            </c:strRef>
          </c:tx>
          <c:marker>
            <c:symbol val="none"/>
          </c:marker>
          <c:spPr>
            <a:ln>
              <a:solidFill>
                <a:srgbClr val="80808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27.72</c:v>
                </c:pt>
                <c:pt idx="1">
                  <c:v>27.72</c:v>
                </c:pt>
                <c:pt idx="2">
                  <c:v>27.72</c:v>
                </c:pt>
                <c:pt idx="3">
                  <c:v>27.72</c:v>
                </c:pt>
                <c:pt idx="4">
                  <c:v>27.72</c:v>
                </c:pt>
                <c:pt idx="5">
                  <c:v>27.72</c:v>
                </c:pt>
                <c:pt idx="6">
                  <c:v>27.72</c:v>
                </c:pt>
                <c:pt idx="7">
                  <c:v>27.72</c:v>
                </c:pt>
                <c:pt idx="8">
                  <c:v>27.72</c:v>
                </c:pt>
                <c:pt idx="9">
                  <c:v>27.72</c:v>
                </c:pt>
                <c:pt idx="10">
                  <c:v>27.72</c:v>
                </c:pt>
                <c:pt idx="11">
                  <c:v>27.72</c:v>
                </c:pt>
                <c:pt idx="12">
                  <c:v>27.72</c:v>
                </c:pt>
                <c:pt idx="13">
                  <c:v>27.72</c:v>
                </c:pt>
                <c:pt idx="14">
                  <c:v>27.72</c:v>
                </c:pt>
                <c:pt idx="15">
                  <c:v>27.72</c:v>
                </c:pt>
                <c:pt idx="16">
                  <c:v>27.72</c:v>
                </c:pt>
                <c:pt idx="17">
                  <c:v>27.72</c:v>
                </c:pt>
                <c:pt idx="18">
                  <c:v>27.72</c:v>
                </c:pt>
                <c:pt idx="19">
                  <c:v>27.72</c:v>
                </c:pt>
                <c:pt idx="20">
                  <c:v>27.72</c:v>
                </c:pt>
                <c:pt idx="21">
                  <c:v>27.72</c:v>
                </c:pt>
                <c:pt idx="22">
                  <c:v>27.72</c:v>
                </c:pt>
                <c:pt idx="23">
                  <c:v>27.72</c:v>
                </c:pt>
                <c:pt idx="24">
                  <c:v>27.72</c:v>
                </c:pt>
                <c:pt idx="25">
                  <c:v>27.72</c:v>
                </c:pt>
                <c:pt idx="26">
                  <c:v>27.72</c:v>
                </c:pt>
                <c:pt idx="27">
                  <c:v>27.72</c:v>
                </c:pt>
                <c:pt idx="28">
                  <c:v>27.72</c:v>
                </c:pt>
                <c:pt idx="29">
                  <c:v>27.72</c:v>
                </c:pt>
                <c:pt idx="30">
                  <c:v>27.72</c:v>
                </c:pt>
                <c:pt idx="31">
                  <c:v>27.72</c:v>
                </c:pt>
                <c:pt idx="32">
                  <c:v>27.72</c:v>
                </c:pt>
                <c:pt idx="33">
                  <c:v>27.72</c:v>
                </c:pt>
                <c:pt idx="34">
                  <c:v>27.72</c:v>
                </c:pt>
                <c:pt idx="35">
                  <c:v>27.72</c:v>
                </c:pt>
                <c:pt idx="36">
                  <c:v>27.72</c:v>
                </c:pt>
                <c:pt idx="37">
                  <c:v>27.72</c:v>
                </c:pt>
                <c:pt idx="38">
                  <c:v>27.72</c:v>
                </c:pt>
                <c:pt idx="39">
                  <c:v>27.72</c:v>
                </c:pt>
                <c:pt idx="40">
                  <c:v>27.72</c:v>
                </c:pt>
                <c:pt idx="41">
                  <c:v>27.72</c:v>
                </c:pt>
                <c:pt idx="42">
                  <c:v>27.72</c:v>
                </c:pt>
                <c:pt idx="43">
                  <c:v>27.72</c:v>
                </c:pt>
                <c:pt idx="44">
                  <c:v>27.72</c:v>
                </c:pt>
                <c:pt idx="45">
                  <c:v>27.72</c:v>
                </c:pt>
                <c:pt idx="46">
                  <c:v>27.72</c:v>
                </c:pt>
                <c:pt idx="47">
                  <c:v>27.72</c:v>
                </c:pt>
                <c:pt idx="48">
                  <c:v>27.72</c:v>
                </c:pt>
                <c:pt idx="49">
                  <c:v>27.72</c:v>
                </c:pt>
                <c:pt idx="50">
                  <c:v>27.72</c:v>
                </c:pt>
                <c:pt idx="51">
                  <c:v>27.72</c:v>
                </c:pt>
                <c:pt idx="52">
                  <c:v>27.72</c:v>
                </c:pt>
                <c:pt idx="53">
                  <c:v>27.72</c:v>
                </c:pt>
                <c:pt idx="54">
                  <c:v>27.72</c:v>
                </c:pt>
                <c:pt idx="55">
                  <c:v>27.72</c:v>
                </c:pt>
                <c:pt idx="56">
                  <c:v>27.72</c:v>
                </c:pt>
                <c:pt idx="57">
                  <c:v>27.72</c:v>
                </c:pt>
                <c:pt idx="58">
                  <c:v>27.72</c:v>
                </c:pt>
                <c:pt idx="59">
                  <c:v>27.72</c:v>
                </c:pt>
                <c:pt idx="60">
                  <c:v>27.72</c:v>
                </c:pt>
                <c:pt idx="61">
                  <c:v>27.72</c:v>
                </c:pt>
                <c:pt idx="62">
                  <c:v>27.72</c:v>
                </c:pt>
                <c:pt idx="63">
                  <c:v>27.72</c:v>
                </c:pt>
                <c:pt idx="64">
                  <c:v>27.72</c:v>
                </c:pt>
                <c:pt idx="65">
                  <c:v>27.72</c:v>
                </c:pt>
                <c:pt idx="66">
                  <c:v>27.72</c:v>
                </c:pt>
                <c:pt idx="67">
                  <c:v>27.72</c:v>
                </c:pt>
                <c:pt idx="68">
                  <c:v>27.72</c:v>
                </c:pt>
                <c:pt idx="69">
                  <c:v>27.72</c:v>
                </c:pt>
                <c:pt idx="70">
                  <c:v>27.72</c:v>
                </c:pt>
                <c:pt idx="71">
                  <c:v>27.72</c:v>
                </c:pt>
                <c:pt idx="72">
                  <c:v>27.72</c:v>
                </c:pt>
                <c:pt idx="73">
                  <c:v>27.72</c:v>
                </c:pt>
                <c:pt idx="74">
                  <c:v>27.72</c:v>
                </c:pt>
                <c:pt idx="75">
                  <c:v>27.72</c:v>
                </c:pt>
                <c:pt idx="76">
                  <c:v>27.72</c:v>
                </c:pt>
                <c:pt idx="77">
                  <c:v>27.72</c:v>
                </c:pt>
                <c:pt idx="78">
                  <c:v>27.72</c:v>
                </c:pt>
                <c:pt idx="79">
                  <c:v>27.72</c:v>
                </c:pt>
                <c:pt idx="80">
                  <c:v>27.72</c:v>
                </c:pt>
                <c:pt idx="81">
                  <c:v>27.72</c:v>
                </c:pt>
                <c:pt idx="82">
                  <c:v>27.72</c:v>
                </c:pt>
                <c:pt idx="83">
                  <c:v>27.72</c:v>
                </c:pt>
                <c:pt idx="84">
                  <c:v>27.72</c:v>
                </c:pt>
                <c:pt idx="85">
                  <c:v>27.72</c:v>
                </c:pt>
                <c:pt idx="86">
                  <c:v>27.72</c:v>
                </c:pt>
                <c:pt idx="87">
                  <c:v>27.72</c:v>
                </c:pt>
                <c:pt idx="88">
                  <c:v>27.72</c:v>
                </c:pt>
                <c:pt idx="89">
                  <c:v>27.72</c:v>
                </c:pt>
                <c:pt idx="90">
                  <c:v>27.72</c:v>
                </c:pt>
                <c:pt idx="91">
                  <c:v>27.72</c:v>
                </c:pt>
                <c:pt idx="92">
                  <c:v>27.72</c:v>
                </c:pt>
                <c:pt idx="93">
                  <c:v>27.72</c:v>
                </c:pt>
                <c:pt idx="94">
                  <c:v>27.72</c:v>
                </c:pt>
                <c:pt idx="95">
                  <c:v>27.72</c:v>
                </c:pt>
                <c:pt idx="96">
                  <c:v>27.72</c:v>
                </c:pt>
                <c:pt idx="97">
                  <c:v>27.72</c:v>
                </c:pt>
                <c:pt idx="98">
                  <c:v>27.72</c:v>
                </c:pt>
                <c:pt idx="99">
                  <c:v>27.72</c:v>
                </c:pt>
                <c:pt idx="100">
                  <c:v>27.72</c:v>
                </c:pt>
                <c:pt idx="101">
                  <c:v>27.72</c:v>
                </c:pt>
                <c:pt idx="102">
                  <c:v>27.72</c:v>
                </c:pt>
                <c:pt idx="103">
                  <c:v>27.72</c:v>
                </c:pt>
                <c:pt idx="104">
                  <c:v>27.72</c:v>
                </c:pt>
                <c:pt idx="105">
                  <c:v>27.72</c:v>
                </c:pt>
                <c:pt idx="106">
                  <c:v>27.72</c:v>
                </c:pt>
                <c:pt idx="107">
                  <c:v>27.72</c:v>
                </c:pt>
                <c:pt idx="108">
                  <c:v>27.72</c:v>
                </c:pt>
                <c:pt idx="109">
                  <c:v>27.72</c:v>
                </c:pt>
                <c:pt idx="110">
                  <c:v>27.72</c:v>
                </c:pt>
                <c:pt idx="111">
                  <c:v>27.72</c:v>
                </c:pt>
                <c:pt idx="112">
                  <c:v>27.72</c:v>
                </c:pt>
                <c:pt idx="113">
                  <c:v>27.72</c:v>
                </c:pt>
                <c:pt idx="114">
                  <c:v>27.72</c:v>
                </c:pt>
                <c:pt idx="115">
                  <c:v>27.72</c:v>
                </c:pt>
                <c:pt idx="116">
                  <c:v>27.72</c:v>
                </c:pt>
                <c:pt idx="117">
                  <c:v>27.72</c:v>
                </c:pt>
                <c:pt idx="118">
                  <c:v>27.72</c:v>
                </c:pt>
                <c:pt idx="119">
                  <c:v>27.72</c:v>
                </c:pt>
                <c:pt idx="120">
                  <c:v>27.72</c:v>
                </c:pt>
                <c:pt idx="121">
                  <c:v>27.72</c:v>
                </c:pt>
                <c:pt idx="122">
                  <c:v>27.72</c:v>
                </c:pt>
                <c:pt idx="123">
                  <c:v>27.72</c:v>
                </c:pt>
                <c:pt idx="124">
                  <c:v>27.72</c:v>
                </c:pt>
                <c:pt idx="125">
                  <c:v>27.72</c:v>
                </c:pt>
                <c:pt idx="126">
                  <c:v>27.72</c:v>
                </c:pt>
                <c:pt idx="127">
                  <c:v>27.72</c:v>
                </c:pt>
                <c:pt idx="128">
                  <c:v>27.72</c:v>
                </c:pt>
                <c:pt idx="129">
                  <c:v>27.72</c:v>
                </c:pt>
                <c:pt idx="130">
                  <c:v>27.72</c:v>
                </c:pt>
                <c:pt idx="131">
                  <c:v>27.72</c:v>
                </c:pt>
                <c:pt idx="132">
                  <c:v>27.72</c:v>
                </c:pt>
                <c:pt idx="133">
                  <c:v>27.72</c:v>
                </c:pt>
                <c:pt idx="134">
                  <c:v>27.72</c:v>
                </c:pt>
                <c:pt idx="135">
                  <c:v>27.72</c:v>
                </c:pt>
                <c:pt idx="136">
                  <c:v>27.72</c:v>
                </c:pt>
                <c:pt idx="137">
                  <c:v>27.72</c:v>
                </c:pt>
                <c:pt idx="138">
                  <c:v>27.72</c:v>
                </c:pt>
                <c:pt idx="139">
                  <c:v>27.72</c:v>
                </c:pt>
                <c:pt idx="140">
                  <c:v>27.72</c:v>
                </c:pt>
                <c:pt idx="141">
                  <c:v>27.72</c:v>
                </c:pt>
                <c:pt idx="142">
                  <c:v>27.72</c:v>
                </c:pt>
                <c:pt idx="143">
                  <c:v>27.72</c:v>
                </c:pt>
                <c:pt idx="144">
                  <c:v>27.72</c:v>
                </c:pt>
                <c:pt idx="145">
                  <c:v>27.72</c:v>
                </c:pt>
                <c:pt idx="146">
                  <c:v>27.72</c:v>
                </c:pt>
                <c:pt idx="147">
                  <c:v>27.72</c:v>
                </c:pt>
                <c:pt idx="148">
                  <c:v>27.72</c:v>
                </c:pt>
                <c:pt idx="149">
                  <c:v>27.72</c:v>
                </c:pt>
                <c:pt idx="150">
                  <c:v>27.72</c:v>
                </c:pt>
                <c:pt idx="151">
                  <c:v>27.72</c:v>
                </c:pt>
                <c:pt idx="152">
                  <c:v>27.72</c:v>
                </c:pt>
                <c:pt idx="153">
                  <c:v>27.72</c:v>
                </c:pt>
                <c:pt idx="154">
                  <c:v>27.72</c:v>
                </c:pt>
              </c:numCache>
            </c:numRef>
          </c:yVal>
        </c:ser>
        <c:ser>
          <c:idx val="2"/>
          <c:order val="2"/>
          <c:smooth val="0"/>
          <c:tx>
            <c:strRef>
              <c:f>Sheet1!$D$1</c:f>
              <c:strCache>
                <c:ptCount val="1"/>
                <c:pt idx="0">
                  <c:v>Avg IO Size (KB) - 95th</c:v>
                </c:pt>
              </c:strCache>
            </c:strRef>
          </c:tx>
          <c:marker>
            <c:symbol val="none"/>
          </c:marker>
          <c:spPr>
            <a:ln>
              <a:solidFill>
                <a:srgbClr val="40404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49.59</c:v>
                </c:pt>
                <c:pt idx="1">
                  <c:v>49.59</c:v>
                </c:pt>
                <c:pt idx="2">
                  <c:v>49.59</c:v>
                </c:pt>
                <c:pt idx="3">
                  <c:v>49.59</c:v>
                </c:pt>
                <c:pt idx="4">
                  <c:v>49.59</c:v>
                </c:pt>
                <c:pt idx="5">
                  <c:v>49.59</c:v>
                </c:pt>
                <c:pt idx="6">
                  <c:v>49.59</c:v>
                </c:pt>
                <c:pt idx="7">
                  <c:v>49.59</c:v>
                </c:pt>
                <c:pt idx="8">
                  <c:v>49.59</c:v>
                </c:pt>
                <c:pt idx="9">
                  <c:v>49.59</c:v>
                </c:pt>
                <c:pt idx="10">
                  <c:v>49.59</c:v>
                </c:pt>
                <c:pt idx="11">
                  <c:v>49.59</c:v>
                </c:pt>
                <c:pt idx="12">
                  <c:v>49.59</c:v>
                </c:pt>
                <c:pt idx="13">
                  <c:v>49.59</c:v>
                </c:pt>
                <c:pt idx="14">
                  <c:v>49.59</c:v>
                </c:pt>
                <c:pt idx="15">
                  <c:v>49.59</c:v>
                </c:pt>
                <c:pt idx="16">
                  <c:v>49.59</c:v>
                </c:pt>
                <c:pt idx="17">
                  <c:v>49.59</c:v>
                </c:pt>
                <c:pt idx="18">
                  <c:v>49.59</c:v>
                </c:pt>
                <c:pt idx="19">
                  <c:v>49.59</c:v>
                </c:pt>
                <c:pt idx="20">
                  <c:v>49.59</c:v>
                </c:pt>
                <c:pt idx="21">
                  <c:v>49.59</c:v>
                </c:pt>
                <c:pt idx="22">
                  <c:v>49.59</c:v>
                </c:pt>
                <c:pt idx="23">
                  <c:v>49.59</c:v>
                </c:pt>
                <c:pt idx="24">
                  <c:v>49.59</c:v>
                </c:pt>
                <c:pt idx="25">
                  <c:v>49.59</c:v>
                </c:pt>
                <c:pt idx="26">
                  <c:v>49.59</c:v>
                </c:pt>
                <c:pt idx="27">
                  <c:v>49.59</c:v>
                </c:pt>
                <c:pt idx="28">
                  <c:v>49.59</c:v>
                </c:pt>
                <c:pt idx="29">
                  <c:v>49.59</c:v>
                </c:pt>
                <c:pt idx="30">
                  <c:v>49.59</c:v>
                </c:pt>
                <c:pt idx="31">
                  <c:v>49.59</c:v>
                </c:pt>
                <c:pt idx="32">
                  <c:v>49.59</c:v>
                </c:pt>
                <c:pt idx="33">
                  <c:v>49.59</c:v>
                </c:pt>
                <c:pt idx="34">
                  <c:v>49.59</c:v>
                </c:pt>
                <c:pt idx="35">
                  <c:v>49.59</c:v>
                </c:pt>
                <c:pt idx="36">
                  <c:v>49.59</c:v>
                </c:pt>
                <c:pt idx="37">
                  <c:v>49.59</c:v>
                </c:pt>
                <c:pt idx="38">
                  <c:v>49.59</c:v>
                </c:pt>
                <c:pt idx="39">
                  <c:v>49.59</c:v>
                </c:pt>
                <c:pt idx="40">
                  <c:v>49.59</c:v>
                </c:pt>
                <c:pt idx="41">
                  <c:v>49.59</c:v>
                </c:pt>
                <c:pt idx="42">
                  <c:v>49.59</c:v>
                </c:pt>
                <c:pt idx="43">
                  <c:v>49.59</c:v>
                </c:pt>
                <c:pt idx="44">
                  <c:v>49.59</c:v>
                </c:pt>
                <c:pt idx="45">
                  <c:v>49.59</c:v>
                </c:pt>
                <c:pt idx="46">
                  <c:v>49.59</c:v>
                </c:pt>
                <c:pt idx="47">
                  <c:v>49.59</c:v>
                </c:pt>
                <c:pt idx="48">
                  <c:v>49.59</c:v>
                </c:pt>
                <c:pt idx="49">
                  <c:v>49.59</c:v>
                </c:pt>
                <c:pt idx="50">
                  <c:v>49.59</c:v>
                </c:pt>
                <c:pt idx="51">
                  <c:v>49.59</c:v>
                </c:pt>
                <c:pt idx="52">
                  <c:v>49.59</c:v>
                </c:pt>
                <c:pt idx="53">
                  <c:v>49.59</c:v>
                </c:pt>
                <c:pt idx="54">
                  <c:v>49.59</c:v>
                </c:pt>
                <c:pt idx="55">
                  <c:v>49.59</c:v>
                </c:pt>
                <c:pt idx="56">
                  <c:v>49.59</c:v>
                </c:pt>
                <c:pt idx="57">
                  <c:v>49.59</c:v>
                </c:pt>
                <c:pt idx="58">
                  <c:v>49.59</c:v>
                </c:pt>
                <c:pt idx="59">
                  <c:v>49.59</c:v>
                </c:pt>
                <c:pt idx="60">
                  <c:v>49.59</c:v>
                </c:pt>
                <c:pt idx="61">
                  <c:v>49.59</c:v>
                </c:pt>
                <c:pt idx="62">
                  <c:v>49.59</c:v>
                </c:pt>
                <c:pt idx="63">
                  <c:v>49.59</c:v>
                </c:pt>
                <c:pt idx="64">
                  <c:v>49.59</c:v>
                </c:pt>
                <c:pt idx="65">
                  <c:v>49.59</c:v>
                </c:pt>
                <c:pt idx="66">
                  <c:v>49.59</c:v>
                </c:pt>
                <c:pt idx="67">
                  <c:v>49.59</c:v>
                </c:pt>
                <c:pt idx="68">
                  <c:v>49.59</c:v>
                </c:pt>
                <c:pt idx="69">
                  <c:v>49.59</c:v>
                </c:pt>
                <c:pt idx="70">
                  <c:v>49.59</c:v>
                </c:pt>
                <c:pt idx="71">
                  <c:v>49.59</c:v>
                </c:pt>
                <c:pt idx="72">
                  <c:v>49.59</c:v>
                </c:pt>
                <c:pt idx="73">
                  <c:v>49.59</c:v>
                </c:pt>
                <c:pt idx="74">
                  <c:v>49.59</c:v>
                </c:pt>
                <c:pt idx="75">
                  <c:v>49.59</c:v>
                </c:pt>
                <c:pt idx="76">
                  <c:v>49.59</c:v>
                </c:pt>
                <c:pt idx="77">
                  <c:v>49.59</c:v>
                </c:pt>
                <c:pt idx="78">
                  <c:v>49.59</c:v>
                </c:pt>
                <c:pt idx="79">
                  <c:v>49.59</c:v>
                </c:pt>
                <c:pt idx="80">
                  <c:v>49.59</c:v>
                </c:pt>
                <c:pt idx="81">
                  <c:v>49.59</c:v>
                </c:pt>
                <c:pt idx="82">
                  <c:v>49.59</c:v>
                </c:pt>
                <c:pt idx="83">
                  <c:v>49.59</c:v>
                </c:pt>
                <c:pt idx="84">
                  <c:v>49.59</c:v>
                </c:pt>
                <c:pt idx="85">
                  <c:v>49.59</c:v>
                </c:pt>
                <c:pt idx="86">
                  <c:v>49.59</c:v>
                </c:pt>
                <c:pt idx="87">
                  <c:v>49.59</c:v>
                </c:pt>
                <c:pt idx="88">
                  <c:v>49.59</c:v>
                </c:pt>
                <c:pt idx="89">
                  <c:v>49.59</c:v>
                </c:pt>
                <c:pt idx="90">
                  <c:v>49.59</c:v>
                </c:pt>
                <c:pt idx="91">
                  <c:v>49.59</c:v>
                </c:pt>
                <c:pt idx="92">
                  <c:v>49.59</c:v>
                </c:pt>
                <c:pt idx="93">
                  <c:v>49.59</c:v>
                </c:pt>
                <c:pt idx="94">
                  <c:v>49.59</c:v>
                </c:pt>
                <c:pt idx="95">
                  <c:v>49.59</c:v>
                </c:pt>
                <c:pt idx="96">
                  <c:v>49.59</c:v>
                </c:pt>
                <c:pt idx="97">
                  <c:v>49.59</c:v>
                </c:pt>
                <c:pt idx="98">
                  <c:v>49.59</c:v>
                </c:pt>
                <c:pt idx="99">
                  <c:v>49.59</c:v>
                </c:pt>
                <c:pt idx="100">
                  <c:v>49.59</c:v>
                </c:pt>
                <c:pt idx="101">
                  <c:v>49.59</c:v>
                </c:pt>
                <c:pt idx="102">
                  <c:v>49.59</c:v>
                </c:pt>
                <c:pt idx="103">
                  <c:v>49.59</c:v>
                </c:pt>
                <c:pt idx="104">
                  <c:v>49.59</c:v>
                </c:pt>
                <c:pt idx="105">
                  <c:v>49.59</c:v>
                </c:pt>
                <c:pt idx="106">
                  <c:v>49.59</c:v>
                </c:pt>
                <c:pt idx="107">
                  <c:v>49.59</c:v>
                </c:pt>
                <c:pt idx="108">
                  <c:v>49.59</c:v>
                </c:pt>
                <c:pt idx="109">
                  <c:v>49.59</c:v>
                </c:pt>
                <c:pt idx="110">
                  <c:v>49.59</c:v>
                </c:pt>
                <c:pt idx="111">
                  <c:v>49.59</c:v>
                </c:pt>
                <c:pt idx="112">
                  <c:v>49.59</c:v>
                </c:pt>
                <c:pt idx="113">
                  <c:v>49.59</c:v>
                </c:pt>
                <c:pt idx="114">
                  <c:v>49.59</c:v>
                </c:pt>
                <c:pt idx="115">
                  <c:v>49.59</c:v>
                </c:pt>
                <c:pt idx="116">
                  <c:v>49.59</c:v>
                </c:pt>
                <c:pt idx="117">
                  <c:v>49.59</c:v>
                </c:pt>
                <c:pt idx="118">
                  <c:v>49.59</c:v>
                </c:pt>
                <c:pt idx="119">
                  <c:v>49.59</c:v>
                </c:pt>
                <c:pt idx="120">
                  <c:v>49.59</c:v>
                </c:pt>
                <c:pt idx="121">
                  <c:v>49.59</c:v>
                </c:pt>
                <c:pt idx="122">
                  <c:v>49.59</c:v>
                </c:pt>
                <c:pt idx="123">
                  <c:v>49.59</c:v>
                </c:pt>
                <c:pt idx="124">
                  <c:v>49.59</c:v>
                </c:pt>
                <c:pt idx="125">
                  <c:v>49.59</c:v>
                </c:pt>
                <c:pt idx="126">
                  <c:v>49.59</c:v>
                </c:pt>
                <c:pt idx="127">
                  <c:v>49.59</c:v>
                </c:pt>
                <c:pt idx="128">
                  <c:v>49.59</c:v>
                </c:pt>
                <c:pt idx="129">
                  <c:v>49.59</c:v>
                </c:pt>
                <c:pt idx="130">
                  <c:v>49.59</c:v>
                </c:pt>
                <c:pt idx="131">
                  <c:v>49.59</c:v>
                </c:pt>
                <c:pt idx="132">
                  <c:v>49.59</c:v>
                </c:pt>
                <c:pt idx="133">
                  <c:v>49.59</c:v>
                </c:pt>
                <c:pt idx="134">
                  <c:v>49.59</c:v>
                </c:pt>
                <c:pt idx="135">
                  <c:v>49.59</c:v>
                </c:pt>
                <c:pt idx="136">
                  <c:v>49.59</c:v>
                </c:pt>
                <c:pt idx="137">
                  <c:v>49.59</c:v>
                </c:pt>
                <c:pt idx="138">
                  <c:v>49.59</c:v>
                </c:pt>
                <c:pt idx="139">
                  <c:v>49.59</c:v>
                </c:pt>
                <c:pt idx="140">
                  <c:v>49.59</c:v>
                </c:pt>
                <c:pt idx="141">
                  <c:v>49.59</c:v>
                </c:pt>
                <c:pt idx="142">
                  <c:v>49.59</c:v>
                </c:pt>
                <c:pt idx="143">
                  <c:v>49.59</c:v>
                </c:pt>
                <c:pt idx="144">
                  <c:v>49.59</c:v>
                </c:pt>
                <c:pt idx="145">
                  <c:v>49.59</c:v>
                </c:pt>
                <c:pt idx="146">
                  <c:v>49.59</c:v>
                </c:pt>
                <c:pt idx="147">
                  <c:v>49.59</c:v>
                </c:pt>
                <c:pt idx="148">
                  <c:v>49.59</c:v>
                </c:pt>
                <c:pt idx="149">
                  <c:v>49.59</c:v>
                </c:pt>
                <c:pt idx="150">
                  <c:v>49.59</c:v>
                </c:pt>
                <c:pt idx="151">
                  <c:v>49.59</c:v>
                </c:pt>
                <c:pt idx="152">
                  <c:v>49.59</c:v>
                </c:pt>
                <c:pt idx="153">
                  <c:v>49.59</c:v>
                </c:pt>
                <c:pt idx="154">
                  <c:v>49.59</c:v>
                </c:pt>
              </c:numCache>
            </c:numRef>
          </c:yVal>
        </c:ser>
        <c:axId val="81357768"/>
        <c:axId val="81357769"/>
      </c:scatterChart>
      <c:valAx>
        <c:axId val="81357768"/>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69"/>
        <c:crosses val="autoZero"/>
      </c:valAx>
      <c:valAx>
        <c:axId val="81357769"/>
        <c:scaling>
          <c:orientation val="minMax"/>
        </c:scaling>
        <c:delete val="0"/>
        <c:axPos val="l"/>
        <c:title>
          <c:tx>
            <c:rich>
              <a:bodyPr rot="-5400000" vert="horz"/>
              <a:lstStyle/>
              <a:p>
                <a:pPr>
                  <a:defRPr/>
                </a:pPr>
                <a:r>
                  <a:rPr lang="en-US"/>
                  <a:t>Avg IO Size (KB)</a:t>
                </a:r>
              </a:p>
            </c:rich>
          </c:tx>
          <c:layout/>
          <c:overlay val="0"/>
        </c:title>
        <c:numFmt formatCode="#,##0" sourceLinked="0"/>
        <c:majorTickMark val="cross"/>
        <c:minorTickMark val="cross"/>
        <c:tickLblPos val="nextTo"/>
        <c:crossAx val="81357768"/>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51.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armstg01</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1.09</c:v>
                </c:pt>
                <c:pt idx="1">
                  <c:v>0.0</c:v>
                </c:pt>
                <c:pt idx="2">
                  <c:v>0.02</c:v>
                </c:pt>
                <c:pt idx="3">
                  <c:v>0.0</c:v>
                </c:pt>
                <c:pt idx="4">
                  <c:v>0.03</c:v>
                </c:pt>
                <c:pt idx="5">
                  <c:v>0.0</c:v>
                </c:pt>
                <c:pt idx="6">
                  <c:v>0.25</c:v>
                </c:pt>
                <c:pt idx="7">
                  <c:v>0.0</c:v>
                </c:pt>
                <c:pt idx="8">
                  <c:v>0.06</c:v>
                </c:pt>
                <c:pt idx="9">
                  <c:v>0.02</c:v>
                </c:pt>
                <c:pt idx="10">
                  <c:v>0.02</c:v>
                </c:pt>
                <c:pt idx="11">
                  <c:v>0.0</c:v>
                </c:pt>
                <c:pt idx="12">
                  <c:v>5.11</c:v>
                </c:pt>
                <c:pt idx="13">
                  <c:v>3.87</c:v>
                </c:pt>
                <c:pt idx="14">
                  <c:v>51.82</c:v>
                </c:pt>
                <c:pt idx="15">
                  <c:v>0.0</c:v>
                </c:pt>
                <c:pt idx="16">
                  <c:v>0.02</c:v>
                </c:pt>
                <c:pt idx="17">
                  <c:v>0.0</c:v>
                </c:pt>
                <c:pt idx="18">
                  <c:v>0.27</c:v>
                </c:pt>
                <c:pt idx="19">
                  <c:v>0.0</c:v>
                </c:pt>
                <c:pt idx="20">
                  <c:v>0.02</c:v>
                </c:pt>
                <c:pt idx="21">
                  <c:v>0.01</c:v>
                </c:pt>
                <c:pt idx="22">
                  <c:v>0.02</c:v>
                </c:pt>
                <c:pt idx="23">
                  <c:v>0.0</c:v>
                </c:pt>
                <c:pt idx="24">
                  <c:v>1.09</c:v>
                </c:pt>
                <c:pt idx="25">
                  <c:v>0.01</c:v>
                </c:pt>
                <c:pt idx="26">
                  <c:v>0.02</c:v>
                </c:pt>
                <c:pt idx="27">
                  <c:v>0.0</c:v>
                </c:pt>
                <c:pt idx="28">
                  <c:v>0.02</c:v>
                </c:pt>
                <c:pt idx="29">
                  <c:v>0.01</c:v>
                </c:pt>
                <c:pt idx="30">
                  <c:v>0.25</c:v>
                </c:pt>
                <c:pt idx="31">
                  <c:v>0.0</c:v>
                </c:pt>
                <c:pt idx="32">
                  <c:v>0.02</c:v>
                </c:pt>
                <c:pt idx="33">
                  <c:v>0.01</c:v>
                </c:pt>
                <c:pt idx="34">
                  <c:v>0.03</c:v>
                </c:pt>
                <c:pt idx="35">
                  <c:v>0.0</c:v>
                </c:pt>
                <c:pt idx="36">
                  <c:v>1.28</c:v>
                </c:pt>
                <c:pt idx="37">
                  <c:v>0.0</c:v>
                </c:pt>
                <c:pt idx="38">
                  <c:v>0.03</c:v>
                </c:pt>
                <c:pt idx="39">
                  <c:v>0.0</c:v>
                </c:pt>
                <c:pt idx="40">
                  <c:v>0.02</c:v>
                </c:pt>
                <c:pt idx="41">
                  <c:v>0.05</c:v>
                </c:pt>
                <c:pt idx="42">
                  <c:v>0.19</c:v>
                </c:pt>
                <c:pt idx="43">
                  <c:v>0.01</c:v>
                </c:pt>
                <c:pt idx="44">
                  <c:v>0.02</c:v>
                </c:pt>
                <c:pt idx="45">
                  <c:v>0.0</c:v>
                </c:pt>
                <c:pt idx="46">
                  <c:v>0.02</c:v>
                </c:pt>
                <c:pt idx="47">
                  <c:v>0.0</c:v>
                </c:pt>
                <c:pt idx="48">
                  <c:v>1.18</c:v>
                </c:pt>
                <c:pt idx="49">
                  <c:v>0.0</c:v>
                </c:pt>
                <c:pt idx="50">
                  <c:v>0.02</c:v>
                </c:pt>
                <c:pt idx="51">
                  <c:v>0.0</c:v>
                </c:pt>
                <c:pt idx="52">
                  <c:v>0.03</c:v>
                </c:pt>
                <c:pt idx="53">
                  <c:v>0.01</c:v>
                </c:pt>
                <c:pt idx="54">
                  <c:v>0.26</c:v>
                </c:pt>
                <c:pt idx="55">
                  <c:v>0.01</c:v>
                </c:pt>
                <c:pt idx="56">
                  <c:v>0.02</c:v>
                </c:pt>
                <c:pt idx="57">
                  <c:v>0.01</c:v>
                </c:pt>
                <c:pt idx="58">
                  <c:v>0.03</c:v>
                </c:pt>
                <c:pt idx="59">
                  <c:v>0.0</c:v>
                </c:pt>
                <c:pt idx="60">
                  <c:v>1.17</c:v>
                </c:pt>
                <c:pt idx="61">
                  <c:v>0.0</c:v>
                </c:pt>
                <c:pt idx="62">
                  <c:v>0.03</c:v>
                </c:pt>
                <c:pt idx="63">
                  <c:v>0.01</c:v>
                </c:pt>
                <c:pt idx="64">
                  <c:v>0.02</c:v>
                </c:pt>
                <c:pt idx="65">
                  <c:v>0.0</c:v>
                </c:pt>
                <c:pt idx="66">
                  <c:v>0.32</c:v>
                </c:pt>
                <c:pt idx="67">
                  <c:v>0.0</c:v>
                </c:pt>
                <c:pt idx="68">
                  <c:v>0.02</c:v>
                </c:pt>
                <c:pt idx="69">
                  <c:v>0.0</c:v>
                </c:pt>
                <c:pt idx="70">
                  <c:v>0.02</c:v>
                </c:pt>
                <c:pt idx="71">
                  <c:v>0.08</c:v>
                </c:pt>
                <c:pt idx="72">
                  <c:v>1.03</c:v>
                </c:pt>
                <c:pt idx="73">
                  <c:v>0.0</c:v>
                </c:pt>
                <c:pt idx="74">
                  <c:v>0.02</c:v>
                </c:pt>
                <c:pt idx="75">
                  <c:v>0.0</c:v>
                </c:pt>
                <c:pt idx="76">
                  <c:v>0.02</c:v>
                </c:pt>
                <c:pt idx="77">
                  <c:v>0.12</c:v>
                </c:pt>
                <c:pt idx="78">
                  <c:v>0.26</c:v>
                </c:pt>
                <c:pt idx="79">
                  <c:v>1.09</c:v>
                </c:pt>
                <c:pt idx="80">
                  <c:v>0.02</c:v>
                </c:pt>
                <c:pt idx="81">
                  <c:v>0.0</c:v>
                </c:pt>
                <c:pt idx="82">
                  <c:v>0.02</c:v>
                </c:pt>
                <c:pt idx="83">
                  <c:v>0.0</c:v>
                </c:pt>
                <c:pt idx="84">
                  <c:v>399.28</c:v>
                </c:pt>
                <c:pt idx="85">
                  <c:v>312.6</c:v>
                </c:pt>
                <c:pt idx="86">
                  <c:v>62.51</c:v>
                </c:pt>
                <c:pt idx="87">
                  <c:v>37.89</c:v>
                </c:pt>
                <c:pt idx="88">
                  <c:v>14.12</c:v>
                </c:pt>
                <c:pt idx="89">
                  <c:v>0.0</c:v>
                </c:pt>
                <c:pt idx="90">
                  <c:v>0.36</c:v>
                </c:pt>
                <c:pt idx="91">
                  <c:v>0.0</c:v>
                </c:pt>
                <c:pt idx="92">
                  <c:v>0.03</c:v>
                </c:pt>
                <c:pt idx="93">
                  <c:v>0.0</c:v>
                </c:pt>
                <c:pt idx="94">
                  <c:v>0.02</c:v>
                </c:pt>
                <c:pt idx="95">
                  <c:v>0.01</c:v>
                </c:pt>
                <c:pt idx="96">
                  <c:v>1.1</c:v>
                </c:pt>
                <c:pt idx="97">
                  <c:v>0.0</c:v>
                </c:pt>
                <c:pt idx="98">
                  <c:v>0.02</c:v>
                </c:pt>
                <c:pt idx="99">
                  <c:v>0.0</c:v>
                </c:pt>
                <c:pt idx="100">
                  <c:v>0.04</c:v>
                </c:pt>
                <c:pt idx="101">
                  <c:v>0.0</c:v>
                </c:pt>
                <c:pt idx="102">
                  <c:v>0.22</c:v>
                </c:pt>
                <c:pt idx="103">
                  <c:v>0.0</c:v>
                </c:pt>
                <c:pt idx="104">
                  <c:v>0.02</c:v>
                </c:pt>
                <c:pt idx="105">
                  <c:v>0.01</c:v>
                </c:pt>
                <c:pt idx="106">
                  <c:v>0.03</c:v>
                </c:pt>
                <c:pt idx="107">
                  <c:v>0.0</c:v>
                </c:pt>
                <c:pt idx="108">
                  <c:v>1.1</c:v>
                </c:pt>
                <c:pt idx="109">
                  <c:v>0.0</c:v>
                </c:pt>
                <c:pt idx="110">
                  <c:v>0.03</c:v>
                </c:pt>
                <c:pt idx="111">
                  <c:v>0.0</c:v>
                </c:pt>
                <c:pt idx="112">
                  <c:v>0.02</c:v>
                </c:pt>
                <c:pt idx="113">
                  <c:v>0.0</c:v>
                </c:pt>
                <c:pt idx="114">
                  <c:v>0.22</c:v>
                </c:pt>
                <c:pt idx="115">
                  <c:v>0.02</c:v>
                </c:pt>
                <c:pt idx="116">
                  <c:v>0.02</c:v>
                </c:pt>
                <c:pt idx="117">
                  <c:v>0.0</c:v>
                </c:pt>
                <c:pt idx="118">
                  <c:v>0.02</c:v>
                </c:pt>
                <c:pt idx="119">
                  <c:v>0.0</c:v>
                </c:pt>
                <c:pt idx="120">
                  <c:v>1.09</c:v>
                </c:pt>
                <c:pt idx="121">
                  <c:v>0.0</c:v>
                </c:pt>
                <c:pt idx="122">
                  <c:v>0.02</c:v>
                </c:pt>
                <c:pt idx="123">
                  <c:v>0.0</c:v>
                </c:pt>
                <c:pt idx="124">
                  <c:v>0.02</c:v>
                </c:pt>
                <c:pt idx="125">
                  <c:v>0.01</c:v>
                </c:pt>
                <c:pt idx="126">
                  <c:v>0.24</c:v>
                </c:pt>
                <c:pt idx="127">
                  <c:v>0.01</c:v>
                </c:pt>
                <c:pt idx="128">
                  <c:v>0.02</c:v>
                </c:pt>
                <c:pt idx="129">
                  <c:v>0.0</c:v>
                </c:pt>
                <c:pt idx="130">
                  <c:v>0.03</c:v>
                </c:pt>
                <c:pt idx="131">
                  <c:v>0.1</c:v>
                </c:pt>
                <c:pt idx="132">
                  <c:v>0.92</c:v>
                </c:pt>
                <c:pt idx="133">
                  <c:v>0.06</c:v>
                </c:pt>
                <c:pt idx="134">
                  <c:v>0.8</c:v>
                </c:pt>
                <c:pt idx="135">
                  <c:v>0.01</c:v>
                </c:pt>
                <c:pt idx="136">
                  <c:v>0.03</c:v>
                </c:pt>
                <c:pt idx="137">
                  <c:v>0.0</c:v>
                </c:pt>
                <c:pt idx="138">
                  <c:v>0.22</c:v>
                </c:pt>
                <c:pt idx="139">
                  <c:v>0.0</c:v>
                </c:pt>
                <c:pt idx="140">
                  <c:v>0.03</c:v>
                </c:pt>
                <c:pt idx="141">
                  <c:v>0.01</c:v>
                </c:pt>
                <c:pt idx="142">
                  <c:v>0.02</c:v>
                </c:pt>
                <c:pt idx="143">
                  <c:v>0.0</c:v>
                </c:pt>
                <c:pt idx="144">
                  <c:v>1.28</c:v>
                </c:pt>
                <c:pt idx="145">
                  <c:v>0.0</c:v>
                </c:pt>
                <c:pt idx="146">
                  <c:v>0.02</c:v>
                </c:pt>
                <c:pt idx="147">
                  <c:v>0.01</c:v>
                </c:pt>
                <c:pt idx="148">
                  <c:v>0.02</c:v>
                </c:pt>
                <c:pt idx="149">
                  <c:v>0.01</c:v>
                </c:pt>
                <c:pt idx="150">
                  <c:v>0.24</c:v>
                </c:pt>
                <c:pt idx="151">
                  <c:v>0.0</c:v>
                </c:pt>
                <c:pt idx="152">
                  <c:v>0.02</c:v>
                </c:pt>
                <c:pt idx="153">
                  <c:v>0.01</c:v>
                </c:pt>
                <c:pt idx="154">
                  <c:v>0.03</c:v>
                </c:pt>
              </c:numCache>
            </c:numRef>
          </c:yVal>
        </c:ser>
        <c:ser>
          <c:idx val="1"/>
          <c:order val="1"/>
          <c:smooth val="0"/>
          <c:tx>
            <c:strRef>
              <c:f>Sheet1!$C$1</c:f>
              <c:strCache>
                <c:ptCount val="1"/>
                <c:pt idx="0">
                  <c:v>bsmdbqa01</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326.83</c:v>
                </c:pt>
                <c:pt idx="1">
                  <c:v>52.6</c:v>
                </c:pt>
                <c:pt idx="2">
                  <c:v>49.98</c:v>
                </c:pt>
                <c:pt idx="3">
                  <c:v>40.67</c:v>
                </c:pt>
                <c:pt idx="4">
                  <c:v>28.02</c:v>
                </c:pt>
                <c:pt idx="5">
                  <c:v>21.01</c:v>
                </c:pt>
                <c:pt idx="6">
                  <c:v>6.27</c:v>
                </c:pt>
                <c:pt idx="7">
                  <c:v>3.56</c:v>
                </c:pt>
                <c:pt idx="8">
                  <c:v>29.48</c:v>
                </c:pt>
                <c:pt idx="9">
                  <c:v>3.56</c:v>
                </c:pt>
                <c:pt idx="10">
                  <c:v>3.67</c:v>
                </c:pt>
                <c:pt idx="11">
                  <c:v>3.22</c:v>
                </c:pt>
                <c:pt idx="12">
                  <c:v>4.23</c:v>
                </c:pt>
                <c:pt idx="13">
                  <c:v>39.62</c:v>
                </c:pt>
                <c:pt idx="14">
                  <c:v>42.52</c:v>
                </c:pt>
                <c:pt idx="15">
                  <c:v>19.74</c:v>
                </c:pt>
                <c:pt idx="16">
                  <c:v>3.52</c:v>
                </c:pt>
                <c:pt idx="17">
                  <c:v>3.53</c:v>
                </c:pt>
                <c:pt idx="18">
                  <c:v>3.58</c:v>
                </c:pt>
                <c:pt idx="19">
                  <c:v>3.54</c:v>
                </c:pt>
                <c:pt idx="20">
                  <c:v>28.91</c:v>
                </c:pt>
                <c:pt idx="21">
                  <c:v>3.53</c:v>
                </c:pt>
                <c:pt idx="22">
                  <c:v>3.39</c:v>
                </c:pt>
                <c:pt idx="23">
                  <c:v>57.5</c:v>
                </c:pt>
                <c:pt idx="24">
                  <c:v>243.54</c:v>
                </c:pt>
                <c:pt idx="25">
                  <c:v>56.97</c:v>
                </c:pt>
                <c:pt idx="26">
                  <c:v>29.6</c:v>
                </c:pt>
                <c:pt idx="27">
                  <c:v>19.82</c:v>
                </c:pt>
                <c:pt idx="28">
                  <c:v>3.41</c:v>
                </c:pt>
                <c:pt idx="29">
                  <c:v>3.49</c:v>
                </c:pt>
                <c:pt idx="30">
                  <c:v>3.6</c:v>
                </c:pt>
                <c:pt idx="31">
                  <c:v>3.53</c:v>
                </c:pt>
                <c:pt idx="32">
                  <c:v>29.77</c:v>
                </c:pt>
                <c:pt idx="33">
                  <c:v>3.53</c:v>
                </c:pt>
                <c:pt idx="34">
                  <c:v>3.59</c:v>
                </c:pt>
                <c:pt idx="35">
                  <c:v>3.49</c:v>
                </c:pt>
                <c:pt idx="36">
                  <c:v>4.63</c:v>
                </c:pt>
                <c:pt idx="37">
                  <c:v>51.84</c:v>
                </c:pt>
                <c:pt idx="38">
                  <c:v>30.65</c:v>
                </c:pt>
                <c:pt idx="39">
                  <c:v>19.8</c:v>
                </c:pt>
                <c:pt idx="40">
                  <c:v>3.67</c:v>
                </c:pt>
                <c:pt idx="41">
                  <c:v>3.5</c:v>
                </c:pt>
                <c:pt idx="42">
                  <c:v>3.64</c:v>
                </c:pt>
                <c:pt idx="43">
                  <c:v>3.36</c:v>
                </c:pt>
                <c:pt idx="44">
                  <c:v>29.51</c:v>
                </c:pt>
                <c:pt idx="45">
                  <c:v>3.54</c:v>
                </c:pt>
                <c:pt idx="46">
                  <c:v>3.71</c:v>
                </c:pt>
                <c:pt idx="47">
                  <c:v>3.44</c:v>
                </c:pt>
                <c:pt idx="48">
                  <c:v>326.6</c:v>
                </c:pt>
                <c:pt idx="49">
                  <c:v>55.54</c:v>
                </c:pt>
                <c:pt idx="50">
                  <c:v>32.45</c:v>
                </c:pt>
                <c:pt idx="51">
                  <c:v>19.83</c:v>
                </c:pt>
                <c:pt idx="52">
                  <c:v>3.74</c:v>
                </c:pt>
                <c:pt idx="53">
                  <c:v>3.55</c:v>
                </c:pt>
                <c:pt idx="54">
                  <c:v>3.63</c:v>
                </c:pt>
                <c:pt idx="55">
                  <c:v>8.02</c:v>
                </c:pt>
                <c:pt idx="56">
                  <c:v>24.97</c:v>
                </c:pt>
                <c:pt idx="57">
                  <c:v>3.72</c:v>
                </c:pt>
                <c:pt idx="58">
                  <c:v>3.67</c:v>
                </c:pt>
                <c:pt idx="59">
                  <c:v>3.8</c:v>
                </c:pt>
                <c:pt idx="60">
                  <c:v>3.86</c:v>
                </c:pt>
                <c:pt idx="61">
                  <c:v>47.7</c:v>
                </c:pt>
                <c:pt idx="62">
                  <c:v>34.73</c:v>
                </c:pt>
                <c:pt idx="63">
                  <c:v>20.0</c:v>
                </c:pt>
                <c:pt idx="64">
                  <c:v>3.71</c:v>
                </c:pt>
                <c:pt idx="65">
                  <c:v>3.53</c:v>
                </c:pt>
                <c:pt idx="66">
                  <c:v>3.56</c:v>
                </c:pt>
                <c:pt idx="67">
                  <c:v>3.41</c:v>
                </c:pt>
                <c:pt idx="68">
                  <c:v>28.54</c:v>
                </c:pt>
                <c:pt idx="69">
                  <c:v>3.39</c:v>
                </c:pt>
                <c:pt idx="70">
                  <c:v>3.67</c:v>
                </c:pt>
                <c:pt idx="71">
                  <c:v>127.55</c:v>
                </c:pt>
                <c:pt idx="72">
                  <c:v>172.64</c:v>
                </c:pt>
                <c:pt idx="73">
                  <c:v>36.2</c:v>
                </c:pt>
                <c:pt idx="74">
                  <c:v>52.17</c:v>
                </c:pt>
                <c:pt idx="75">
                  <c:v>19.81</c:v>
                </c:pt>
                <c:pt idx="76">
                  <c:v>3.81</c:v>
                </c:pt>
                <c:pt idx="77">
                  <c:v>4.0</c:v>
                </c:pt>
                <c:pt idx="78">
                  <c:v>4.35</c:v>
                </c:pt>
                <c:pt idx="79">
                  <c:v>3.85</c:v>
                </c:pt>
                <c:pt idx="80">
                  <c:v>30.45</c:v>
                </c:pt>
                <c:pt idx="81">
                  <c:v>3.96</c:v>
                </c:pt>
                <c:pt idx="82">
                  <c:v>4.11</c:v>
                </c:pt>
                <c:pt idx="83">
                  <c:v>4.03</c:v>
                </c:pt>
                <c:pt idx="84">
                  <c:v>36.26</c:v>
                </c:pt>
                <c:pt idx="85">
                  <c:v>54.17</c:v>
                </c:pt>
                <c:pt idx="86">
                  <c:v>36.15</c:v>
                </c:pt>
                <c:pt idx="87">
                  <c:v>13.04</c:v>
                </c:pt>
                <c:pt idx="88">
                  <c:v>4.05</c:v>
                </c:pt>
                <c:pt idx="89">
                  <c:v>4.1</c:v>
                </c:pt>
                <c:pt idx="90">
                  <c:v>20.52</c:v>
                </c:pt>
                <c:pt idx="91">
                  <c:v>4.16</c:v>
                </c:pt>
                <c:pt idx="92">
                  <c:v>33.01</c:v>
                </c:pt>
                <c:pt idx="93">
                  <c:v>3.76</c:v>
                </c:pt>
                <c:pt idx="94">
                  <c:v>4.37</c:v>
                </c:pt>
                <c:pt idx="95">
                  <c:v>3.85</c:v>
                </c:pt>
                <c:pt idx="96">
                  <c:v>314.88</c:v>
                </c:pt>
                <c:pt idx="97">
                  <c:v>54.85</c:v>
                </c:pt>
                <c:pt idx="98">
                  <c:v>32.5</c:v>
                </c:pt>
                <c:pt idx="99">
                  <c:v>20.41</c:v>
                </c:pt>
                <c:pt idx="100">
                  <c:v>4.43</c:v>
                </c:pt>
                <c:pt idx="101">
                  <c:v>3.29</c:v>
                </c:pt>
                <c:pt idx="102">
                  <c:v>3.79</c:v>
                </c:pt>
                <c:pt idx="103">
                  <c:v>4.16</c:v>
                </c:pt>
                <c:pt idx="104">
                  <c:v>29.84</c:v>
                </c:pt>
                <c:pt idx="105">
                  <c:v>4.24</c:v>
                </c:pt>
                <c:pt idx="106">
                  <c:v>3.92</c:v>
                </c:pt>
                <c:pt idx="107">
                  <c:v>4.16</c:v>
                </c:pt>
                <c:pt idx="108">
                  <c:v>4.21</c:v>
                </c:pt>
                <c:pt idx="109">
                  <c:v>51.32</c:v>
                </c:pt>
                <c:pt idx="110">
                  <c:v>31.08</c:v>
                </c:pt>
                <c:pt idx="111">
                  <c:v>20.16</c:v>
                </c:pt>
                <c:pt idx="112">
                  <c:v>4.34</c:v>
                </c:pt>
                <c:pt idx="113">
                  <c:v>3.93</c:v>
                </c:pt>
                <c:pt idx="114">
                  <c:v>4.22</c:v>
                </c:pt>
                <c:pt idx="115">
                  <c:v>9.43</c:v>
                </c:pt>
                <c:pt idx="116">
                  <c:v>24.91</c:v>
                </c:pt>
                <c:pt idx="117">
                  <c:v>3.91</c:v>
                </c:pt>
                <c:pt idx="118">
                  <c:v>3.65</c:v>
                </c:pt>
                <c:pt idx="119">
                  <c:v>4.04</c:v>
                </c:pt>
                <c:pt idx="120">
                  <c:v>298.19</c:v>
                </c:pt>
                <c:pt idx="121">
                  <c:v>49.81</c:v>
                </c:pt>
                <c:pt idx="122">
                  <c:v>33.37</c:v>
                </c:pt>
                <c:pt idx="123">
                  <c:v>20.53</c:v>
                </c:pt>
                <c:pt idx="124">
                  <c:v>4.15</c:v>
                </c:pt>
                <c:pt idx="125">
                  <c:v>6.26</c:v>
                </c:pt>
                <c:pt idx="126">
                  <c:v>4.0</c:v>
                </c:pt>
                <c:pt idx="127">
                  <c:v>3.45</c:v>
                </c:pt>
                <c:pt idx="128">
                  <c:v>30.03</c:v>
                </c:pt>
                <c:pt idx="129">
                  <c:v>4.14</c:v>
                </c:pt>
                <c:pt idx="130">
                  <c:v>4.28</c:v>
                </c:pt>
                <c:pt idx="131">
                  <c:v>4.05</c:v>
                </c:pt>
                <c:pt idx="132">
                  <c:v>4.48</c:v>
                </c:pt>
                <c:pt idx="133">
                  <c:v>39.22</c:v>
                </c:pt>
                <c:pt idx="134">
                  <c:v>50.37</c:v>
                </c:pt>
                <c:pt idx="135">
                  <c:v>20.48</c:v>
                </c:pt>
                <c:pt idx="136">
                  <c:v>3.84</c:v>
                </c:pt>
                <c:pt idx="137">
                  <c:v>4.12</c:v>
                </c:pt>
                <c:pt idx="138">
                  <c:v>4.1</c:v>
                </c:pt>
                <c:pt idx="139">
                  <c:v>3.98</c:v>
                </c:pt>
                <c:pt idx="140">
                  <c:v>30.05</c:v>
                </c:pt>
                <c:pt idx="141">
                  <c:v>4.23</c:v>
                </c:pt>
                <c:pt idx="142">
                  <c:v>4.11</c:v>
                </c:pt>
                <c:pt idx="143">
                  <c:v>4.1</c:v>
                </c:pt>
                <c:pt idx="144">
                  <c:v>313.28</c:v>
                </c:pt>
                <c:pt idx="145">
                  <c:v>10.04</c:v>
                </c:pt>
                <c:pt idx="146">
                  <c:v>46.98</c:v>
                </c:pt>
                <c:pt idx="147">
                  <c:v>4.92</c:v>
                </c:pt>
                <c:pt idx="148">
                  <c:v>4.72</c:v>
                </c:pt>
                <c:pt idx="149">
                  <c:v>3.81</c:v>
                </c:pt>
                <c:pt idx="150">
                  <c:v>5.07</c:v>
                </c:pt>
                <c:pt idx="151">
                  <c:v>3.81</c:v>
                </c:pt>
                <c:pt idx="152">
                  <c:v>29.92</c:v>
                </c:pt>
                <c:pt idx="153">
                  <c:v>4.21</c:v>
                </c:pt>
                <c:pt idx="154">
                  <c:v>4.09</c:v>
                </c:pt>
              </c:numCache>
            </c:numRef>
          </c:yVal>
        </c:ser>
        <c:ser>
          <c:idx val="2"/>
          <c:order val="2"/>
          <c:smooth val="0"/>
          <c:tx>
            <c:strRef>
              <c:f>Sheet1!$D$1</c:f>
              <c:strCache>
                <c:ptCount val="1"/>
                <c:pt idx="0">
                  <c:v>bsmtest</c:v>
                </c:pt>
              </c:strCache>
            </c:strRef>
          </c:tx>
          <c:marker>
            <c:symbol val="none"/>
          </c:marker>
          <c:spPr>
            <a:ln>
              <a:solidFill>
                <a:srgbClr val="ce3131"/>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216.82</c:v>
                </c:pt>
                <c:pt idx="149">
                  <c:v>605.76</c:v>
                </c:pt>
                <c:pt idx="150">
                  <c:v>161.42</c:v>
                </c:pt>
                <c:pt idx="151">
                  <c:v>167.37</c:v>
                </c:pt>
                <c:pt idx="152">
                  <c:v>115.49</c:v>
                </c:pt>
                <c:pt idx="153">
                  <c:v>137.19</c:v>
                </c:pt>
                <c:pt idx="154">
                  <c:v>130.51</c:v>
                </c:pt>
              </c:numCache>
            </c:numRef>
          </c:yVal>
        </c:ser>
        <c:ser>
          <c:idx val="3"/>
          <c:order val="3"/>
          <c:smooth val="0"/>
          <c:tx>
            <c:strRef>
              <c:f>Sheet1!$E$1</c:f>
              <c:strCache>
                <c:ptCount val="1"/>
                <c:pt idx="0">
                  <c:v>cdsdbqa</c:v>
                </c:pt>
              </c:strCache>
            </c:strRef>
          </c:tx>
          <c:marker>
            <c:symbol val="none"/>
          </c:marker>
          <c:spPr>
            <a:ln>
              <a:solidFill>
                <a:srgbClr val="babcbe"/>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ptCount val="155"/>
                <c:pt idx="0">
                  <c:v>438.21</c:v>
                </c:pt>
                <c:pt idx="1">
                  <c:v>812.1</c:v>
                </c:pt>
                <c:pt idx="2">
                  <c:v>6.87</c:v>
                </c:pt>
                <c:pt idx="3">
                  <c:v>2.48</c:v>
                </c:pt>
                <c:pt idx="4">
                  <c:v>2.3</c:v>
                </c:pt>
                <c:pt idx="5">
                  <c:v>2.17</c:v>
                </c:pt>
                <c:pt idx="6">
                  <c:v>2.39</c:v>
                </c:pt>
                <c:pt idx="7">
                  <c:v>2.4</c:v>
                </c:pt>
                <c:pt idx="8">
                  <c:v>2.22</c:v>
                </c:pt>
                <c:pt idx="9">
                  <c:v>2.3</c:v>
                </c:pt>
                <c:pt idx="10">
                  <c:v>2.27</c:v>
                </c:pt>
                <c:pt idx="11">
                  <c:v>2.41</c:v>
                </c:pt>
                <c:pt idx="12">
                  <c:v>2.58</c:v>
                </c:pt>
                <c:pt idx="13">
                  <c:v>4.38</c:v>
                </c:pt>
                <c:pt idx="14">
                  <c:v>2.6</c:v>
                </c:pt>
                <c:pt idx="15">
                  <c:v>2.52</c:v>
                </c:pt>
                <c:pt idx="16">
                  <c:v>2.27</c:v>
                </c:pt>
                <c:pt idx="17">
                  <c:v>2.31</c:v>
                </c:pt>
                <c:pt idx="18">
                  <c:v>2.3</c:v>
                </c:pt>
                <c:pt idx="19">
                  <c:v>2.4</c:v>
                </c:pt>
                <c:pt idx="20">
                  <c:v>2.21</c:v>
                </c:pt>
                <c:pt idx="21">
                  <c:v>2.37</c:v>
                </c:pt>
                <c:pt idx="22">
                  <c:v>2.36</c:v>
                </c:pt>
                <c:pt idx="23">
                  <c:v>2.31</c:v>
                </c:pt>
                <c:pt idx="24">
                  <c:v>2.61</c:v>
                </c:pt>
                <c:pt idx="25">
                  <c:v>4.25</c:v>
                </c:pt>
                <c:pt idx="26">
                  <c:v>2.19</c:v>
                </c:pt>
                <c:pt idx="27">
                  <c:v>2.37</c:v>
                </c:pt>
                <c:pt idx="28">
                  <c:v>2.49</c:v>
                </c:pt>
                <c:pt idx="29">
                  <c:v>2.18</c:v>
                </c:pt>
                <c:pt idx="30">
                  <c:v>2.36</c:v>
                </c:pt>
                <c:pt idx="31">
                  <c:v>2.25</c:v>
                </c:pt>
                <c:pt idx="32">
                  <c:v>2.33</c:v>
                </c:pt>
                <c:pt idx="33">
                  <c:v>2.25</c:v>
                </c:pt>
                <c:pt idx="34">
                  <c:v>2.33</c:v>
                </c:pt>
                <c:pt idx="35">
                  <c:v>2.4</c:v>
                </c:pt>
                <c:pt idx="36">
                  <c:v>2.57</c:v>
                </c:pt>
                <c:pt idx="37">
                  <c:v>4.0</c:v>
                </c:pt>
                <c:pt idx="38">
                  <c:v>2.32</c:v>
                </c:pt>
                <c:pt idx="39">
                  <c:v>2.28</c:v>
                </c:pt>
                <c:pt idx="40">
                  <c:v>2.37</c:v>
                </c:pt>
                <c:pt idx="41">
                  <c:v>2.24</c:v>
                </c:pt>
                <c:pt idx="42">
                  <c:v>2.43</c:v>
                </c:pt>
                <c:pt idx="43">
                  <c:v>2.22</c:v>
                </c:pt>
                <c:pt idx="44">
                  <c:v>2.34</c:v>
                </c:pt>
                <c:pt idx="45">
                  <c:v>2.31</c:v>
                </c:pt>
                <c:pt idx="46">
                  <c:v>2.29</c:v>
                </c:pt>
                <c:pt idx="47">
                  <c:v>2.34</c:v>
                </c:pt>
                <c:pt idx="48">
                  <c:v>2.49</c:v>
                </c:pt>
                <c:pt idx="49">
                  <c:v>6.05</c:v>
                </c:pt>
                <c:pt idx="50">
                  <c:v>5.16</c:v>
                </c:pt>
                <c:pt idx="51">
                  <c:v>2.29</c:v>
                </c:pt>
                <c:pt idx="52">
                  <c:v>2.52</c:v>
                </c:pt>
                <c:pt idx="53">
                  <c:v>2.44</c:v>
                </c:pt>
                <c:pt idx="54">
                  <c:v>2.23</c:v>
                </c:pt>
                <c:pt idx="55">
                  <c:v>2.36</c:v>
                </c:pt>
                <c:pt idx="56">
                  <c:v>2.15</c:v>
                </c:pt>
                <c:pt idx="57">
                  <c:v>2.48</c:v>
                </c:pt>
                <c:pt idx="58">
                  <c:v>2.18</c:v>
                </c:pt>
                <c:pt idx="59">
                  <c:v>2.44</c:v>
                </c:pt>
                <c:pt idx="60">
                  <c:v>2.57</c:v>
                </c:pt>
                <c:pt idx="61">
                  <c:v>4.0</c:v>
                </c:pt>
                <c:pt idx="62">
                  <c:v>2.34</c:v>
                </c:pt>
                <c:pt idx="63">
                  <c:v>2.44</c:v>
                </c:pt>
                <c:pt idx="64">
                  <c:v>2.32</c:v>
                </c:pt>
                <c:pt idx="65">
                  <c:v>2.25</c:v>
                </c:pt>
                <c:pt idx="66">
                  <c:v>2.37</c:v>
                </c:pt>
                <c:pt idx="67">
                  <c:v>2.23</c:v>
                </c:pt>
                <c:pt idx="68">
                  <c:v>2.28</c:v>
                </c:pt>
                <c:pt idx="69">
                  <c:v>2.23</c:v>
                </c:pt>
                <c:pt idx="70">
                  <c:v>2.39</c:v>
                </c:pt>
                <c:pt idx="71">
                  <c:v>2.22</c:v>
                </c:pt>
                <c:pt idx="72">
                  <c:v>2.58</c:v>
                </c:pt>
                <c:pt idx="73">
                  <c:v>4.31</c:v>
                </c:pt>
                <c:pt idx="74">
                  <c:v>2.31</c:v>
                </c:pt>
                <c:pt idx="75">
                  <c:v>2.37</c:v>
                </c:pt>
                <c:pt idx="76">
                  <c:v>2.43</c:v>
                </c:pt>
                <c:pt idx="77">
                  <c:v>2.27</c:v>
                </c:pt>
                <c:pt idx="78">
                  <c:v>2.27</c:v>
                </c:pt>
                <c:pt idx="79">
                  <c:v>2.29</c:v>
                </c:pt>
                <c:pt idx="80">
                  <c:v>2.22</c:v>
                </c:pt>
                <c:pt idx="81">
                  <c:v>2.32</c:v>
                </c:pt>
                <c:pt idx="82">
                  <c:v>2.26</c:v>
                </c:pt>
                <c:pt idx="83">
                  <c:v>2.3</c:v>
                </c:pt>
                <c:pt idx="84">
                  <c:v>2.54</c:v>
                </c:pt>
                <c:pt idx="85">
                  <c:v>3.91</c:v>
                </c:pt>
                <c:pt idx="86">
                  <c:v>2.28</c:v>
                </c:pt>
                <c:pt idx="87">
                  <c:v>2.5</c:v>
                </c:pt>
                <c:pt idx="88">
                  <c:v>2.3</c:v>
                </c:pt>
                <c:pt idx="89">
                  <c:v>2.26</c:v>
                </c:pt>
                <c:pt idx="90">
                  <c:v>2.32</c:v>
                </c:pt>
                <c:pt idx="91">
                  <c:v>2.37</c:v>
                </c:pt>
                <c:pt idx="92">
                  <c:v>2.25</c:v>
                </c:pt>
                <c:pt idx="93">
                  <c:v>2.28</c:v>
                </c:pt>
                <c:pt idx="94">
                  <c:v>2.34</c:v>
                </c:pt>
                <c:pt idx="95">
                  <c:v>2.27</c:v>
                </c:pt>
                <c:pt idx="96">
                  <c:v>2.56</c:v>
                </c:pt>
                <c:pt idx="97">
                  <c:v>4.97</c:v>
                </c:pt>
                <c:pt idx="98">
                  <c:v>4.04</c:v>
                </c:pt>
                <c:pt idx="99">
                  <c:v>2.3</c:v>
                </c:pt>
                <c:pt idx="100">
                  <c:v>2.5</c:v>
                </c:pt>
                <c:pt idx="101">
                  <c:v>2.17</c:v>
                </c:pt>
                <c:pt idx="102">
                  <c:v>2.32</c:v>
                </c:pt>
                <c:pt idx="103">
                  <c:v>2.2</c:v>
                </c:pt>
                <c:pt idx="104">
                  <c:v>2.46</c:v>
                </c:pt>
                <c:pt idx="105">
                  <c:v>2.27</c:v>
                </c:pt>
                <c:pt idx="106">
                  <c:v>2.33</c:v>
                </c:pt>
                <c:pt idx="107">
                  <c:v>2.33</c:v>
                </c:pt>
                <c:pt idx="108">
                  <c:v>2.56</c:v>
                </c:pt>
                <c:pt idx="109">
                  <c:v>3.98</c:v>
                </c:pt>
                <c:pt idx="110">
                  <c:v>2.35</c:v>
                </c:pt>
                <c:pt idx="111">
                  <c:v>2.52</c:v>
                </c:pt>
                <c:pt idx="112">
                  <c:v>2.25</c:v>
                </c:pt>
                <c:pt idx="113">
                  <c:v>2.27</c:v>
                </c:pt>
                <c:pt idx="114">
                  <c:v>2.26</c:v>
                </c:pt>
                <c:pt idx="115">
                  <c:v>2.3</c:v>
                </c:pt>
                <c:pt idx="116">
                  <c:v>2.18</c:v>
                </c:pt>
                <c:pt idx="117">
                  <c:v>2.41</c:v>
                </c:pt>
                <c:pt idx="118">
                  <c:v>2.3</c:v>
                </c:pt>
                <c:pt idx="119">
                  <c:v>2.39</c:v>
                </c:pt>
                <c:pt idx="120">
                  <c:v>2.5</c:v>
                </c:pt>
                <c:pt idx="121">
                  <c:v>3.96</c:v>
                </c:pt>
                <c:pt idx="122">
                  <c:v>2.27</c:v>
                </c:pt>
                <c:pt idx="123">
                  <c:v>2.64</c:v>
                </c:pt>
                <c:pt idx="124">
                  <c:v>2.47</c:v>
                </c:pt>
                <c:pt idx="125">
                  <c:v>2.17</c:v>
                </c:pt>
                <c:pt idx="126">
                  <c:v>2.31</c:v>
                </c:pt>
                <c:pt idx="127">
                  <c:v>2.28</c:v>
                </c:pt>
                <c:pt idx="128">
                  <c:v>2.23</c:v>
                </c:pt>
                <c:pt idx="129">
                  <c:v>2.28</c:v>
                </c:pt>
                <c:pt idx="130">
                  <c:v>2.33</c:v>
                </c:pt>
                <c:pt idx="131">
                  <c:v>2.36</c:v>
                </c:pt>
                <c:pt idx="132">
                  <c:v>2.54</c:v>
                </c:pt>
                <c:pt idx="133">
                  <c:v>4.58</c:v>
                </c:pt>
                <c:pt idx="134">
                  <c:v>2.38</c:v>
                </c:pt>
                <c:pt idx="135">
                  <c:v>2.25</c:v>
                </c:pt>
                <c:pt idx="136">
                  <c:v>2.25</c:v>
                </c:pt>
                <c:pt idx="137">
                  <c:v>2.24</c:v>
                </c:pt>
                <c:pt idx="138">
                  <c:v>2.36</c:v>
                </c:pt>
                <c:pt idx="139">
                  <c:v>2.14</c:v>
                </c:pt>
                <c:pt idx="140">
                  <c:v>2.33</c:v>
                </c:pt>
                <c:pt idx="141">
                  <c:v>2.34</c:v>
                </c:pt>
                <c:pt idx="142">
                  <c:v>2.26</c:v>
                </c:pt>
                <c:pt idx="143">
                  <c:v>2.31</c:v>
                </c:pt>
                <c:pt idx="144">
                  <c:v>2.45</c:v>
                </c:pt>
                <c:pt idx="145">
                  <c:v>5.12</c:v>
                </c:pt>
                <c:pt idx="146">
                  <c:v>3.86</c:v>
                </c:pt>
                <c:pt idx="147">
                  <c:v>2.46</c:v>
                </c:pt>
                <c:pt idx="148">
                  <c:v>2.41</c:v>
                </c:pt>
                <c:pt idx="149">
                  <c:v>2.3</c:v>
                </c:pt>
                <c:pt idx="150">
                  <c:v>2.24</c:v>
                </c:pt>
                <c:pt idx="151">
                  <c:v>2.25</c:v>
                </c:pt>
                <c:pt idx="152">
                  <c:v>2.29</c:v>
                </c:pt>
                <c:pt idx="153">
                  <c:v>2.37</c:v>
                </c:pt>
                <c:pt idx="154">
                  <c:v>2.16</c:v>
                </c:pt>
              </c:numCache>
            </c:numRef>
          </c:yVal>
        </c:ser>
        <c:ser>
          <c:idx val="4"/>
          <c:order val="4"/>
          <c:smooth val="0"/>
          <c:tx>
            <c:strRef>
              <c:f>Sheet1!$F$1</c:f>
              <c:strCache>
                <c:ptCount val="1"/>
                <c:pt idx="0">
                  <c:v>dwdbqa</c:v>
                </c:pt>
              </c:strCache>
            </c:strRef>
          </c:tx>
          <c:marker>
            <c:symbol val="none"/>
          </c:marker>
          <c:spPr>
            <a:ln>
              <a:solidFill>
                <a:srgbClr val="93c5ff"/>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Sheet1!$F$2:$F$156</c:f>
              <c:numCache>
                <c:ptCount val="155"/>
                <c:pt idx="0">
                  <c:v>93.63</c:v>
                </c:pt>
                <c:pt idx="1">
                  <c:v>29.69</c:v>
                </c:pt>
                <c:pt idx="2">
                  <c:v>81.73</c:v>
                </c:pt>
                <c:pt idx="3">
                  <c:v>78.6</c:v>
                </c:pt>
                <c:pt idx="4">
                  <c:v>9.76</c:v>
                </c:pt>
                <c:pt idx="5">
                  <c:v>5.95</c:v>
                </c:pt>
                <c:pt idx="6">
                  <c:v>12.18</c:v>
                </c:pt>
                <c:pt idx="7">
                  <c:v>26.88</c:v>
                </c:pt>
                <c:pt idx="8">
                  <c:v>7.73</c:v>
                </c:pt>
                <c:pt idx="9">
                  <c:v>5.7</c:v>
                </c:pt>
                <c:pt idx="10">
                  <c:v>5.56</c:v>
                </c:pt>
                <c:pt idx="11">
                  <c:v>5.74</c:v>
                </c:pt>
                <c:pt idx="12">
                  <c:v>6.24</c:v>
                </c:pt>
                <c:pt idx="13">
                  <c:v>10.02</c:v>
                </c:pt>
                <c:pt idx="14">
                  <c:v>5.39</c:v>
                </c:pt>
                <c:pt idx="15">
                  <c:v>6.29</c:v>
                </c:pt>
                <c:pt idx="16">
                  <c:v>5.75</c:v>
                </c:pt>
                <c:pt idx="17">
                  <c:v>5.76</c:v>
                </c:pt>
                <c:pt idx="18">
                  <c:v>5.7</c:v>
                </c:pt>
                <c:pt idx="19">
                  <c:v>5.72</c:v>
                </c:pt>
                <c:pt idx="20">
                  <c:v>5.54</c:v>
                </c:pt>
                <c:pt idx="21">
                  <c:v>5.79</c:v>
                </c:pt>
                <c:pt idx="22">
                  <c:v>5.83</c:v>
                </c:pt>
                <c:pt idx="23">
                  <c:v>8.43</c:v>
                </c:pt>
                <c:pt idx="24">
                  <c:v>54.35</c:v>
                </c:pt>
                <c:pt idx="25">
                  <c:v>10.03</c:v>
                </c:pt>
                <c:pt idx="26">
                  <c:v>5.99</c:v>
                </c:pt>
                <c:pt idx="27">
                  <c:v>6.42</c:v>
                </c:pt>
                <c:pt idx="28">
                  <c:v>6.64</c:v>
                </c:pt>
                <c:pt idx="29">
                  <c:v>5.49</c:v>
                </c:pt>
                <c:pt idx="30">
                  <c:v>7.82</c:v>
                </c:pt>
                <c:pt idx="31">
                  <c:v>6.13</c:v>
                </c:pt>
                <c:pt idx="32">
                  <c:v>6.02</c:v>
                </c:pt>
                <c:pt idx="33">
                  <c:v>6.05</c:v>
                </c:pt>
                <c:pt idx="34">
                  <c:v>5.88</c:v>
                </c:pt>
                <c:pt idx="35">
                  <c:v>5.44</c:v>
                </c:pt>
                <c:pt idx="36">
                  <c:v>6.33</c:v>
                </c:pt>
                <c:pt idx="37">
                  <c:v>9.66</c:v>
                </c:pt>
                <c:pt idx="38">
                  <c:v>6.08</c:v>
                </c:pt>
                <c:pt idx="39">
                  <c:v>5.66</c:v>
                </c:pt>
                <c:pt idx="40">
                  <c:v>5.75</c:v>
                </c:pt>
                <c:pt idx="41">
                  <c:v>5.56</c:v>
                </c:pt>
                <c:pt idx="42">
                  <c:v>5.68</c:v>
                </c:pt>
                <c:pt idx="43">
                  <c:v>5.53</c:v>
                </c:pt>
                <c:pt idx="44">
                  <c:v>5.65</c:v>
                </c:pt>
                <c:pt idx="45">
                  <c:v>5.82</c:v>
                </c:pt>
                <c:pt idx="46">
                  <c:v>5.79</c:v>
                </c:pt>
                <c:pt idx="47">
                  <c:v>5.36</c:v>
                </c:pt>
                <c:pt idx="48">
                  <c:v>22.28</c:v>
                </c:pt>
                <c:pt idx="49">
                  <c:v>78.79</c:v>
                </c:pt>
                <c:pt idx="50">
                  <c:v>9.62</c:v>
                </c:pt>
                <c:pt idx="51">
                  <c:v>7.0</c:v>
                </c:pt>
                <c:pt idx="52">
                  <c:v>6.13</c:v>
                </c:pt>
                <c:pt idx="53">
                  <c:v>6.09</c:v>
                </c:pt>
                <c:pt idx="54">
                  <c:v>5.84</c:v>
                </c:pt>
                <c:pt idx="55">
                  <c:v>5.83</c:v>
                </c:pt>
                <c:pt idx="56">
                  <c:v>5.59</c:v>
                </c:pt>
                <c:pt idx="57">
                  <c:v>6.02</c:v>
                </c:pt>
                <c:pt idx="58">
                  <c:v>6.06</c:v>
                </c:pt>
                <c:pt idx="59">
                  <c:v>5.9</c:v>
                </c:pt>
                <c:pt idx="60">
                  <c:v>6.37</c:v>
                </c:pt>
                <c:pt idx="61">
                  <c:v>8.9</c:v>
                </c:pt>
                <c:pt idx="62">
                  <c:v>6.22</c:v>
                </c:pt>
                <c:pt idx="63">
                  <c:v>5.94</c:v>
                </c:pt>
                <c:pt idx="64">
                  <c:v>5.59</c:v>
                </c:pt>
                <c:pt idx="65">
                  <c:v>5.7</c:v>
                </c:pt>
                <c:pt idx="66">
                  <c:v>5.72</c:v>
                </c:pt>
                <c:pt idx="67">
                  <c:v>5.78</c:v>
                </c:pt>
                <c:pt idx="68">
                  <c:v>5.41</c:v>
                </c:pt>
                <c:pt idx="69">
                  <c:v>5.86</c:v>
                </c:pt>
                <c:pt idx="70">
                  <c:v>5.58</c:v>
                </c:pt>
                <c:pt idx="71">
                  <c:v>5.87</c:v>
                </c:pt>
                <c:pt idx="72">
                  <c:v>7.94</c:v>
                </c:pt>
                <c:pt idx="73">
                  <c:v>7.81</c:v>
                </c:pt>
                <c:pt idx="74">
                  <c:v>5.53</c:v>
                </c:pt>
                <c:pt idx="75">
                  <c:v>6.01</c:v>
                </c:pt>
                <c:pt idx="76">
                  <c:v>5.66</c:v>
                </c:pt>
                <c:pt idx="77">
                  <c:v>5.91</c:v>
                </c:pt>
                <c:pt idx="78">
                  <c:v>5.94</c:v>
                </c:pt>
                <c:pt idx="79">
                  <c:v>6.03</c:v>
                </c:pt>
                <c:pt idx="80">
                  <c:v>5.57</c:v>
                </c:pt>
                <c:pt idx="81">
                  <c:v>5.89</c:v>
                </c:pt>
                <c:pt idx="82">
                  <c:v>5.58</c:v>
                </c:pt>
                <c:pt idx="83">
                  <c:v>5.9</c:v>
                </c:pt>
                <c:pt idx="84">
                  <c:v>6.6</c:v>
                </c:pt>
                <c:pt idx="85">
                  <c:v>9.48</c:v>
                </c:pt>
                <c:pt idx="86">
                  <c:v>5.76</c:v>
                </c:pt>
                <c:pt idx="87">
                  <c:v>5.96</c:v>
                </c:pt>
                <c:pt idx="88">
                  <c:v>5.67</c:v>
                </c:pt>
                <c:pt idx="89">
                  <c:v>5.6</c:v>
                </c:pt>
                <c:pt idx="90">
                  <c:v>5.74</c:v>
                </c:pt>
                <c:pt idx="91">
                  <c:v>5.65</c:v>
                </c:pt>
                <c:pt idx="92">
                  <c:v>5.48</c:v>
                </c:pt>
                <c:pt idx="93">
                  <c:v>5.78</c:v>
                </c:pt>
                <c:pt idx="94">
                  <c:v>5.63</c:v>
                </c:pt>
                <c:pt idx="95">
                  <c:v>5.54</c:v>
                </c:pt>
                <c:pt idx="96">
                  <c:v>8.26</c:v>
                </c:pt>
                <c:pt idx="97">
                  <c:v>13.49</c:v>
                </c:pt>
                <c:pt idx="98">
                  <c:v>7.54</c:v>
                </c:pt>
                <c:pt idx="99">
                  <c:v>5.69</c:v>
                </c:pt>
                <c:pt idx="100">
                  <c:v>5.84</c:v>
                </c:pt>
                <c:pt idx="101">
                  <c:v>5.65</c:v>
                </c:pt>
                <c:pt idx="102">
                  <c:v>5.76</c:v>
                </c:pt>
                <c:pt idx="103">
                  <c:v>5.81</c:v>
                </c:pt>
                <c:pt idx="104">
                  <c:v>5.9</c:v>
                </c:pt>
                <c:pt idx="105">
                  <c:v>6.16</c:v>
                </c:pt>
                <c:pt idx="106">
                  <c:v>5.74</c:v>
                </c:pt>
                <c:pt idx="107">
                  <c:v>5.49</c:v>
                </c:pt>
                <c:pt idx="108">
                  <c:v>6.4</c:v>
                </c:pt>
                <c:pt idx="109">
                  <c:v>9.3</c:v>
                </c:pt>
                <c:pt idx="110">
                  <c:v>5.99</c:v>
                </c:pt>
                <c:pt idx="111">
                  <c:v>6.23</c:v>
                </c:pt>
                <c:pt idx="112">
                  <c:v>5.91</c:v>
                </c:pt>
                <c:pt idx="113">
                  <c:v>5.41</c:v>
                </c:pt>
                <c:pt idx="114">
                  <c:v>5.79</c:v>
                </c:pt>
                <c:pt idx="115">
                  <c:v>5.61</c:v>
                </c:pt>
                <c:pt idx="116">
                  <c:v>5.66</c:v>
                </c:pt>
                <c:pt idx="117">
                  <c:v>5.83</c:v>
                </c:pt>
                <c:pt idx="118">
                  <c:v>5.67</c:v>
                </c:pt>
                <c:pt idx="119">
                  <c:v>5.5</c:v>
                </c:pt>
                <c:pt idx="120">
                  <c:v>6.39</c:v>
                </c:pt>
                <c:pt idx="121">
                  <c:v>8.85</c:v>
                </c:pt>
                <c:pt idx="122">
                  <c:v>5.93</c:v>
                </c:pt>
                <c:pt idx="123">
                  <c:v>5.73</c:v>
                </c:pt>
                <c:pt idx="124">
                  <c:v>5.72</c:v>
                </c:pt>
                <c:pt idx="125">
                  <c:v>5.55</c:v>
                </c:pt>
                <c:pt idx="126">
                  <c:v>5.95</c:v>
                </c:pt>
                <c:pt idx="127">
                  <c:v>5.55</c:v>
                </c:pt>
                <c:pt idx="128">
                  <c:v>5.55</c:v>
                </c:pt>
                <c:pt idx="129">
                  <c:v>6.15</c:v>
                </c:pt>
                <c:pt idx="130">
                  <c:v>5.99</c:v>
                </c:pt>
                <c:pt idx="131">
                  <c:v>5.79</c:v>
                </c:pt>
                <c:pt idx="132">
                  <c:v>6.44</c:v>
                </c:pt>
                <c:pt idx="133">
                  <c:v>9.89</c:v>
                </c:pt>
                <c:pt idx="134">
                  <c:v>5.81</c:v>
                </c:pt>
                <c:pt idx="135">
                  <c:v>6.14</c:v>
                </c:pt>
                <c:pt idx="136">
                  <c:v>6.32</c:v>
                </c:pt>
                <c:pt idx="137">
                  <c:v>5.91</c:v>
                </c:pt>
                <c:pt idx="138">
                  <c:v>5.78</c:v>
                </c:pt>
                <c:pt idx="139">
                  <c:v>5.63</c:v>
                </c:pt>
                <c:pt idx="140">
                  <c:v>5.49</c:v>
                </c:pt>
                <c:pt idx="141">
                  <c:v>5.82</c:v>
                </c:pt>
                <c:pt idx="142">
                  <c:v>5.56</c:v>
                </c:pt>
                <c:pt idx="143">
                  <c:v>5.59</c:v>
                </c:pt>
                <c:pt idx="144">
                  <c:v>7.43</c:v>
                </c:pt>
                <c:pt idx="145">
                  <c:v>11.31</c:v>
                </c:pt>
                <c:pt idx="146">
                  <c:v>6.9</c:v>
                </c:pt>
                <c:pt idx="147">
                  <c:v>5.85</c:v>
                </c:pt>
                <c:pt idx="148">
                  <c:v>5.58</c:v>
                </c:pt>
                <c:pt idx="149">
                  <c:v>5.99</c:v>
                </c:pt>
                <c:pt idx="150">
                  <c:v>5.63</c:v>
                </c:pt>
                <c:pt idx="151">
                  <c:v>5.7</c:v>
                </c:pt>
                <c:pt idx="152">
                  <c:v>5.48</c:v>
                </c:pt>
                <c:pt idx="153">
                  <c:v>5.78</c:v>
                </c:pt>
                <c:pt idx="154">
                  <c:v>5.7</c:v>
                </c:pt>
              </c:numCache>
            </c:numRef>
          </c:yVal>
        </c:ser>
        <c:ser>
          <c:idx val="5"/>
          <c:order val="5"/>
          <c:smooth val="0"/>
          <c:tx>
            <c:strRef>
              <c:f>Sheet1!$G$1</c:f>
              <c:strCache>
                <c:ptCount val="1"/>
                <c:pt idx="0">
                  <c:v>infradbqas</c:v>
                </c:pt>
              </c:strCache>
            </c:strRef>
          </c:tx>
          <c:marker>
            <c:symbol val="none"/>
          </c:marker>
          <c:spPr>
            <a:ln>
              <a:solidFill>
                <a:srgbClr val="007d6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Sheet1!$G$2:$G$156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6"/>
          <c:order val="6"/>
          <c:smooth val="0"/>
          <c:tx>
            <c:strRef>
              <c:f>Sheet1!$H$1</c:f>
              <c:strCache>
                <c:ptCount val="1"/>
                <c:pt idx="0">
                  <c:v>reldbdev</c:v>
                </c:pt>
              </c:strCache>
            </c:strRef>
          </c:tx>
          <c:marker>
            <c:symbol val="none"/>
          </c:marker>
          <c:spPr>
            <a:ln>
              <a:solidFill>
                <a:srgbClr val="44aa99"/>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Sheet1!$H$2:$H$156</c:f>
              <c:numCache>
                <c:ptCount val="155"/>
                <c:pt idx="0">
                  <c:v>26.1</c:v>
                </c:pt>
                <c:pt idx="1">
                  <c:v>41.23</c:v>
                </c:pt>
                <c:pt idx="2">
                  <c:v>5.64</c:v>
                </c:pt>
                <c:pt idx="3">
                  <c:v>5.16</c:v>
                </c:pt>
                <c:pt idx="4">
                  <c:v>5.25</c:v>
                </c:pt>
                <c:pt idx="5">
                  <c:v>5.41</c:v>
                </c:pt>
                <c:pt idx="6">
                  <c:v>5.3</c:v>
                </c:pt>
                <c:pt idx="7">
                  <c:v>5.12</c:v>
                </c:pt>
                <c:pt idx="8">
                  <c:v>5.64</c:v>
                </c:pt>
                <c:pt idx="9">
                  <c:v>5.4</c:v>
                </c:pt>
                <c:pt idx="10">
                  <c:v>5.4</c:v>
                </c:pt>
                <c:pt idx="11">
                  <c:v>5.28</c:v>
                </c:pt>
                <c:pt idx="12">
                  <c:v>6.24</c:v>
                </c:pt>
                <c:pt idx="13">
                  <c:v>10.62</c:v>
                </c:pt>
                <c:pt idx="14">
                  <c:v>5.07</c:v>
                </c:pt>
                <c:pt idx="15">
                  <c:v>5.71</c:v>
                </c:pt>
                <c:pt idx="16">
                  <c:v>5.28</c:v>
                </c:pt>
                <c:pt idx="17">
                  <c:v>5.26</c:v>
                </c:pt>
                <c:pt idx="18">
                  <c:v>4.93</c:v>
                </c:pt>
                <c:pt idx="19">
                  <c:v>5.12</c:v>
                </c:pt>
                <c:pt idx="20">
                  <c:v>5.26</c:v>
                </c:pt>
                <c:pt idx="21">
                  <c:v>5.08</c:v>
                </c:pt>
                <c:pt idx="22">
                  <c:v>5.08</c:v>
                </c:pt>
                <c:pt idx="23">
                  <c:v>5.35</c:v>
                </c:pt>
                <c:pt idx="24">
                  <c:v>6.17</c:v>
                </c:pt>
                <c:pt idx="25">
                  <c:v>10.84</c:v>
                </c:pt>
                <c:pt idx="26">
                  <c:v>6.26</c:v>
                </c:pt>
                <c:pt idx="27">
                  <c:v>5.03</c:v>
                </c:pt>
                <c:pt idx="28">
                  <c:v>5.02</c:v>
                </c:pt>
                <c:pt idx="29">
                  <c:v>4.87</c:v>
                </c:pt>
                <c:pt idx="30">
                  <c:v>5.14</c:v>
                </c:pt>
                <c:pt idx="31">
                  <c:v>4.96</c:v>
                </c:pt>
                <c:pt idx="32">
                  <c:v>5.28</c:v>
                </c:pt>
                <c:pt idx="33">
                  <c:v>4.84</c:v>
                </c:pt>
                <c:pt idx="34">
                  <c:v>5.09</c:v>
                </c:pt>
                <c:pt idx="35">
                  <c:v>5.2</c:v>
                </c:pt>
                <c:pt idx="36">
                  <c:v>5.71</c:v>
                </c:pt>
                <c:pt idx="37">
                  <c:v>11.06</c:v>
                </c:pt>
                <c:pt idx="38">
                  <c:v>5.25</c:v>
                </c:pt>
                <c:pt idx="39">
                  <c:v>5.31</c:v>
                </c:pt>
                <c:pt idx="40">
                  <c:v>5.1</c:v>
                </c:pt>
                <c:pt idx="41">
                  <c:v>5.02</c:v>
                </c:pt>
                <c:pt idx="42">
                  <c:v>5.15</c:v>
                </c:pt>
                <c:pt idx="43">
                  <c:v>5.11</c:v>
                </c:pt>
                <c:pt idx="44">
                  <c:v>5.38</c:v>
                </c:pt>
                <c:pt idx="45">
                  <c:v>5.03</c:v>
                </c:pt>
                <c:pt idx="46">
                  <c:v>5.2</c:v>
                </c:pt>
                <c:pt idx="47">
                  <c:v>5.17</c:v>
                </c:pt>
                <c:pt idx="48">
                  <c:v>7.17</c:v>
                </c:pt>
                <c:pt idx="49">
                  <c:v>17.46</c:v>
                </c:pt>
                <c:pt idx="50">
                  <c:v>11.0</c:v>
                </c:pt>
                <c:pt idx="51">
                  <c:v>5.37</c:v>
                </c:pt>
                <c:pt idx="52">
                  <c:v>5.12</c:v>
                </c:pt>
                <c:pt idx="53">
                  <c:v>5.15</c:v>
                </c:pt>
                <c:pt idx="54">
                  <c:v>5.04</c:v>
                </c:pt>
                <c:pt idx="55">
                  <c:v>5.01</c:v>
                </c:pt>
                <c:pt idx="56">
                  <c:v>5.17</c:v>
                </c:pt>
                <c:pt idx="57">
                  <c:v>5.26</c:v>
                </c:pt>
                <c:pt idx="58">
                  <c:v>5.15</c:v>
                </c:pt>
                <c:pt idx="59">
                  <c:v>5.3</c:v>
                </c:pt>
                <c:pt idx="60">
                  <c:v>5.77</c:v>
                </c:pt>
                <c:pt idx="61">
                  <c:v>11.8</c:v>
                </c:pt>
                <c:pt idx="62">
                  <c:v>5.54</c:v>
                </c:pt>
                <c:pt idx="63">
                  <c:v>5.67</c:v>
                </c:pt>
                <c:pt idx="64">
                  <c:v>4.94</c:v>
                </c:pt>
                <c:pt idx="65">
                  <c:v>5.15</c:v>
                </c:pt>
                <c:pt idx="66">
                  <c:v>4.73</c:v>
                </c:pt>
                <c:pt idx="67">
                  <c:v>5.15</c:v>
                </c:pt>
                <c:pt idx="68">
                  <c:v>5.32</c:v>
                </c:pt>
                <c:pt idx="69">
                  <c:v>5.21</c:v>
                </c:pt>
                <c:pt idx="70">
                  <c:v>5.19</c:v>
                </c:pt>
                <c:pt idx="71">
                  <c:v>5.2</c:v>
                </c:pt>
                <c:pt idx="72">
                  <c:v>5.59</c:v>
                </c:pt>
                <c:pt idx="73">
                  <c:v>12.93</c:v>
                </c:pt>
                <c:pt idx="74">
                  <c:v>5.12</c:v>
                </c:pt>
                <c:pt idx="75">
                  <c:v>5.55</c:v>
                </c:pt>
                <c:pt idx="76">
                  <c:v>5.11</c:v>
                </c:pt>
                <c:pt idx="77">
                  <c:v>5.26</c:v>
                </c:pt>
                <c:pt idx="78">
                  <c:v>5.04</c:v>
                </c:pt>
                <c:pt idx="79">
                  <c:v>5.12</c:v>
                </c:pt>
                <c:pt idx="80">
                  <c:v>5.37</c:v>
                </c:pt>
                <c:pt idx="81">
                  <c:v>5.33</c:v>
                </c:pt>
                <c:pt idx="82">
                  <c:v>5.04</c:v>
                </c:pt>
                <c:pt idx="83">
                  <c:v>5.14</c:v>
                </c:pt>
                <c:pt idx="84">
                  <c:v>5.5</c:v>
                </c:pt>
                <c:pt idx="85">
                  <c:v>11.3</c:v>
                </c:pt>
                <c:pt idx="86">
                  <c:v>5.89</c:v>
                </c:pt>
                <c:pt idx="87">
                  <c:v>5.17</c:v>
                </c:pt>
                <c:pt idx="88">
                  <c:v>4.81</c:v>
                </c:pt>
                <c:pt idx="89">
                  <c:v>5.28</c:v>
                </c:pt>
                <c:pt idx="90">
                  <c:v>4.9</c:v>
                </c:pt>
                <c:pt idx="91">
                  <c:v>5.1</c:v>
                </c:pt>
                <c:pt idx="92">
                  <c:v>5.26</c:v>
                </c:pt>
                <c:pt idx="93">
                  <c:v>5.57</c:v>
                </c:pt>
                <c:pt idx="94">
                  <c:v>4.97</c:v>
                </c:pt>
                <c:pt idx="95">
                  <c:v>5.13</c:v>
                </c:pt>
                <c:pt idx="96">
                  <c:v>6.65</c:v>
                </c:pt>
                <c:pt idx="97">
                  <c:v>15.76</c:v>
                </c:pt>
                <c:pt idx="98">
                  <c:v>10.22</c:v>
                </c:pt>
                <c:pt idx="99">
                  <c:v>5.76</c:v>
                </c:pt>
                <c:pt idx="100">
                  <c:v>5.62</c:v>
                </c:pt>
                <c:pt idx="101">
                  <c:v>5.08</c:v>
                </c:pt>
                <c:pt idx="102">
                  <c:v>5.13</c:v>
                </c:pt>
                <c:pt idx="103">
                  <c:v>5.32</c:v>
                </c:pt>
                <c:pt idx="104">
                  <c:v>5.68</c:v>
                </c:pt>
                <c:pt idx="105">
                  <c:v>5.18</c:v>
                </c:pt>
                <c:pt idx="106">
                  <c:v>5.3</c:v>
                </c:pt>
                <c:pt idx="107">
                  <c:v>5.34</c:v>
                </c:pt>
                <c:pt idx="108">
                  <c:v>6.19</c:v>
                </c:pt>
                <c:pt idx="109">
                  <c:v>11.39</c:v>
                </c:pt>
                <c:pt idx="110">
                  <c:v>5.9</c:v>
                </c:pt>
                <c:pt idx="111">
                  <c:v>5.48</c:v>
                </c:pt>
                <c:pt idx="112">
                  <c:v>5.32</c:v>
                </c:pt>
                <c:pt idx="113">
                  <c:v>5.14</c:v>
                </c:pt>
                <c:pt idx="114">
                  <c:v>5.4</c:v>
                </c:pt>
                <c:pt idx="115">
                  <c:v>5.33</c:v>
                </c:pt>
                <c:pt idx="116">
                  <c:v>5.87</c:v>
                </c:pt>
                <c:pt idx="117">
                  <c:v>5.4</c:v>
                </c:pt>
                <c:pt idx="118">
                  <c:v>5.19</c:v>
                </c:pt>
                <c:pt idx="119">
                  <c:v>5.01</c:v>
                </c:pt>
                <c:pt idx="120">
                  <c:v>5.46</c:v>
                </c:pt>
                <c:pt idx="121">
                  <c:v>11.06</c:v>
                </c:pt>
                <c:pt idx="122">
                  <c:v>5.29</c:v>
                </c:pt>
                <c:pt idx="123">
                  <c:v>5.49</c:v>
                </c:pt>
                <c:pt idx="124">
                  <c:v>5.3</c:v>
                </c:pt>
                <c:pt idx="125">
                  <c:v>5.13</c:v>
                </c:pt>
                <c:pt idx="126">
                  <c:v>4.9</c:v>
                </c:pt>
                <c:pt idx="127">
                  <c:v>5.25</c:v>
                </c:pt>
                <c:pt idx="128">
                  <c:v>5.5</c:v>
                </c:pt>
                <c:pt idx="129">
                  <c:v>5.06</c:v>
                </c:pt>
                <c:pt idx="130">
                  <c:v>4.88</c:v>
                </c:pt>
                <c:pt idx="131">
                  <c:v>5.22</c:v>
                </c:pt>
                <c:pt idx="132">
                  <c:v>5.62</c:v>
                </c:pt>
                <c:pt idx="133">
                  <c:v>12.38</c:v>
                </c:pt>
                <c:pt idx="134">
                  <c:v>5.66</c:v>
                </c:pt>
                <c:pt idx="135">
                  <c:v>5.47</c:v>
                </c:pt>
                <c:pt idx="136">
                  <c:v>4.91</c:v>
                </c:pt>
                <c:pt idx="137">
                  <c:v>5.08</c:v>
                </c:pt>
                <c:pt idx="138">
                  <c:v>5.04</c:v>
                </c:pt>
                <c:pt idx="139">
                  <c:v>5.48</c:v>
                </c:pt>
                <c:pt idx="140">
                  <c:v>5.14</c:v>
                </c:pt>
                <c:pt idx="141">
                  <c:v>5.15</c:v>
                </c:pt>
                <c:pt idx="142">
                  <c:v>5.09</c:v>
                </c:pt>
                <c:pt idx="143">
                  <c:v>5.12</c:v>
                </c:pt>
                <c:pt idx="144">
                  <c:v>6.62</c:v>
                </c:pt>
                <c:pt idx="145">
                  <c:v>15.71</c:v>
                </c:pt>
                <c:pt idx="146">
                  <c:v>11.23</c:v>
                </c:pt>
                <c:pt idx="147">
                  <c:v>5.79</c:v>
                </c:pt>
                <c:pt idx="148">
                  <c:v>5.72</c:v>
                </c:pt>
                <c:pt idx="149">
                  <c:v>5.07</c:v>
                </c:pt>
                <c:pt idx="150">
                  <c:v>5.35</c:v>
                </c:pt>
                <c:pt idx="151">
                  <c:v>5.61</c:v>
                </c:pt>
                <c:pt idx="152">
                  <c:v>5.52</c:v>
                </c:pt>
                <c:pt idx="153">
                  <c:v>5.5</c:v>
                </c:pt>
                <c:pt idx="154">
                  <c:v>5.1</c:v>
                </c:pt>
              </c:numCache>
            </c:numRef>
          </c:yVal>
        </c:ser>
        <c:ser>
          <c:idx val="7"/>
          <c:order val="7"/>
          <c:smooth val="0"/>
          <c:tx>
            <c:strRef>
              <c:f>Sheet1!$I$1</c:f>
              <c:strCache>
                <c:ptCount val="1"/>
                <c:pt idx="0">
                  <c:v>sapqas01</c:v>
                </c:pt>
              </c:strCache>
            </c:strRef>
          </c:tx>
          <c:marker>
            <c:symbol val="none"/>
          </c:marker>
          <c:spPr>
            <a:ln>
              <a:solidFill>
                <a:srgbClr val="754c24"/>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Sheet1!$I$2:$I$156</c:f>
              <c:numCache>
                <c:ptCount val="155"/>
                <c:pt idx="0">
                  <c:v>1086.23</c:v>
                </c:pt>
                <c:pt idx="1">
                  <c:v>662.11</c:v>
                </c:pt>
                <c:pt idx="2">
                  <c:v>570.75</c:v>
                </c:pt>
                <c:pt idx="3">
                  <c:v>614.27</c:v>
                </c:pt>
                <c:pt idx="4">
                  <c:v>521.66</c:v>
                </c:pt>
                <c:pt idx="5">
                  <c:v>107.76</c:v>
                </c:pt>
                <c:pt idx="6">
                  <c:v>51.37</c:v>
                </c:pt>
                <c:pt idx="7">
                  <c:v>13.42</c:v>
                </c:pt>
                <c:pt idx="8">
                  <c:v>33.71</c:v>
                </c:pt>
                <c:pt idx="9">
                  <c:v>49.78</c:v>
                </c:pt>
                <c:pt idx="10">
                  <c:v>34.95</c:v>
                </c:pt>
                <c:pt idx="11">
                  <c:v>11.85</c:v>
                </c:pt>
                <c:pt idx="12">
                  <c:v>27.16</c:v>
                </c:pt>
                <c:pt idx="13">
                  <c:v>16.78</c:v>
                </c:pt>
                <c:pt idx="14">
                  <c:v>15.55</c:v>
                </c:pt>
                <c:pt idx="15">
                  <c:v>22.0</c:v>
                </c:pt>
                <c:pt idx="16">
                  <c:v>109.05</c:v>
                </c:pt>
                <c:pt idx="17">
                  <c:v>557.62</c:v>
                </c:pt>
                <c:pt idx="18">
                  <c:v>525.3</c:v>
                </c:pt>
                <c:pt idx="19">
                  <c:v>528.8</c:v>
                </c:pt>
                <c:pt idx="20">
                  <c:v>526.41</c:v>
                </c:pt>
                <c:pt idx="21">
                  <c:v>371.1</c:v>
                </c:pt>
                <c:pt idx="22">
                  <c:v>30.98</c:v>
                </c:pt>
                <c:pt idx="23">
                  <c:v>15.72</c:v>
                </c:pt>
                <c:pt idx="24">
                  <c:v>21.92</c:v>
                </c:pt>
                <c:pt idx="25">
                  <c:v>16.73</c:v>
                </c:pt>
                <c:pt idx="26">
                  <c:v>10.52</c:v>
                </c:pt>
                <c:pt idx="27">
                  <c:v>22.04</c:v>
                </c:pt>
                <c:pt idx="28">
                  <c:v>12.15</c:v>
                </c:pt>
                <c:pt idx="29">
                  <c:v>12.78</c:v>
                </c:pt>
                <c:pt idx="30">
                  <c:v>22.94</c:v>
                </c:pt>
                <c:pt idx="31">
                  <c:v>11.92</c:v>
                </c:pt>
                <c:pt idx="32">
                  <c:v>13.9</c:v>
                </c:pt>
                <c:pt idx="33">
                  <c:v>51.35</c:v>
                </c:pt>
                <c:pt idx="34">
                  <c:v>15.55</c:v>
                </c:pt>
                <c:pt idx="35">
                  <c:v>13.15</c:v>
                </c:pt>
                <c:pt idx="36">
                  <c:v>529.6</c:v>
                </c:pt>
                <c:pt idx="37">
                  <c:v>560.88</c:v>
                </c:pt>
                <c:pt idx="38">
                  <c:v>542.86</c:v>
                </c:pt>
                <c:pt idx="39">
                  <c:v>565.54</c:v>
                </c:pt>
                <c:pt idx="40">
                  <c:v>524.76</c:v>
                </c:pt>
                <c:pt idx="41">
                  <c:v>577.99</c:v>
                </c:pt>
                <c:pt idx="42">
                  <c:v>542.42</c:v>
                </c:pt>
                <c:pt idx="43">
                  <c:v>521.24</c:v>
                </c:pt>
                <c:pt idx="44">
                  <c:v>472.99</c:v>
                </c:pt>
                <c:pt idx="45">
                  <c:v>311.32</c:v>
                </c:pt>
                <c:pt idx="46">
                  <c:v>38.56</c:v>
                </c:pt>
                <c:pt idx="47">
                  <c:v>16.15</c:v>
                </c:pt>
                <c:pt idx="48">
                  <c:v>289.71</c:v>
                </c:pt>
                <c:pt idx="49">
                  <c:v>50.22</c:v>
                </c:pt>
                <c:pt idx="50">
                  <c:v>15.88</c:v>
                </c:pt>
                <c:pt idx="51">
                  <c:v>21.37</c:v>
                </c:pt>
                <c:pt idx="52">
                  <c:v>14.36</c:v>
                </c:pt>
                <c:pt idx="53">
                  <c:v>12.89</c:v>
                </c:pt>
                <c:pt idx="54">
                  <c:v>21.56</c:v>
                </c:pt>
                <c:pt idx="55">
                  <c:v>15.12</c:v>
                </c:pt>
                <c:pt idx="56">
                  <c:v>15.39</c:v>
                </c:pt>
                <c:pt idx="57">
                  <c:v>50.85</c:v>
                </c:pt>
                <c:pt idx="58">
                  <c:v>78.71</c:v>
                </c:pt>
                <c:pt idx="59">
                  <c:v>17.25</c:v>
                </c:pt>
                <c:pt idx="60">
                  <c:v>34.95</c:v>
                </c:pt>
                <c:pt idx="61">
                  <c:v>16.46</c:v>
                </c:pt>
                <c:pt idx="62">
                  <c:v>16.57</c:v>
                </c:pt>
                <c:pt idx="63">
                  <c:v>24.06</c:v>
                </c:pt>
                <c:pt idx="64">
                  <c:v>14.94</c:v>
                </c:pt>
                <c:pt idx="65">
                  <c:v>12.58</c:v>
                </c:pt>
                <c:pt idx="66">
                  <c:v>22.68</c:v>
                </c:pt>
                <c:pt idx="67">
                  <c:v>13.42</c:v>
                </c:pt>
                <c:pt idx="68">
                  <c:v>13.85</c:v>
                </c:pt>
                <c:pt idx="69">
                  <c:v>52.79</c:v>
                </c:pt>
                <c:pt idx="70">
                  <c:v>18.41</c:v>
                </c:pt>
                <c:pt idx="71">
                  <c:v>20.7</c:v>
                </c:pt>
                <c:pt idx="72">
                  <c:v>522.79</c:v>
                </c:pt>
                <c:pt idx="73">
                  <c:v>520.26</c:v>
                </c:pt>
                <c:pt idx="74">
                  <c:v>534.6</c:v>
                </c:pt>
                <c:pt idx="75">
                  <c:v>571.32</c:v>
                </c:pt>
                <c:pt idx="76">
                  <c:v>530.77</c:v>
                </c:pt>
                <c:pt idx="77">
                  <c:v>529.25</c:v>
                </c:pt>
                <c:pt idx="78">
                  <c:v>511.36</c:v>
                </c:pt>
                <c:pt idx="79">
                  <c:v>513.29</c:v>
                </c:pt>
                <c:pt idx="80">
                  <c:v>348.71</c:v>
                </c:pt>
                <c:pt idx="81">
                  <c:v>283.69</c:v>
                </c:pt>
                <c:pt idx="82">
                  <c:v>27.13</c:v>
                </c:pt>
                <c:pt idx="83">
                  <c:v>12.98</c:v>
                </c:pt>
                <c:pt idx="84">
                  <c:v>24.54</c:v>
                </c:pt>
                <c:pt idx="85">
                  <c:v>15.08</c:v>
                </c:pt>
                <c:pt idx="86">
                  <c:v>14.4</c:v>
                </c:pt>
                <c:pt idx="87">
                  <c:v>22.2</c:v>
                </c:pt>
                <c:pt idx="88">
                  <c:v>14.82</c:v>
                </c:pt>
                <c:pt idx="89">
                  <c:v>12.92</c:v>
                </c:pt>
                <c:pt idx="90">
                  <c:v>23.41</c:v>
                </c:pt>
                <c:pt idx="91">
                  <c:v>13.68</c:v>
                </c:pt>
                <c:pt idx="92">
                  <c:v>11.25</c:v>
                </c:pt>
                <c:pt idx="93">
                  <c:v>52.82</c:v>
                </c:pt>
                <c:pt idx="94">
                  <c:v>17.76</c:v>
                </c:pt>
                <c:pt idx="95">
                  <c:v>13.19</c:v>
                </c:pt>
                <c:pt idx="96">
                  <c:v>439.89</c:v>
                </c:pt>
                <c:pt idx="97">
                  <c:v>302.47</c:v>
                </c:pt>
                <c:pt idx="98">
                  <c:v>288.06</c:v>
                </c:pt>
                <c:pt idx="99">
                  <c:v>328.26</c:v>
                </c:pt>
                <c:pt idx="100">
                  <c:v>245.57</c:v>
                </c:pt>
                <c:pt idx="101">
                  <c:v>25.34</c:v>
                </c:pt>
                <c:pt idx="102">
                  <c:v>27.45</c:v>
                </c:pt>
                <c:pt idx="103">
                  <c:v>12.38</c:v>
                </c:pt>
                <c:pt idx="104">
                  <c:v>15.88</c:v>
                </c:pt>
                <c:pt idx="105">
                  <c:v>51.93</c:v>
                </c:pt>
                <c:pt idx="106">
                  <c:v>15.33</c:v>
                </c:pt>
                <c:pt idx="107">
                  <c:v>12.77</c:v>
                </c:pt>
                <c:pt idx="108">
                  <c:v>45.35</c:v>
                </c:pt>
                <c:pt idx="109">
                  <c:v>16.73</c:v>
                </c:pt>
                <c:pt idx="110">
                  <c:v>29.77</c:v>
                </c:pt>
                <c:pt idx="111">
                  <c:v>22.13</c:v>
                </c:pt>
                <c:pt idx="112">
                  <c:v>33.37</c:v>
                </c:pt>
                <c:pt idx="113">
                  <c:v>15.06</c:v>
                </c:pt>
                <c:pt idx="114">
                  <c:v>19.17</c:v>
                </c:pt>
                <c:pt idx="115">
                  <c:v>13.94</c:v>
                </c:pt>
                <c:pt idx="116">
                  <c:v>14.24</c:v>
                </c:pt>
                <c:pt idx="117">
                  <c:v>71.06</c:v>
                </c:pt>
                <c:pt idx="118">
                  <c:v>13.75</c:v>
                </c:pt>
                <c:pt idx="119">
                  <c:v>13.27</c:v>
                </c:pt>
                <c:pt idx="120">
                  <c:v>292.2</c:v>
                </c:pt>
                <c:pt idx="121">
                  <c:v>314.55</c:v>
                </c:pt>
                <c:pt idx="122">
                  <c:v>318.01</c:v>
                </c:pt>
                <c:pt idx="123">
                  <c:v>312.92</c:v>
                </c:pt>
                <c:pt idx="124">
                  <c:v>224.68</c:v>
                </c:pt>
                <c:pt idx="125">
                  <c:v>26.45</c:v>
                </c:pt>
                <c:pt idx="126">
                  <c:v>24.06</c:v>
                </c:pt>
                <c:pt idx="127">
                  <c:v>15.93</c:v>
                </c:pt>
                <c:pt idx="128">
                  <c:v>12.19</c:v>
                </c:pt>
                <c:pt idx="129">
                  <c:v>51.31</c:v>
                </c:pt>
                <c:pt idx="130">
                  <c:v>15.28</c:v>
                </c:pt>
                <c:pt idx="131">
                  <c:v>14.49</c:v>
                </c:pt>
                <c:pt idx="132">
                  <c:v>23.32</c:v>
                </c:pt>
                <c:pt idx="133">
                  <c:v>14.34</c:v>
                </c:pt>
                <c:pt idx="134">
                  <c:v>12.92</c:v>
                </c:pt>
                <c:pt idx="135">
                  <c:v>20.9</c:v>
                </c:pt>
                <c:pt idx="136">
                  <c:v>12.15</c:v>
                </c:pt>
                <c:pt idx="137">
                  <c:v>13.05</c:v>
                </c:pt>
                <c:pt idx="138">
                  <c:v>23.4</c:v>
                </c:pt>
                <c:pt idx="139">
                  <c:v>13.37</c:v>
                </c:pt>
                <c:pt idx="140">
                  <c:v>58.62</c:v>
                </c:pt>
                <c:pt idx="141">
                  <c:v>60.74</c:v>
                </c:pt>
                <c:pt idx="142">
                  <c:v>22.11</c:v>
                </c:pt>
                <c:pt idx="143">
                  <c:v>227.17</c:v>
                </c:pt>
                <c:pt idx="144">
                  <c:v>683.72</c:v>
                </c:pt>
                <c:pt idx="145">
                  <c:v>672.22</c:v>
                </c:pt>
                <c:pt idx="146">
                  <c:v>1188.53</c:v>
                </c:pt>
                <c:pt idx="147">
                  <c:v>675.47</c:v>
                </c:pt>
                <c:pt idx="148">
                  <c:v>949.91</c:v>
                </c:pt>
                <c:pt idx="149">
                  <c:v>1015.19</c:v>
                </c:pt>
                <c:pt idx="150">
                  <c:v>1010.6</c:v>
                </c:pt>
                <c:pt idx="151">
                  <c:v>1070.65</c:v>
                </c:pt>
                <c:pt idx="152">
                  <c:v>1168.09</c:v>
                </c:pt>
                <c:pt idx="153">
                  <c:v>1167.99</c:v>
                </c:pt>
                <c:pt idx="154">
                  <c:v>1188.41</c:v>
                </c:pt>
              </c:numCache>
            </c:numRef>
          </c:yVal>
        </c:ser>
        <c:ser>
          <c:idx val="8"/>
          <c:order val="8"/>
          <c:smooth val="0"/>
          <c:tx>
            <c:strRef>
              <c:f>Sheet1!$J$1</c:f>
              <c:strCache>
                <c:ptCount val="1"/>
                <c:pt idx="0">
                  <c:v>sapsb</c:v>
                </c:pt>
              </c:strCache>
            </c:strRef>
          </c:tx>
          <c:marker>
            <c:symbol val="none"/>
          </c:marker>
          <c:spPr>
            <a:ln>
              <a:solidFill>
                <a:srgbClr val="4dff4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Sheet1!$J$2:$J$156</c:f>
              <c:numCache>
                <c:ptCount val="155"/>
                <c:pt idx="0">
                  <c:v>506.65</c:v>
                </c:pt>
                <c:pt idx="1">
                  <c:v>469.61</c:v>
                </c:pt>
                <c:pt idx="2">
                  <c:v>394.99</c:v>
                </c:pt>
                <c:pt idx="3">
                  <c:v>504.9</c:v>
                </c:pt>
                <c:pt idx="4">
                  <c:v>279.19</c:v>
                </c:pt>
                <c:pt idx="5">
                  <c:v>758.61</c:v>
                </c:pt>
                <c:pt idx="6">
                  <c:v>574.63</c:v>
                </c:pt>
                <c:pt idx="7">
                  <c:v>43.19</c:v>
                </c:pt>
                <c:pt idx="8">
                  <c:v>35.54</c:v>
                </c:pt>
                <c:pt idx="9">
                  <c:v>32.08</c:v>
                </c:pt>
                <c:pt idx="10">
                  <c:v>42.29</c:v>
                </c:pt>
                <c:pt idx="11">
                  <c:v>5.53</c:v>
                </c:pt>
                <c:pt idx="12">
                  <c:v>21.73</c:v>
                </c:pt>
                <c:pt idx="13">
                  <c:v>31.1</c:v>
                </c:pt>
                <c:pt idx="14">
                  <c:v>22.84</c:v>
                </c:pt>
                <c:pt idx="15">
                  <c:v>13.89</c:v>
                </c:pt>
                <c:pt idx="16">
                  <c:v>12.06</c:v>
                </c:pt>
                <c:pt idx="17">
                  <c:v>6.09</c:v>
                </c:pt>
                <c:pt idx="18">
                  <c:v>10.78</c:v>
                </c:pt>
                <c:pt idx="19">
                  <c:v>12.19</c:v>
                </c:pt>
                <c:pt idx="20">
                  <c:v>6.41</c:v>
                </c:pt>
                <c:pt idx="21">
                  <c:v>57.34</c:v>
                </c:pt>
                <c:pt idx="22">
                  <c:v>14.86</c:v>
                </c:pt>
                <c:pt idx="23">
                  <c:v>6.02</c:v>
                </c:pt>
                <c:pt idx="24">
                  <c:v>13.59</c:v>
                </c:pt>
                <c:pt idx="25">
                  <c:v>16.08</c:v>
                </c:pt>
                <c:pt idx="26">
                  <c:v>5.08</c:v>
                </c:pt>
                <c:pt idx="27">
                  <c:v>7.75</c:v>
                </c:pt>
                <c:pt idx="28">
                  <c:v>12.03</c:v>
                </c:pt>
                <c:pt idx="29">
                  <c:v>6.25</c:v>
                </c:pt>
                <c:pt idx="30">
                  <c:v>10.32</c:v>
                </c:pt>
                <c:pt idx="31">
                  <c:v>12.06</c:v>
                </c:pt>
                <c:pt idx="32">
                  <c:v>6.0</c:v>
                </c:pt>
                <c:pt idx="33">
                  <c:v>32.31</c:v>
                </c:pt>
                <c:pt idx="34">
                  <c:v>12.99</c:v>
                </c:pt>
                <c:pt idx="35">
                  <c:v>5.66</c:v>
                </c:pt>
                <c:pt idx="36">
                  <c:v>14.36</c:v>
                </c:pt>
                <c:pt idx="37">
                  <c:v>14.23</c:v>
                </c:pt>
                <c:pt idx="38">
                  <c:v>5.54</c:v>
                </c:pt>
                <c:pt idx="39">
                  <c:v>8.99</c:v>
                </c:pt>
                <c:pt idx="40">
                  <c:v>12.87</c:v>
                </c:pt>
                <c:pt idx="41">
                  <c:v>6.06</c:v>
                </c:pt>
                <c:pt idx="42">
                  <c:v>9.95</c:v>
                </c:pt>
                <c:pt idx="43">
                  <c:v>13.22</c:v>
                </c:pt>
                <c:pt idx="44">
                  <c:v>5.76</c:v>
                </c:pt>
                <c:pt idx="45">
                  <c:v>32.03</c:v>
                </c:pt>
                <c:pt idx="46">
                  <c:v>13.45</c:v>
                </c:pt>
                <c:pt idx="47">
                  <c:v>5.71</c:v>
                </c:pt>
                <c:pt idx="48">
                  <c:v>13.92</c:v>
                </c:pt>
                <c:pt idx="49">
                  <c:v>100.12</c:v>
                </c:pt>
                <c:pt idx="50">
                  <c:v>14.18</c:v>
                </c:pt>
                <c:pt idx="51">
                  <c:v>7.85</c:v>
                </c:pt>
                <c:pt idx="52">
                  <c:v>12.38</c:v>
                </c:pt>
                <c:pt idx="53">
                  <c:v>6.32</c:v>
                </c:pt>
                <c:pt idx="54">
                  <c:v>10.62</c:v>
                </c:pt>
                <c:pt idx="55">
                  <c:v>12.48</c:v>
                </c:pt>
                <c:pt idx="56">
                  <c:v>5.72</c:v>
                </c:pt>
                <c:pt idx="57">
                  <c:v>32.03</c:v>
                </c:pt>
                <c:pt idx="58">
                  <c:v>14.75</c:v>
                </c:pt>
                <c:pt idx="59">
                  <c:v>5.65</c:v>
                </c:pt>
                <c:pt idx="60">
                  <c:v>15.07</c:v>
                </c:pt>
                <c:pt idx="61">
                  <c:v>14.09</c:v>
                </c:pt>
                <c:pt idx="62">
                  <c:v>5.9</c:v>
                </c:pt>
                <c:pt idx="63">
                  <c:v>8.41</c:v>
                </c:pt>
                <c:pt idx="64">
                  <c:v>12.34</c:v>
                </c:pt>
                <c:pt idx="65">
                  <c:v>5.85</c:v>
                </c:pt>
                <c:pt idx="66">
                  <c:v>10.72</c:v>
                </c:pt>
                <c:pt idx="67">
                  <c:v>12.32</c:v>
                </c:pt>
                <c:pt idx="68">
                  <c:v>6.58</c:v>
                </c:pt>
                <c:pt idx="69">
                  <c:v>33.93</c:v>
                </c:pt>
                <c:pt idx="70">
                  <c:v>14.77</c:v>
                </c:pt>
                <c:pt idx="71">
                  <c:v>5.8</c:v>
                </c:pt>
                <c:pt idx="72">
                  <c:v>13.43</c:v>
                </c:pt>
                <c:pt idx="73">
                  <c:v>15.72</c:v>
                </c:pt>
                <c:pt idx="74">
                  <c:v>6.82</c:v>
                </c:pt>
                <c:pt idx="75">
                  <c:v>7.69</c:v>
                </c:pt>
                <c:pt idx="76">
                  <c:v>12.17</c:v>
                </c:pt>
                <c:pt idx="77">
                  <c:v>6.16</c:v>
                </c:pt>
                <c:pt idx="78">
                  <c:v>10.27</c:v>
                </c:pt>
                <c:pt idx="79">
                  <c:v>11.69</c:v>
                </c:pt>
                <c:pt idx="80">
                  <c:v>5.85</c:v>
                </c:pt>
                <c:pt idx="81">
                  <c:v>32.44</c:v>
                </c:pt>
                <c:pt idx="82">
                  <c:v>13.13</c:v>
                </c:pt>
                <c:pt idx="83">
                  <c:v>5.56</c:v>
                </c:pt>
                <c:pt idx="84">
                  <c:v>14.92</c:v>
                </c:pt>
                <c:pt idx="85">
                  <c:v>14.74</c:v>
                </c:pt>
                <c:pt idx="86">
                  <c:v>5.8</c:v>
                </c:pt>
                <c:pt idx="87">
                  <c:v>7.87</c:v>
                </c:pt>
                <c:pt idx="88">
                  <c:v>12.82</c:v>
                </c:pt>
                <c:pt idx="89">
                  <c:v>5.28</c:v>
                </c:pt>
                <c:pt idx="90">
                  <c:v>10.22</c:v>
                </c:pt>
                <c:pt idx="91">
                  <c:v>11.36</c:v>
                </c:pt>
                <c:pt idx="92">
                  <c:v>5.95</c:v>
                </c:pt>
                <c:pt idx="93">
                  <c:v>31.98</c:v>
                </c:pt>
                <c:pt idx="94">
                  <c:v>13.77</c:v>
                </c:pt>
                <c:pt idx="95">
                  <c:v>6.25</c:v>
                </c:pt>
                <c:pt idx="96">
                  <c:v>13.88</c:v>
                </c:pt>
                <c:pt idx="97">
                  <c:v>85.21</c:v>
                </c:pt>
                <c:pt idx="98">
                  <c:v>10.95</c:v>
                </c:pt>
                <c:pt idx="99">
                  <c:v>8.27</c:v>
                </c:pt>
                <c:pt idx="100">
                  <c:v>14.5</c:v>
                </c:pt>
                <c:pt idx="101">
                  <c:v>17.24</c:v>
                </c:pt>
                <c:pt idx="102">
                  <c:v>10.51</c:v>
                </c:pt>
                <c:pt idx="103">
                  <c:v>12.06</c:v>
                </c:pt>
                <c:pt idx="104">
                  <c:v>5.8</c:v>
                </c:pt>
                <c:pt idx="105">
                  <c:v>32.45</c:v>
                </c:pt>
                <c:pt idx="106">
                  <c:v>12.99</c:v>
                </c:pt>
                <c:pt idx="107">
                  <c:v>5.69</c:v>
                </c:pt>
                <c:pt idx="108">
                  <c:v>13.97</c:v>
                </c:pt>
                <c:pt idx="109">
                  <c:v>15.0</c:v>
                </c:pt>
                <c:pt idx="110">
                  <c:v>5.79</c:v>
                </c:pt>
                <c:pt idx="111">
                  <c:v>8.45</c:v>
                </c:pt>
                <c:pt idx="112">
                  <c:v>13.49</c:v>
                </c:pt>
                <c:pt idx="113">
                  <c:v>7.82</c:v>
                </c:pt>
                <c:pt idx="114">
                  <c:v>41.97</c:v>
                </c:pt>
                <c:pt idx="115">
                  <c:v>12.74</c:v>
                </c:pt>
                <c:pt idx="116">
                  <c:v>36.0</c:v>
                </c:pt>
                <c:pt idx="117">
                  <c:v>37.46</c:v>
                </c:pt>
                <c:pt idx="118">
                  <c:v>15.55</c:v>
                </c:pt>
                <c:pt idx="119">
                  <c:v>32.53</c:v>
                </c:pt>
                <c:pt idx="120">
                  <c:v>13.97</c:v>
                </c:pt>
                <c:pt idx="121">
                  <c:v>14.05</c:v>
                </c:pt>
                <c:pt idx="122">
                  <c:v>5.83</c:v>
                </c:pt>
                <c:pt idx="123">
                  <c:v>8.65</c:v>
                </c:pt>
                <c:pt idx="124">
                  <c:v>12.24</c:v>
                </c:pt>
                <c:pt idx="125">
                  <c:v>6.0</c:v>
                </c:pt>
                <c:pt idx="126">
                  <c:v>10.15</c:v>
                </c:pt>
                <c:pt idx="127">
                  <c:v>11.98</c:v>
                </c:pt>
                <c:pt idx="128">
                  <c:v>5.93</c:v>
                </c:pt>
                <c:pt idx="129">
                  <c:v>32.66</c:v>
                </c:pt>
                <c:pt idx="130">
                  <c:v>14.02</c:v>
                </c:pt>
                <c:pt idx="131">
                  <c:v>9.59</c:v>
                </c:pt>
                <c:pt idx="132">
                  <c:v>11.66</c:v>
                </c:pt>
                <c:pt idx="133">
                  <c:v>13.55</c:v>
                </c:pt>
                <c:pt idx="134">
                  <c:v>6.4</c:v>
                </c:pt>
                <c:pt idx="135">
                  <c:v>7.55</c:v>
                </c:pt>
                <c:pt idx="136">
                  <c:v>12.14</c:v>
                </c:pt>
                <c:pt idx="137">
                  <c:v>6.61</c:v>
                </c:pt>
                <c:pt idx="138">
                  <c:v>10.42</c:v>
                </c:pt>
                <c:pt idx="139">
                  <c:v>11.98</c:v>
                </c:pt>
                <c:pt idx="140">
                  <c:v>5.71</c:v>
                </c:pt>
                <c:pt idx="141">
                  <c:v>30.47</c:v>
                </c:pt>
                <c:pt idx="142">
                  <c:v>13.65</c:v>
                </c:pt>
                <c:pt idx="143">
                  <c:v>5.63</c:v>
                </c:pt>
                <c:pt idx="144">
                  <c:v>14.33</c:v>
                </c:pt>
                <c:pt idx="145">
                  <c:v>56.6</c:v>
                </c:pt>
                <c:pt idx="146">
                  <c:v>12.54</c:v>
                </c:pt>
                <c:pt idx="147">
                  <c:v>7.42</c:v>
                </c:pt>
                <c:pt idx="148">
                  <c:v>14.79</c:v>
                </c:pt>
                <c:pt idx="149">
                  <c:v>5.99</c:v>
                </c:pt>
                <c:pt idx="150">
                  <c:v>10.09</c:v>
                </c:pt>
                <c:pt idx="151">
                  <c:v>12.4</c:v>
                </c:pt>
                <c:pt idx="152">
                  <c:v>6.14</c:v>
                </c:pt>
                <c:pt idx="153">
                  <c:v>34.35</c:v>
                </c:pt>
                <c:pt idx="154">
                  <c:v>13.03</c:v>
                </c:pt>
              </c:numCache>
            </c:numRef>
          </c:yVal>
        </c:ser>
        <c:ser>
          <c:idx val="9"/>
          <c:order val="9"/>
          <c:smooth val="0"/>
          <c:tx>
            <c:strRef>
              <c:f>Sheet1!$K$1</c:f>
              <c:strCache>
                <c:ptCount val="1"/>
                <c:pt idx="0">
                  <c:v>sjemcrpa01, sje...</c:v>
                </c:pt>
              </c:strCache>
            </c:strRef>
          </c:tx>
          <c:marker>
            <c:symbol val="none"/>
          </c:marker>
          <c:spPr>
            <a:ln>
              <a:solidFill>
                <a:srgbClr val="979797"/>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Sheet1!$K$2:$K$156</c:f>
              <c:numCache>
                <c:ptCount val="155"/>
                <c:pt idx="0">
                  <c:v>3381.49</c:v>
                </c:pt>
                <c:pt idx="1">
                  <c:v>6035.64</c:v>
                </c:pt>
                <c:pt idx="2">
                  <c:v>5766.17</c:v>
                </c:pt>
                <c:pt idx="3">
                  <c:v>5220.84</c:v>
                </c:pt>
                <c:pt idx="4">
                  <c:v>3822.7</c:v>
                </c:pt>
                <c:pt idx="5">
                  <c:v>4192.86</c:v>
                </c:pt>
                <c:pt idx="6">
                  <c:v>5382.75</c:v>
                </c:pt>
                <c:pt idx="7">
                  <c:v>3743.63</c:v>
                </c:pt>
                <c:pt idx="8">
                  <c:v>4852.16</c:v>
                </c:pt>
                <c:pt idx="9">
                  <c:v>1509.17</c:v>
                </c:pt>
                <c:pt idx="10">
                  <c:v>2289.59</c:v>
                </c:pt>
                <c:pt idx="11">
                  <c:v>1764.11</c:v>
                </c:pt>
                <c:pt idx="12">
                  <c:v>1589.13</c:v>
                </c:pt>
                <c:pt idx="13">
                  <c:v>2751.29</c:v>
                </c:pt>
                <c:pt idx="14">
                  <c:v>1575.95</c:v>
                </c:pt>
                <c:pt idx="15">
                  <c:v>4124.66</c:v>
                </c:pt>
                <c:pt idx="16">
                  <c:v>5363.19</c:v>
                </c:pt>
                <c:pt idx="17">
                  <c:v>1550.26</c:v>
                </c:pt>
                <c:pt idx="18">
                  <c:v>5695.47</c:v>
                </c:pt>
                <c:pt idx="19">
                  <c:v>4900.37</c:v>
                </c:pt>
                <c:pt idx="20">
                  <c:v>4029.04</c:v>
                </c:pt>
                <c:pt idx="21">
                  <c:v>1744.58</c:v>
                </c:pt>
                <c:pt idx="22">
                  <c:v>3503.48</c:v>
                </c:pt>
                <c:pt idx="23">
                  <c:v>3162.42</c:v>
                </c:pt>
                <c:pt idx="24">
                  <c:v>2221.84</c:v>
                </c:pt>
                <c:pt idx="25">
                  <c:v>3603.64</c:v>
                </c:pt>
                <c:pt idx="26">
                  <c:v>3988.3</c:v>
                </c:pt>
                <c:pt idx="27">
                  <c:v>4639.12</c:v>
                </c:pt>
                <c:pt idx="28">
                  <c:v>5675.24</c:v>
                </c:pt>
                <c:pt idx="29">
                  <c:v>2491.04</c:v>
                </c:pt>
                <c:pt idx="30">
                  <c:v>3252.38</c:v>
                </c:pt>
                <c:pt idx="31">
                  <c:v>3843.02</c:v>
                </c:pt>
                <c:pt idx="32">
                  <c:v>4099.6</c:v>
                </c:pt>
                <c:pt idx="33">
                  <c:v>3571.57</c:v>
                </c:pt>
                <c:pt idx="34">
                  <c:v>5735.52</c:v>
                </c:pt>
                <c:pt idx="35">
                  <c:v>4424.64</c:v>
                </c:pt>
                <c:pt idx="36">
                  <c:v>2899.56</c:v>
                </c:pt>
                <c:pt idx="37">
                  <c:v>1277.39</c:v>
                </c:pt>
                <c:pt idx="38">
                  <c:v>3467.38</c:v>
                </c:pt>
                <c:pt idx="39">
                  <c:v>4786.73</c:v>
                </c:pt>
                <c:pt idx="40">
                  <c:v>5296.19</c:v>
                </c:pt>
                <c:pt idx="41">
                  <c:v>2756.33</c:v>
                </c:pt>
                <c:pt idx="42">
                  <c:v>3361.62</c:v>
                </c:pt>
                <c:pt idx="43">
                  <c:v>4286.79</c:v>
                </c:pt>
                <c:pt idx="44">
                  <c:v>4330.03</c:v>
                </c:pt>
                <c:pt idx="45">
                  <c:v>3626.11</c:v>
                </c:pt>
                <c:pt idx="46">
                  <c:v>3709.77</c:v>
                </c:pt>
                <c:pt idx="47">
                  <c:v>3827.53</c:v>
                </c:pt>
                <c:pt idx="48">
                  <c:v>4613.37</c:v>
                </c:pt>
                <c:pt idx="49">
                  <c:v>4297.57</c:v>
                </c:pt>
                <c:pt idx="50">
                  <c:v>4489.2</c:v>
                </c:pt>
                <c:pt idx="51">
                  <c:v>4585.02</c:v>
                </c:pt>
                <c:pt idx="52">
                  <c:v>5105.3</c:v>
                </c:pt>
                <c:pt idx="53">
                  <c:v>1635.67</c:v>
                </c:pt>
                <c:pt idx="54">
                  <c:v>4252.61</c:v>
                </c:pt>
                <c:pt idx="55">
                  <c:v>4555.51</c:v>
                </c:pt>
                <c:pt idx="56">
                  <c:v>3702.38</c:v>
                </c:pt>
                <c:pt idx="57">
                  <c:v>4591.03</c:v>
                </c:pt>
                <c:pt idx="58">
                  <c:v>3148.16</c:v>
                </c:pt>
                <c:pt idx="59">
                  <c:v>4974.67</c:v>
                </c:pt>
                <c:pt idx="60">
                  <c:v>4815.58</c:v>
                </c:pt>
                <c:pt idx="61">
                  <c:v>3371.24</c:v>
                </c:pt>
                <c:pt idx="62">
                  <c:v>1767.12</c:v>
                </c:pt>
                <c:pt idx="63">
                  <c:v>4265.2</c:v>
                </c:pt>
                <c:pt idx="64">
                  <c:v>5628.17</c:v>
                </c:pt>
                <c:pt idx="65">
                  <c:v>4878.69</c:v>
                </c:pt>
                <c:pt idx="66">
                  <c:v>4757.61</c:v>
                </c:pt>
                <c:pt idx="67">
                  <c:v>4160.02</c:v>
                </c:pt>
                <c:pt idx="68">
                  <c:v>1724.41</c:v>
                </c:pt>
                <c:pt idx="69">
                  <c:v>2987.17</c:v>
                </c:pt>
                <c:pt idx="70">
                  <c:v>4734.78</c:v>
                </c:pt>
                <c:pt idx="71">
                  <c:v>4788.11</c:v>
                </c:pt>
                <c:pt idx="72">
                  <c:v>5678.85</c:v>
                </c:pt>
                <c:pt idx="73">
                  <c:v>3512.09</c:v>
                </c:pt>
                <c:pt idx="74">
                  <c:v>6081.28</c:v>
                </c:pt>
                <c:pt idx="75">
                  <c:v>6841.32</c:v>
                </c:pt>
                <c:pt idx="76">
                  <c:v>7395.01</c:v>
                </c:pt>
                <c:pt idx="77">
                  <c:v>2546.54</c:v>
                </c:pt>
                <c:pt idx="78">
                  <c:v>3958.37</c:v>
                </c:pt>
                <c:pt idx="79">
                  <c:v>5448.55</c:v>
                </c:pt>
                <c:pt idx="80">
                  <c:v>6727.12</c:v>
                </c:pt>
                <c:pt idx="81">
                  <c:v>7321.34</c:v>
                </c:pt>
                <c:pt idx="82">
                  <c:v>6229.11</c:v>
                </c:pt>
                <c:pt idx="83">
                  <c:v>4124.64</c:v>
                </c:pt>
                <c:pt idx="84">
                  <c:v>3956.39</c:v>
                </c:pt>
                <c:pt idx="85">
                  <c:v>3421.66</c:v>
                </c:pt>
                <c:pt idx="86">
                  <c:v>4605.73</c:v>
                </c:pt>
                <c:pt idx="87">
                  <c:v>5867.32</c:v>
                </c:pt>
                <c:pt idx="88">
                  <c:v>5602.91</c:v>
                </c:pt>
                <c:pt idx="89">
                  <c:v>5534.99</c:v>
                </c:pt>
                <c:pt idx="90">
                  <c:v>7373.96</c:v>
                </c:pt>
                <c:pt idx="91">
                  <c:v>6908.1</c:v>
                </c:pt>
                <c:pt idx="92">
                  <c:v>7343.23</c:v>
                </c:pt>
                <c:pt idx="93">
                  <c:v>4748.12</c:v>
                </c:pt>
                <c:pt idx="94">
                  <c:v>2512.64</c:v>
                </c:pt>
                <c:pt idx="95">
                  <c:v>2667.95</c:v>
                </c:pt>
                <c:pt idx="96">
                  <c:v>4353.69</c:v>
                </c:pt>
                <c:pt idx="97">
                  <c:v>5705.6</c:v>
                </c:pt>
                <c:pt idx="98">
                  <c:v>6224.42</c:v>
                </c:pt>
                <c:pt idx="99">
                  <c:v>6131.93</c:v>
                </c:pt>
                <c:pt idx="100">
                  <c:v>7117.81</c:v>
                </c:pt>
                <c:pt idx="101">
                  <c:v>6244.87</c:v>
                </c:pt>
                <c:pt idx="102">
                  <c:v>4844.44</c:v>
                </c:pt>
                <c:pt idx="103">
                  <c:v>5171.51</c:v>
                </c:pt>
                <c:pt idx="104">
                  <c:v>6021.35</c:v>
                </c:pt>
                <c:pt idx="105">
                  <c:v>6498.63</c:v>
                </c:pt>
                <c:pt idx="106">
                  <c:v>10032.7</c:v>
                </c:pt>
                <c:pt idx="107">
                  <c:v>10343.79</c:v>
                </c:pt>
                <c:pt idx="108">
                  <c:v>6021.8</c:v>
                </c:pt>
                <c:pt idx="109">
                  <c:v>7135.58</c:v>
                </c:pt>
                <c:pt idx="110">
                  <c:v>6778.37</c:v>
                </c:pt>
                <c:pt idx="111">
                  <c:v>7964.22</c:v>
                </c:pt>
                <c:pt idx="112">
                  <c:v>8783.28</c:v>
                </c:pt>
                <c:pt idx="113">
                  <c:v>7882.85</c:v>
                </c:pt>
                <c:pt idx="114">
                  <c:v>9679.63</c:v>
                </c:pt>
                <c:pt idx="115">
                  <c:v>7671.95</c:v>
                </c:pt>
                <c:pt idx="116">
                  <c:v>9042.31</c:v>
                </c:pt>
                <c:pt idx="117">
                  <c:v>8490.9</c:v>
                </c:pt>
                <c:pt idx="118">
                  <c:v>6250.96</c:v>
                </c:pt>
                <c:pt idx="119">
                  <c:v>2545.09</c:v>
                </c:pt>
                <c:pt idx="120">
                  <c:v>2168.76</c:v>
                </c:pt>
                <c:pt idx="121">
                  <c:v>6014.28</c:v>
                </c:pt>
                <c:pt idx="122">
                  <c:v>5381.89</c:v>
                </c:pt>
                <c:pt idx="123">
                  <c:v>5366.54</c:v>
                </c:pt>
                <c:pt idx="124">
                  <c:v>4342.23</c:v>
                </c:pt>
                <c:pt idx="125">
                  <c:v>4386.13</c:v>
                </c:pt>
                <c:pt idx="126">
                  <c:v>5051.37</c:v>
                </c:pt>
                <c:pt idx="127">
                  <c:v>2461.92</c:v>
                </c:pt>
                <c:pt idx="128">
                  <c:v>2169.82</c:v>
                </c:pt>
                <c:pt idx="129">
                  <c:v>3656.39</c:v>
                </c:pt>
                <c:pt idx="130">
                  <c:v>4591.4</c:v>
                </c:pt>
                <c:pt idx="131">
                  <c:v>1974.72</c:v>
                </c:pt>
                <c:pt idx="132">
                  <c:v>2081.13</c:v>
                </c:pt>
                <c:pt idx="133">
                  <c:v>1516.65</c:v>
                </c:pt>
                <c:pt idx="134">
                  <c:v>1500.3</c:v>
                </c:pt>
                <c:pt idx="135">
                  <c:v>2996.39</c:v>
                </c:pt>
                <c:pt idx="136">
                  <c:v>2642.33</c:v>
                </c:pt>
                <c:pt idx="137">
                  <c:v>2219.19</c:v>
                </c:pt>
                <c:pt idx="138">
                  <c:v>4534.96</c:v>
                </c:pt>
                <c:pt idx="139">
                  <c:v>2942.29</c:v>
                </c:pt>
                <c:pt idx="140">
                  <c:v>5061.29</c:v>
                </c:pt>
                <c:pt idx="141">
                  <c:v>3568.14</c:v>
                </c:pt>
                <c:pt idx="142">
                  <c:v>4484.32</c:v>
                </c:pt>
                <c:pt idx="143">
                  <c:v>1722.56</c:v>
                </c:pt>
                <c:pt idx="144">
                  <c:v>4031.08</c:v>
                </c:pt>
                <c:pt idx="145">
                  <c:v>5962.64</c:v>
                </c:pt>
                <c:pt idx="146">
                  <c:v>5426.45</c:v>
                </c:pt>
                <c:pt idx="147">
                  <c:v>4389.76</c:v>
                </c:pt>
                <c:pt idx="148">
                  <c:v>6034.55</c:v>
                </c:pt>
                <c:pt idx="149">
                  <c:v>3818.96</c:v>
                </c:pt>
                <c:pt idx="150">
                  <c:v>4558.94</c:v>
                </c:pt>
                <c:pt idx="151">
                  <c:v>5068.67</c:v>
                </c:pt>
                <c:pt idx="152">
                  <c:v>2868.97</c:v>
                </c:pt>
                <c:pt idx="153">
                  <c:v>4719.9</c:v>
                </c:pt>
                <c:pt idx="154">
                  <c:v>3905.7</c:v>
                </c:pt>
              </c:numCache>
            </c:numRef>
          </c:yVal>
        </c:ser>
        <c:ser>
          <c:idx val="10"/>
          <c:order val="10"/>
          <c:smooth val="0"/>
          <c:tx>
            <c:strRef>
              <c:f>Sheet1!$L$1</c:f>
              <c:strCache>
                <c:ptCount val="1"/>
                <c:pt idx="0">
                  <c:v>sjsqlqa10</c:v>
                </c:pt>
              </c:strCache>
            </c:strRef>
          </c:tx>
          <c:marker>
            <c:symbol val="none"/>
          </c:marker>
          <c:spPr>
            <a:ln>
              <a:solidFill>
                <a:srgbClr val="ffae3b"/>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Sheet1!$L$2:$L$156</c:f>
              <c:numCache>
                <c:ptCount val="155"/>
                <c:pt idx="0">
                  <c:v>8.43</c:v>
                </c:pt>
                <c:pt idx="1">
                  <c:v>0.44</c:v>
                </c:pt>
                <c:pt idx="2">
                  <c:v>0.08</c:v>
                </c:pt>
                <c:pt idx="3">
                  <c:v>0.08</c:v>
                </c:pt>
                <c:pt idx="4">
                  <c:v>0.1</c:v>
                </c:pt>
                <c:pt idx="5">
                  <c:v>0.89</c:v>
                </c:pt>
                <c:pt idx="6">
                  <c:v>8.11</c:v>
                </c:pt>
                <c:pt idx="7">
                  <c:v>0.07</c:v>
                </c:pt>
                <c:pt idx="8">
                  <c:v>0.13</c:v>
                </c:pt>
                <c:pt idx="9">
                  <c:v>0.06</c:v>
                </c:pt>
                <c:pt idx="10">
                  <c:v>0.05</c:v>
                </c:pt>
                <c:pt idx="11">
                  <c:v>0.83</c:v>
                </c:pt>
                <c:pt idx="12">
                  <c:v>10.87</c:v>
                </c:pt>
                <c:pt idx="13">
                  <c:v>0.49</c:v>
                </c:pt>
                <c:pt idx="14">
                  <c:v>0.23</c:v>
                </c:pt>
                <c:pt idx="15">
                  <c:v>0.1</c:v>
                </c:pt>
                <c:pt idx="16">
                  <c:v>0.06</c:v>
                </c:pt>
                <c:pt idx="17">
                  <c:v>0.76</c:v>
                </c:pt>
                <c:pt idx="18">
                  <c:v>8.33</c:v>
                </c:pt>
                <c:pt idx="19">
                  <c:v>0.07</c:v>
                </c:pt>
                <c:pt idx="20">
                  <c:v>0.26</c:v>
                </c:pt>
                <c:pt idx="21">
                  <c:v>0.06</c:v>
                </c:pt>
                <c:pt idx="22">
                  <c:v>0.05</c:v>
                </c:pt>
                <c:pt idx="23">
                  <c:v>9.51</c:v>
                </c:pt>
                <c:pt idx="24">
                  <c:v>0.88</c:v>
                </c:pt>
                <c:pt idx="25">
                  <c:v>0.06</c:v>
                </c:pt>
                <c:pt idx="26">
                  <c:v>0.0</c:v>
                </c:pt>
                <c:pt idx="27">
                  <c:v>0.09</c:v>
                </c:pt>
                <c:pt idx="28">
                  <c:v>0.06</c:v>
                </c:pt>
                <c:pt idx="29">
                  <c:v>0.47</c:v>
                </c:pt>
                <c:pt idx="30">
                  <c:v>8.46</c:v>
                </c:pt>
                <c:pt idx="31">
                  <c:v>0.26</c:v>
                </c:pt>
                <c:pt idx="32">
                  <c:v>0.06</c:v>
                </c:pt>
                <c:pt idx="33">
                  <c:v>0.23</c:v>
                </c:pt>
                <c:pt idx="34">
                  <c:v>0.07</c:v>
                </c:pt>
                <c:pt idx="35">
                  <c:v>0.44</c:v>
                </c:pt>
                <c:pt idx="36">
                  <c:v>8.56</c:v>
                </c:pt>
                <c:pt idx="37">
                  <c:v>0.22</c:v>
                </c:pt>
                <c:pt idx="38">
                  <c:v>0.06</c:v>
                </c:pt>
                <c:pt idx="39">
                  <c:v>0.14</c:v>
                </c:pt>
                <c:pt idx="40">
                  <c:v>0.06</c:v>
                </c:pt>
                <c:pt idx="41">
                  <c:v>8.43</c:v>
                </c:pt>
                <c:pt idx="42">
                  <c:v>0.57</c:v>
                </c:pt>
                <c:pt idx="43">
                  <c:v>0.23</c:v>
                </c:pt>
                <c:pt idx="44">
                  <c:v>0.23</c:v>
                </c:pt>
                <c:pt idx="45">
                  <c:v>0.08</c:v>
                </c:pt>
                <c:pt idx="46">
                  <c:v>0.06</c:v>
                </c:pt>
                <c:pt idx="47">
                  <c:v>0.06</c:v>
                </c:pt>
                <c:pt idx="48">
                  <c:v>9.3</c:v>
                </c:pt>
                <c:pt idx="49">
                  <c:v>0.71</c:v>
                </c:pt>
                <c:pt idx="50">
                  <c:v>0.06</c:v>
                </c:pt>
                <c:pt idx="51">
                  <c:v>0.07</c:v>
                </c:pt>
                <c:pt idx="52">
                  <c:v>0.23</c:v>
                </c:pt>
                <c:pt idx="53">
                  <c:v>0.06</c:v>
                </c:pt>
                <c:pt idx="54">
                  <c:v>9.22</c:v>
                </c:pt>
                <c:pt idx="55">
                  <c:v>0.25</c:v>
                </c:pt>
                <c:pt idx="56">
                  <c:v>1.9</c:v>
                </c:pt>
                <c:pt idx="57">
                  <c:v>0.22</c:v>
                </c:pt>
                <c:pt idx="58">
                  <c:v>0.02</c:v>
                </c:pt>
                <c:pt idx="59">
                  <c:v>0.07</c:v>
                </c:pt>
                <c:pt idx="60">
                  <c:v>8.66</c:v>
                </c:pt>
                <c:pt idx="61">
                  <c:v>0.86</c:v>
                </c:pt>
                <c:pt idx="62">
                  <c:v>0.23</c:v>
                </c:pt>
                <c:pt idx="63">
                  <c:v>0.08</c:v>
                </c:pt>
                <c:pt idx="64">
                  <c:v>0.08</c:v>
                </c:pt>
                <c:pt idx="65">
                  <c:v>0.05</c:v>
                </c:pt>
                <c:pt idx="66">
                  <c:v>8.69</c:v>
                </c:pt>
                <c:pt idx="67">
                  <c:v>0.45</c:v>
                </c:pt>
                <c:pt idx="68">
                  <c:v>0.13</c:v>
                </c:pt>
                <c:pt idx="69">
                  <c:v>0.06</c:v>
                </c:pt>
                <c:pt idx="70">
                  <c:v>0.06</c:v>
                </c:pt>
                <c:pt idx="71">
                  <c:v>8.13</c:v>
                </c:pt>
                <c:pt idx="72">
                  <c:v>1.0</c:v>
                </c:pt>
                <c:pt idx="73">
                  <c:v>0.24</c:v>
                </c:pt>
                <c:pt idx="74">
                  <c:v>0.06</c:v>
                </c:pt>
                <c:pt idx="75">
                  <c:v>0.08</c:v>
                </c:pt>
                <c:pt idx="76">
                  <c:v>0.23</c:v>
                </c:pt>
                <c:pt idx="77">
                  <c:v>0.06</c:v>
                </c:pt>
                <c:pt idx="78">
                  <c:v>8.98</c:v>
                </c:pt>
                <c:pt idx="79">
                  <c:v>0.42</c:v>
                </c:pt>
                <c:pt idx="80">
                  <c:v>0.09</c:v>
                </c:pt>
                <c:pt idx="81">
                  <c:v>0.07</c:v>
                </c:pt>
                <c:pt idx="82">
                  <c:v>0.22</c:v>
                </c:pt>
                <c:pt idx="83">
                  <c:v>0.06</c:v>
                </c:pt>
                <c:pt idx="84">
                  <c:v>8.81</c:v>
                </c:pt>
                <c:pt idx="85">
                  <c:v>0.23</c:v>
                </c:pt>
                <c:pt idx="86">
                  <c:v>0.06</c:v>
                </c:pt>
                <c:pt idx="87">
                  <c:v>0.24</c:v>
                </c:pt>
                <c:pt idx="88">
                  <c:v>0.09</c:v>
                </c:pt>
                <c:pt idx="89">
                  <c:v>0.0</c:v>
                </c:pt>
                <c:pt idx="90">
                  <c:v>8.28</c:v>
                </c:pt>
                <c:pt idx="91">
                  <c:v>0.56</c:v>
                </c:pt>
                <c:pt idx="92">
                  <c:v>0.06</c:v>
                </c:pt>
                <c:pt idx="93">
                  <c:v>0.05</c:v>
                </c:pt>
                <c:pt idx="94">
                  <c:v>0.08</c:v>
                </c:pt>
                <c:pt idx="95">
                  <c:v>0.06</c:v>
                </c:pt>
                <c:pt idx="96">
                  <c:v>8.19</c:v>
                </c:pt>
                <c:pt idx="97">
                  <c:v>0.82</c:v>
                </c:pt>
                <c:pt idx="98">
                  <c:v>0.08</c:v>
                </c:pt>
                <c:pt idx="99">
                  <c:v>0.12</c:v>
                </c:pt>
                <c:pt idx="100">
                  <c:v>0.07</c:v>
                </c:pt>
                <c:pt idx="101">
                  <c:v>0.0</c:v>
                </c:pt>
                <c:pt idx="102">
                  <c:v>8.42</c:v>
                </c:pt>
                <c:pt idx="103">
                  <c:v>0.83</c:v>
                </c:pt>
                <c:pt idx="104">
                  <c:v>0.25</c:v>
                </c:pt>
                <c:pt idx="105">
                  <c:v>0.06</c:v>
                </c:pt>
                <c:pt idx="106">
                  <c:v>0.08</c:v>
                </c:pt>
                <c:pt idx="107">
                  <c:v>0.07</c:v>
                </c:pt>
                <c:pt idx="108">
                  <c:v>8.14</c:v>
                </c:pt>
                <c:pt idx="109">
                  <c:v>1.22</c:v>
                </c:pt>
                <c:pt idx="110">
                  <c:v>0.09</c:v>
                </c:pt>
                <c:pt idx="111">
                  <c:v>0.07</c:v>
                </c:pt>
                <c:pt idx="112">
                  <c:v>0.58</c:v>
                </c:pt>
                <c:pt idx="113">
                  <c:v>7.87</c:v>
                </c:pt>
                <c:pt idx="114">
                  <c:v>0.68</c:v>
                </c:pt>
                <c:pt idx="115">
                  <c:v>0.7</c:v>
                </c:pt>
                <c:pt idx="116">
                  <c:v>0.27</c:v>
                </c:pt>
                <c:pt idx="117">
                  <c:v>0.0</c:v>
                </c:pt>
                <c:pt idx="118">
                  <c:v>504.74</c:v>
                </c:pt>
                <c:pt idx="119">
                  <c:v>1172.55</c:v>
                </c:pt>
                <c:pt idx="120">
                  <c:v>86.99</c:v>
                </c:pt>
                <c:pt idx="121">
                  <c:v>4.12</c:v>
                </c:pt>
                <c:pt idx="122">
                  <c:v>0.32</c:v>
                </c:pt>
                <c:pt idx="123">
                  <c:v>0.08</c:v>
                </c:pt>
                <c:pt idx="124">
                  <c:v>0.25</c:v>
                </c:pt>
                <c:pt idx="125">
                  <c:v>0.07</c:v>
                </c:pt>
                <c:pt idx="126">
                  <c:v>8.37</c:v>
                </c:pt>
                <c:pt idx="127">
                  <c:v>0.99</c:v>
                </c:pt>
                <c:pt idx="128">
                  <c:v>0.08</c:v>
                </c:pt>
                <c:pt idx="129">
                  <c:v>0.11</c:v>
                </c:pt>
                <c:pt idx="130">
                  <c:v>0.28</c:v>
                </c:pt>
                <c:pt idx="131">
                  <c:v>8.15</c:v>
                </c:pt>
                <c:pt idx="132">
                  <c:v>0.18</c:v>
                </c:pt>
                <c:pt idx="133">
                  <c:v>0.79</c:v>
                </c:pt>
                <c:pt idx="134">
                  <c:v>0.24</c:v>
                </c:pt>
                <c:pt idx="135">
                  <c:v>0.11</c:v>
                </c:pt>
                <c:pt idx="136">
                  <c:v>0.06</c:v>
                </c:pt>
                <c:pt idx="137">
                  <c:v>0.26</c:v>
                </c:pt>
                <c:pt idx="138">
                  <c:v>8.6</c:v>
                </c:pt>
                <c:pt idx="139">
                  <c:v>0.7</c:v>
                </c:pt>
                <c:pt idx="140">
                  <c:v>0.1</c:v>
                </c:pt>
                <c:pt idx="141">
                  <c:v>0.27</c:v>
                </c:pt>
                <c:pt idx="142">
                  <c:v>0.04</c:v>
                </c:pt>
                <c:pt idx="143">
                  <c:v>0.07</c:v>
                </c:pt>
                <c:pt idx="144">
                  <c:v>8.13</c:v>
                </c:pt>
                <c:pt idx="145">
                  <c:v>0.79</c:v>
                </c:pt>
                <c:pt idx="146">
                  <c:v>0.08</c:v>
                </c:pt>
                <c:pt idx="147">
                  <c:v>0.23</c:v>
                </c:pt>
                <c:pt idx="148">
                  <c:v>0.0</c:v>
                </c:pt>
                <c:pt idx="149">
                  <c:v>0.2</c:v>
                </c:pt>
                <c:pt idx="150">
                  <c:v>8.4</c:v>
                </c:pt>
                <c:pt idx="151">
                  <c:v>0.15</c:v>
                </c:pt>
                <c:pt idx="152">
                  <c:v>1.24</c:v>
                </c:pt>
                <c:pt idx="153">
                  <c:v>0.24</c:v>
                </c:pt>
                <c:pt idx="154">
                  <c:v>0.19</c:v>
                </c:pt>
              </c:numCache>
            </c:numRef>
          </c:yVal>
        </c:ser>
        <c:ser>
          <c:idx val="11"/>
          <c:order val="11"/>
          <c:smooth val="0"/>
          <c:tx>
            <c:strRef>
              <c:f>Sheet1!$M$1</c:f>
              <c:strCache>
                <c:ptCount val="1"/>
                <c:pt idx="0">
                  <c:v>vbsmdbqa</c:v>
                </c:pt>
              </c:strCache>
            </c:strRef>
          </c:tx>
          <c:marker>
            <c:symbol val="none"/>
          </c:marker>
          <c:spPr>
            <a:ln>
              <a:solidFill>
                <a:srgbClr val="d8de2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Sheet1!$M$2:$M$156</c:f>
              <c:numCache>
                <c:ptCount val="155"/>
                <c:pt idx="0">
                  <c:v>17.23</c:v>
                </c:pt>
                <c:pt idx="1">
                  <c:v>20.17</c:v>
                </c:pt>
                <c:pt idx="2">
                  <c:v>5.68</c:v>
                </c:pt>
                <c:pt idx="3">
                  <c:v>4.89</c:v>
                </c:pt>
                <c:pt idx="4">
                  <c:v>5.69</c:v>
                </c:pt>
                <c:pt idx="5">
                  <c:v>5.26</c:v>
                </c:pt>
                <c:pt idx="6">
                  <c:v>5.03</c:v>
                </c:pt>
                <c:pt idx="7">
                  <c:v>4.94</c:v>
                </c:pt>
                <c:pt idx="8">
                  <c:v>5.04</c:v>
                </c:pt>
                <c:pt idx="9">
                  <c:v>4.78</c:v>
                </c:pt>
                <c:pt idx="10">
                  <c:v>5.26</c:v>
                </c:pt>
                <c:pt idx="11">
                  <c:v>4.87</c:v>
                </c:pt>
                <c:pt idx="12">
                  <c:v>5.71</c:v>
                </c:pt>
                <c:pt idx="13">
                  <c:v>9.44</c:v>
                </c:pt>
                <c:pt idx="14">
                  <c:v>4.91</c:v>
                </c:pt>
                <c:pt idx="15">
                  <c:v>4.77</c:v>
                </c:pt>
                <c:pt idx="16">
                  <c:v>5.61</c:v>
                </c:pt>
                <c:pt idx="17">
                  <c:v>5.49</c:v>
                </c:pt>
                <c:pt idx="18">
                  <c:v>4.91</c:v>
                </c:pt>
                <c:pt idx="19">
                  <c:v>4.71</c:v>
                </c:pt>
                <c:pt idx="20">
                  <c:v>4.99</c:v>
                </c:pt>
                <c:pt idx="21">
                  <c:v>4.7</c:v>
                </c:pt>
                <c:pt idx="22">
                  <c:v>5.15</c:v>
                </c:pt>
                <c:pt idx="23">
                  <c:v>5.46</c:v>
                </c:pt>
                <c:pt idx="24">
                  <c:v>5.95</c:v>
                </c:pt>
                <c:pt idx="25">
                  <c:v>8.96</c:v>
                </c:pt>
                <c:pt idx="26">
                  <c:v>5.14</c:v>
                </c:pt>
                <c:pt idx="27">
                  <c:v>4.87</c:v>
                </c:pt>
                <c:pt idx="28">
                  <c:v>5.62</c:v>
                </c:pt>
                <c:pt idx="29">
                  <c:v>5.19</c:v>
                </c:pt>
                <c:pt idx="30">
                  <c:v>4.8</c:v>
                </c:pt>
                <c:pt idx="31">
                  <c:v>4.69</c:v>
                </c:pt>
                <c:pt idx="32">
                  <c:v>4.98</c:v>
                </c:pt>
                <c:pt idx="33">
                  <c:v>4.77</c:v>
                </c:pt>
                <c:pt idx="34">
                  <c:v>5.1</c:v>
                </c:pt>
                <c:pt idx="35">
                  <c:v>4.77</c:v>
                </c:pt>
                <c:pt idx="36">
                  <c:v>5.96</c:v>
                </c:pt>
                <c:pt idx="37">
                  <c:v>8.9</c:v>
                </c:pt>
                <c:pt idx="38">
                  <c:v>4.89</c:v>
                </c:pt>
                <c:pt idx="39">
                  <c:v>5.05</c:v>
                </c:pt>
                <c:pt idx="40">
                  <c:v>5.24</c:v>
                </c:pt>
                <c:pt idx="41">
                  <c:v>4.92</c:v>
                </c:pt>
                <c:pt idx="42">
                  <c:v>4.66</c:v>
                </c:pt>
                <c:pt idx="43">
                  <c:v>5.07</c:v>
                </c:pt>
                <c:pt idx="44">
                  <c:v>5.19</c:v>
                </c:pt>
                <c:pt idx="45">
                  <c:v>4.77</c:v>
                </c:pt>
                <c:pt idx="46">
                  <c:v>5.13</c:v>
                </c:pt>
                <c:pt idx="47">
                  <c:v>4.77</c:v>
                </c:pt>
                <c:pt idx="48">
                  <c:v>12.41</c:v>
                </c:pt>
                <c:pt idx="49">
                  <c:v>20.9</c:v>
                </c:pt>
                <c:pt idx="50">
                  <c:v>4.89</c:v>
                </c:pt>
                <c:pt idx="51">
                  <c:v>5.17</c:v>
                </c:pt>
                <c:pt idx="52">
                  <c:v>5.49</c:v>
                </c:pt>
                <c:pt idx="53">
                  <c:v>4.99</c:v>
                </c:pt>
                <c:pt idx="54">
                  <c:v>4.75</c:v>
                </c:pt>
                <c:pt idx="55">
                  <c:v>4.75</c:v>
                </c:pt>
                <c:pt idx="56">
                  <c:v>5.0</c:v>
                </c:pt>
                <c:pt idx="57">
                  <c:v>4.5</c:v>
                </c:pt>
                <c:pt idx="58">
                  <c:v>5.41</c:v>
                </c:pt>
                <c:pt idx="59">
                  <c:v>5.06</c:v>
                </c:pt>
                <c:pt idx="60">
                  <c:v>6.31</c:v>
                </c:pt>
                <c:pt idx="61">
                  <c:v>9.34</c:v>
                </c:pt>
                <c:pt idx="62">
                  <c:v>4.79</c:v>
                </c:pt>
                <c:pt idx="63">
                  <c:v>5.1</c:v>
                </c:pt>
                <c:pt idx="64">
                  <c:v>5.83</c:v>
                </c:pt>
                <c:pt idx="65">
                  <c:v>5.18</c:v>
                </c:pt>
                <c:pt idx="66">
                  <c:v>4.64</c:v>
                </c:pt>
                <c:pt idx="67">
                  <c:v>4.83</c:v>
                </c:pt>
                <c:pt idx="68">
                  <c:v>4.88</c:v>
                </c:pt>
                <c:pt idx="69">
                  <c:v>4.54</c:v>
                </c:pt>
                <c:pt idx="70">
                  <c:v>7.47</c:v>
                </c:pt>
                <c:pt idx="71">
                  <c:v>10.63</c:v>
                </c:pt>
                <c:pt idx="72">
                  <c:v>11.27</c:v>
                </c:pt>
                <c:pt idx="73">
                  <c:v>8.47</c:v>
                </c:pt>
                <c:pt idx="74">
                  <c:v>4.92</c:v>
                </c:pt>
                <c:pt idx="75">
                  <c:v>5.18</c:v>
                </c:pt>
                <c:pt idx="76">
                  <c:v>5.4</c:v>
                </c:pt>
                <c:pt idx="77">
                  <c:v>5.07</c:v>
                </c:pt>
                <c:pt idx="78">
                  <c:v>4.76</c:v>
                </c:pt>
                <c:pt idx="79">
                  <c:v>4.77</c:v>
                </c:pt>
                <c:pt idx="80">
                  <c:v>5.08</c:v>
                </c:pt>
                <c:pt idx="81">
                  <c:v>4.61</c:v>
                </c:pt>
                <c:pt idx="82">
                  <c:v>5.17</c:v>
                </c:pt>
                <c:pt idx="83">
                  <c:v>4.69</c:v>
                </c:pt>
                <c:pt idx="84">
                  <c:v>10.46</c:v>
                </c:pt>
                <c:pt idx="85">
                  <c:v>11.59</c:v>
                </c:pt>
                <c:pt idx="86">
                  <c:v>6.2</c:v>
                </c:pt>
                <c:pt idx="87">
                  <c:v>6.59</c:v>
                </c:pt>
                <c:pt idx="88">
                  <c:v>5.43</c:v>
                </c:pt>
                <c:pt idx="89">
                  <c:v>4.75</c:v>
                </c:pt>
                <c:pt idx="90">
                  <c:v>4.63</c:v>
                </c:pt>
                <c:pt idx="91">
                  <c:v>4.86</c:v>
                </c:pt>
                <c:pt idx="92">
                  <c:v>7.42</c:v>
                </c:pt>
                <c:pt idx="93">
                  <c:v>4.68</c:v>
                </c:pt>
                <c:pt idx="94">
                  <c:v>5.12</c:v>
                </c:pt>
                <c:pt idx="95">
                  <c:v>4.74</c:v>
                </c:pt>
                <c:pt idx="96">
                  <c:v>18.61</c:v>
                </c:pt>
                <c:pt idx="97">
                  <c:v>19.83</c:v>
                </c:pt>
                <c:pt idx="98">
                  <c:v>7.16</c:v>
                </c:pt>
                <c:pt idx="99">
                  <c:v>7.46</c:v>
                </c:pt>
                <c:pt idx="100">
                  <c:v>5.52</c:v>
                </c:pt>
                <c:pt idx="101">
                  <c:v>5.27</c:v>
                </c:pt>
                <c:pt idx="102">
                  <c:v>4.75</c:v>
                </c:pt>
                <c:pt idx="103">
                  <c:v>4.85</c:v>
                </c:pt>
                <c:pt idx="104">
                  <c:v>7.16</c:v>
                </c:pt>
                <c:pt idx="105">
                  <c:v>4.65</c:v>
                </c:pt>
                <c:pt idx="106">
                  <c:v>5.02</c:v>
                </c:pt>
                <c:pt idx="107">
                  <c:v>4.79</c:v>
                </c:pt>
                <c:pt idx="108">
                  <c:v>10.08</c:v>
                </c:pt>
                <c:pt idx="109">
                  <c:v>8.9</c:v>
                </c:pt>
                <c:pt idx="110">
                  <c:v>7.09</c:v>
                </c:pt>
                <c:pt idx="111">
                  <c:v>7.31</c:v>
                </c:pt>
                <c:pt idx="112">
                  <c:v>5.37</c:v>
                </c:pt>
                <c:pt idx="113">
                  <c:v>5.01</c:v>
                </c:pt>
                <c:pt idx="114">
                  <c:v>4.68</c:v>
                </c:pt>
                <c:pt idx="115">
                  <c:v>7.07</c:v>
                </c:pt>
                <c:pt idx="116">
                  <c:v>5.14</c:v>
                </c:pt>
                <c:pt idx="117">
                  <c:v>4.76</c:v>
                </c:pt>
                <c:pt idx="118">
                  <c:v>5.27</c:v>
                </c:pt>
                <c:pt idx="119">
                  <c:v>4.39</c:v>
                </c:pt>
                <c:pt idx="120">
                  <c:v>13.02</c:v>
                </c:pt>
                <c:pt idx="121">
                  <c:v>9.28</c:v>
                </c:pt>
                <c:pt idx="122">
                  <c:v>20.07</c:v>
                </c:pt>
                <c:pt idx="123">
                  <c:v>39.94</c:v>
                </c:pt>
                <c:pt idx="124">
                  <c:v>5.35</c:v>
                </c:pt>
                <c:pt idx="125">
                  <c:v>5.42</c:v>
                </c:pt>
                <c:pt idx="126">
                  <c:v>5.43</c:v>
                </c:pt>
                <c:pt idx="127">
                  <c:v>4.74</c:v>
                </c:pt>
                <c:pt idx="128">
                  <c:v>7.24</c:v>
                </c:pt>
                <c:pt idx="129">
                  <c:v>4.69</c:v>
                </c:pt>
                <c:pt idx="130">
                  <c:v>4.86</c:v>
                </c:pt>
                <c:pt idx="131">
                  <c:v>9.52</c:v>
                </c:pt>
                <c:pt idx="132">
                  <c:v>5.59</c:v>
                </c:pt>
                <c:pt idx="133">
                  <c:v>12.59</c:v>
                </c:pt>
                <c:pt idx="134">
                  <c:v>6.97</c:v>
                </c:pt>
                <c:pt idx="135">
                  <c:v>6.88</c:v>
                </c:pt>
                <c:pt idx="136">
                  <c:v>5.49</c:v>
                </c:pt>
                <c:pt idx="137">
                  <c:v>5.19</c:v>
                </c:pt>
                <c:pt idx="138">
                  <c:v>4.75</c:v>
                </c:pt>
                <c:pt idx="139">
                  <c:v>4.59</c:v>
                </c:pt>
                <c:pt idx="140">
                  <c:v>7.13</c:v>
                </c:pt>
                <c:pt idx="141">
                  <c:v>4.67</c:v>
                </c:pt>
                <c:pt idx="142">
                  <c:v>4.96</c:v>
                </c:pt>
                <c:pt idx="143">
                  <c:v>4.56</c:v>
                </c:pt>
                <c:pt idx="144">
                  <c:v>30.7</c:v>
                </c:pt>
                <c:pt idx="145">
                  <c:v>31.28</c:v>
                </c:pt>
                <c:pt idx="146">
                  <c:v>6.41</c:v>
                </c:pt>
                <c:pt idx="147">
                  <c:v>6.16</c:v>
                </c:pt>
                <c:pt idx="148">
                  <c:v>5.42</c:v>
                </c:pt>
                <c:pt idx="149">
                  <c:v>5.36</c:v>
                </c:pt>
                <c:pt idx="150">
                  <c:v>4.95</c:v>
                </c:pt>
                <c:pt idx="151">
                  <c:v>4.73</c:v>
                </c:pt>
                <c:pt idx="152">
                  <c:v>7.18</c:v>
                </c:pt>
                <c:pt idx="153">
                  <c:v>4.77</c:v>
                </c:pt>
                <c:pt idx="154">
                  <c:v>5.39</c:v>
                </c:pt>
              </c:numCache>
            </c:numRef>
          </c:yVal>
        </c:ser>
        <c:axId val="81357770"/>
        <c:axId val="81357771"/>
      </c:scatterChart>
      <c:valAx>
        <c:axId val="81357770"/>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71"/>
        <c:crosses val="autoZero"/>
      </c:valAx>
      <c:valAx>
        <c:axId val="81357771"/>
        <c:scaling>
          <c:orientation val="minMax"/>
        </c:scaling>
        <c:delete val="0"/>
        <c:axPos val="l"/>
        <c:title>
          <c:tx>
            <c:rich>
              <a:bodyPr rot="-5400000" vert="horz"/>
              <a:lstStyle/>
              <a:p>
                <a:pPr>
                  <a:defRPr/>
                </a:pPr>
                <a:r>
                  <a:rPr lang="en-US"/>
                  <a:t>IOPS</a:t>
                </a:r>
              </a:p>
            </c:rich>
          </c:tx>
          <c:layout/>
          <c:overlay val="0"/>
        </c:title>
        <c:numFmt formatCode="#,##0" sourceLinked="0"/>
        <c:majorTickMark val="cross"/>
        <c:minorTickMark val="cross"/>
        <c:tickLblPos val="nextTo"/>
        <c:crossAx val="81357770"/>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52.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armstg01</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0.05</c:v>
                </c:pt>
                <c:pt idx="1">
                  <c:v>0.0</c:v>
                </c:pt>
                <c:pt idx="2">
                  <c:v>0.0</c:v>
                </c:pt>
                <c:pt idx="3">
                  <c:v>0.0</c:v>
                </c:pt>
                <c:pt idx="4">
                  <c:v>0.0</c:v>
                </c:pt>
                <c:pt idx="5">
                  <c:v>0.0</c:v>
                </c:pt>
                <c:pt idx="6">
                  <c:v>0.0</c:v>
                </c:pt>
                <c:pt idx="7">
                  <c:v>0.0</c:v>
                </c:pt>
                <c:pt idx="8">
                  <c:v>0.0</c:v>
                </c:pt>
                <c:pt idx="9">
                  <c:v>0.0</c:v>
                </c:pt>
                <c:pt idx="10">
                  <c:v>0.0</c:v>
                </c:pt>
                <c:pt idx="11">
                  <c:v>0.0</c:v>
                </c:pt>
                <c:pt idx="12">
                  <c:v>0.67</c:v>
                </c:pt>
                <c:pt idx="13">
                  <c:v>0.65</c:v>
                </c:pt>
                <c:pt idx="14">
                  <c:v>6.27</c:v>
                </c:pt>
                <c:pt idx="15">
                  <c:v>0.0</c:v>
                </c:pt>
                <c:pt idx="16">
                  <c:v>0.0</c:v>
                </c:pt>
                <c:pt idx="17">
                  <c:v>0.0</c:v>
                </c:pt>
                <c:pt idx="18">
                  <c:v>0.01</c:v>
                </c:pt>
                <c:pt idx="19">
                  <c:v>0.0</c:v>
                </c:pt>
                <c:pt idx="20">
                  <c:v>0.0</c:v>
                </c:pt>
                <c:pt idx="21">
                  <c:v>0.0</c:v>
                </c:pt>
                <c:pt idx="22">
                  <c:v>0.0</c:v>
                </c:pt>
                <c:pt idx="23">
                  <c:v>0.0</c:v>
                </c:pt>
                <c:pt idx="24">
                  <c:v>0.05</c:v>
                </c:pt>
                <c:pt idx="25">
                  <c:v>0.0</c:v>
                </c:pt>
                <c:pt idx="26">
                  <c:v>0.0</c:v>
                </c:pt>
                <c:pt idx="27">
                  <c:v>0.0</c:v>
                </c:pt>
                <c:pt idx="28">
                  <c:v>0.0</c:v>
                </c:pt>
                <c:pt idx="29">
                  <c:v>0.0</c:v>
                </c:pt>
                <c:pt idx="30">
                  <c:v>0.0</c:v>
                </c:pt>
                <c:pt idx="31">
                  <c:v>0.0</c:v>
                </c:pt>
                <c:pt idx="32">
                  <c:v>0.0</c:v>
                </c:pt>
                <c:pt idx="33">
                  <c:v>0.0</c:v>
                </c:pt>
                <c:pt idx="34">
                  <c:v>0.0</c:v>
                </c:pt>
                <c:pt idx="35">
                  <c:v>0.0</c:v>
                </c:pt>
                <c:pt idx="36">
                  <c:v>0.07</c:v>
                </c:pt>
                <c:pt idx="37">
                  <c:v>0.0</c:v>
                </c:pt>
                <c:pt idx="38">
                  <c:v>0.0</c:v>
                </c:pt>
                <c:pt idx="39">
                  <c:v>0.0</c:v>
                </c:pt>
                <c:pt idx="40">
                  <c:v>0.0</c:v>
                </c:pt>
                <c:pt idx="41">
                  <c:v>0.0</c:v>
                </c:pt>
                <c:pt idx="42">
                  <c:v>0.0</c:v>
                </c:pt>
                <c:pt idx="43">
                  <c:v>0.0</c:v>
                </c:pt>
                <c:pt idx="44">
                  <c:v>0.0</c:v>
                </c:pt>
                <c:pt idx="45">
                  <c:v>0.0</c:v>
                </c:pt>
                <c:pt idx="46">
                  <c:v>0.0</c:v>
                </c:pt>
                <c:pt idx="47">
                  <c:v>0.0</c:v>
                </c:pt>
                <c:pt idx="48">
                  <c:v>0.06</c:v>
                </c:pt>
                <c:pt idx="49">
                  <c:v>0.0</c:v>
                </c:pt>
                <c:pt idx="50">
                  <c:v>0.0</c:v>
                </c:pt>
                <c:pt idx="51">
                  <c:v>0.0</c:v>
                </c:pt>
                <c:pt idx="52">
                  <c:v>0.0</c:v>
                </c:pt>
                <c:pt idx="53">
                  <c:v>0.0</c:v>
                </c:pt>
                <c:pt idx="54">
                  <c:v>0.0</c:v>
                </c:pt>
                <c:pt idx="55">
                  <c:v>0.0</c:v>
                </c:pt>
                <c:pt idx="56">
                  <c:v>0.0</c:v>
                </c:pt>
                <c:pt idx="57">
                  <c:v>0.0</c:v>
                </c:pt>
                <c:pt idx="58">
                  <c:v>0.0</c:v>
                </c:pt>
                <c:pt idx="59">
                  <c:v>0.0</c:v>
                </c:pt>
                <c:pt idx="60">
                  <c:v>0.07</c:v>
                </c:pt>
                <c:pt idx="61">
                  <c:v>0.0</c:v>
                </c:pt>
                <c:pt idx="62">
                  <c:v>0.0</c:v>
                </c:pt>
                <c:pt idx="63">
                  <c:v>0.0</c:v>
                </c:pt>
                <c:pt idx="64">
                  <c:v>0.0</c:v>
                </c:pt>
                <c:pt idx="65">
                  <c:v>0.0</c:v>
                </c:pt>
                <c:pt idx="66">
                  <c:v>0.02</c:v>
                </c:pt>
                <c:pt idx="67">
                  <c:v>0.0</c:v>
                </c:pt>
                <c:pt idx="68">
                  <c:v>0.0</c:v>
                </c:pt>
                <c:pt idx="69">
                  <c:v>0.0</c:v>
                </c:pt>
                <c:pt idx="70">
                  <c:v>0.0</c:v>
                </c:pt>
                <c:pt idx="71">
                  <c:v>0.01</c:v>
                </c:pt>
                <c:pt idx="72">
                  <c:v>0.05</c:v>
                </c:pt>
                <c:pt idx="73">
                  <c:v>0.0</c:v>
                </c:pt>
                <c:pt idx="74">
                  <c:v>0.0</c:v>
                </c:pt>
                <c:pt idx="75">
                  <c:v>0.0</c:v>
                </c:pt>
                <c:pt idx="76">
                  <c:v>0.0</c:v>
                </c:pt>
                <c:pt idx="77">
                  <c:v>0.0</c:v>
                </c:pt>
                <c:pt idx="78">
                  <c:v>0.01</c:v>
                </c:pt>
                <c:pt idx="79">
                  <c:v>0.03</c:v>
                </c:pt>
                <c:pt idx="80">
                  <c:v>0.0</c:v>
                </c:pt>
                <c:pt idx="81">
                  <c:v>0.0</c:v>
                </c:pt>
                <c:pt idx="82">
                  <c:v>0.0</c:v>
                </c:pt>
                <c:pt idx="83">
                  <c:v>0.0</c:v>
                </c:pt>
                <c:pt idx="84">
                  <c:v>20.17</c:v>
                </c:pt>
                <c:pt idx="85">
                  <c:v>12.98</c:v>
                </c:pt>
                <c:pt idx="86">
                  <c:v>7.12</c:v>
                </c:pt>
                <c:pt idx="87">
                  <c:v>1.55</c:v>
                </c:pt>
                <c:pt idx="88">
                  <c:v>0.47</c:v>
                </c:pt>
                <c:pt idx="89">
                  <c:v>0.0</c:v>
                </c:pt>
                <c:pt idx="90">
                  <c:v>0.01</c:v>
                </c:pt>
                <c:pt idx="91">
                  <c:v>0.0</c:v>
                </c:pt>
                <c:pt idx="92">
                  <c:v>0.0</c:v>
                </c:pt>
                <c:pt idx="93">
                  <c:v>0.0</c:v>
                </c:pt>
                <c:pt idx="94">
                  <c:v>0.0</c:v>
                </c:pt>
                <c:pt idx="95">
                  <c:v>0.0</c:v>
                </c:pt>
                <c:pt idx="96">
                  <c:v>0.06</c:v>
                </c:pt>
                <c:pt idx="97">
                  <c:v>0.0</c:v>
                </c:pt>
                <c:pt idx="98">
                  <c:v>0.0</c:v>
                </c:pt>
                <c:pt idx="99">
                  <c:v>0.0</c:v>
                </c:pt>
                <c:pt idx="100">
                  <c:v>0.0</c:v>
                </c:pt>
                <c:pt idx="101">
                  <c:v>0.0</c:v>
                </c:pt>
                <c:pt idx="102">
                  <c:v>0.0</c:v>
                </c:pt>
                <c:pt idx="103">
                  <c:v>0.0</c:v>
                </c:pt>
                <c:pt idx="104">
                  <c:v>0.0</c:v>
                </c:pt>
                <c:pt idx="105">
                  <c:v>0.0</c:v>
                </c:pt>
                <c:pt idx="106">
                  <c:v>0.0</c:v>
                </c:pt>
                <c:pt idx="107">
                  <c:v>0.0</c:v>
                </c:pt>
                <c:pt idx="108">
                  <c:v>0.06</c:v>
                </c:pt>
                <c:pt idx="109">
                  <c:v>0.0</c:v>
                </c:pt>
                <c:pt idx="110">
                  <c:v>0.0</c:v>
                </c:pt>
                <c:pt idx="111">
                  <c:v>0.0</c:v>
                </c:pt>
                <c:pt idx="112">
                  <c:v>0.0</c:v>
                </c:pt>
                <c:pt idx="113">
                  <c:v>0.0</c:v>
                </c:pt>
                <c:pt idx="114">
                  <c:v>0.0</c:v>
                </c:pt>
                <c:pt idx="115">
                  <c:v>0.0</c:v>
                </c:pt>
                <c:pt idx="116">
                  <c:v>0.0</c:v>
                </c:pt>
                <c:pt idx="117">
                  <c:v>0.0</c:v>
                </c:pt>
                <c:pt idx="118">
                  <c:v>0.0</c:v>
                </c:pt>
                <c:pt idx="119">
                  <c:v>0.0</c:v>
                </c:pt>
                <c:pt idx="120">
                  <c:v>0.05</c:v>
                </c:pt>
                <c:pt idx="121">
                  <c:v>0.0</c:v>
                </c:pt>
                <c:pt idx="122">
                  <c:v>0.0</c:v>
                </c:pt>
                <c:pt idx="123">
                  <c:v>0.0</c:v>
                </c:pt>
                <c:pt idx="124">
                  <c:v>0.0</c:v>
                </c:pt>
                <c:pt idx="125">
                  <c:v>0.0</c:v>
                </c:pt>
                <c:pt idx="126">
                  <c:v>0.0</c:v>
                </c:pt>
                <c:pt idx="127">
                  <c:v>0.0</c:v>
                </c:pt>
                <c:pt idx="128">
                  <c:v>0.0</c:v>
                </c:pt>
                <c:pt idx="129">
                  <c:v>0.0</c:v>
                </c:pt>
                <c:pt idx="130">
                  <c:v>0.0</c:v>
                </c:pt>
                <c:pt idx="131">
                  <c:v>0.02</c:v>
                </c:pt>
                <c:pt idx="132">
                  <c:v>0.02</c:v>
                </c:pt>
                <c:pt idx="133">
                  <c:v>0.02</c:v>
                </c:pt>
                <c:pt idx="134">
                  <c:v>0.01</c:v>
                </c:pt>
                <c:pt idx="135">
                  <c:v>0.0</c:v>
                </c:pt>
                <c:pt idx="136">
                  <c:v>0.0</c:v>
                </c:pt>
                <c:pt idx="137">
                  <c:v>0.0</c:v>
                </c:pt>
                <c:pt idx="138">
                  <c:v>0.0</c:v>
                </c:pt>
                <c:pt idx="139">
                  <c:v>0.0</c:v>
                </c:pt>
                <c:pt idx="140">
                  <c:v>0.0</c:v>
                </c:pt>
                <c:pt idx="141">
                  <c:v>0.0</c:v>
                </c:pt>
                <c:pt idx="142">
                  <c:v>0.0</c:v>
                </c:pt>
                <c:pt idx="143">
                  <c:v>0.0</c:v>
                </c:pt>
                <c:pt idx="144">
                  <c:v>0.07</c:v>
                </c:pt>
                <c:pt idx="145">
                  <c:v>0.0</c:v>
                </c:pt>
                <c:pt idx="146">
                  <c:v>0.0</c:v>
                </c:pt>
                <c:pt idx="147">
                  <c:v>0.0</c:v>
                </c:pt>
                <c:pt idx="148">
                  <c:v>0.0</c:v>
                </c:pt>
                <c:pt idx="149">
                  <c:v>0.0</c:v>
                </c:pt>
                <c:pt idx="150">
                  <c:v>0.0</c:v>
                </c:pt>
                <c:pt idx="151">
                  <c:v>0.0</c:v>
                </c:pt>
                <c:pt idx="152">
                  <c:v>0.0</c:v>
                </c:pt>
                <c:pt idx="153">
                  <c:v>0.0</c:v>
                </c:pt>
                <c:pt idx="154">
                  <c:v>0.0</c:v>
                </c:pt>
              </c:numCache>
            </c:numRef>
          </c:yVal>
        </c:ser>
        <c:ser>
          <c:idx val="1"/>
          <c:order val="1"/>
          <c:smooth val="0"/>
          <c:tx>
            <c:strRef>
              <c:f>Sheet1!$C$1</c:f>
              <c:strCache>
                <c:ptCount val="1"/>
                <c:pt idx="0">
                  <c:v>bsmdbqa01</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82.84</c:v>
                </c:pt>
                <c:pt idx="1">
                  <c:v>7.53</c:v>
                </c:pt>
                <c:pt idx="2">
                  <c:v>8.73</c:v>
                </c:pt>
                <c:pt idx="3">
                  <c:v>4.77</c:v>
                </c:pt>
                <c:pt idx="4">
                  <c:v>0.59</c:v>
                </c:pt>
                <c:pt idx="5">
                  <c:v>0.42</c:v>
                </c:pt>
                <c:pt idx="6">
                  <c:v>0.09</c:v>
                </c:pt>
                <c:pt idx="7">
                  <c:v>0.02</c:v>
                </c:pt>
                <c:pt idx="8">
                  <c:v>6.46</c:v>
                </c:pt>
                <c:pt idx="9">
                  <c:v>0.02</c:v>
                </c:pt>
                <c:pt idx="10">
                  <c:v>0.02</c:v>
                </c:pt>
                <c:pt idx="11">
                  <c:v>0.02</c:v>
                </c:pt>
                <c:pt idx="12">
                  <c:v>0.03</c:v>
                </c:pt>
                <c:pt idx="13">
                  <c:v>7.24</c:v>
                </c:pt>
                <c:pt idx="14">
                  <c:v>8.9</c:v>
                </c:pt>
                <c:pt idx="15">
                  <c:v>4.48</c:v>
                </c:pt>
                <c:pt idx="16">
                  <c:v>0.02</c:v>
                </c:pt>
                <c:pt idx="17">
                  <c:v>0.02</c:v>
                </c:pt>
                <c:pt idx="18">
                  <c:v>0.02</c:v>
                </c:pt>
                <c:pt idx="19">
                  <c:v>0.02</c:v>
                </c:pt>
                <c:pt idx="20">
                  <c:v>6.25</c:v>
                </c:pt>
                <c:pt idx="21">
                  <c:v>0.02</c:v>
                </c:pt>
                <c:pt idx="22">
                  <c:v>0.02</c:v>
                </c:pt>
                <c:pt idx="23">
                  <c:v>16.48</c:v>
                </c:pt>
                <c:pt idx="24">
                  <c:v>64.09</c:v>
                </c:pt>
                <c:pt idx="25">
                  <c:v>11.37</c:v>
                </c:pt>
                <c:pt idx="26">
                  <c:v>5.9</c:v>
                </c:pt>
                <c:pt idx="27">
                  <c:v>4.48</c:v>
                </c:pt>
                <c:pt idx="28">
                  <c:v>0.02</c:v>
                </c:pt>
                <c:pt idx="29">
                  <c:v>0.02</c:v>
                </c:pt>
                <c:pt idx="30">
                  <c:v>0.02</c:v>
                </c:pt>
                <c:pt idx="31">
                  <c:v>0.02</c:v>
                </c:pt>
                <c:pt idx="32">
                  <c:v>6.52</c:v>
                </c:pt>
                <c:pt idx="33">
                  <c:v>0.02</c:v>
                </c:pt>
                <c:pt idx="34">
                  <c:v>0.02</c:v>
                </c:pt>
                <c:pt idx="35">
                  <c:v>0.02</c:v>
                </c:pt>
                <c:pt idx="36">
                  <c:v>0.03</c:v>
                </c:pt>
                <c:pt idx="37">
                  <c:v>9.6</c:v>
                </c:pt>
                <c:pt idx="38">
                  <c:v>6.55</c:v>
                </c:pt>
                <c:pt idx="39">
                  <c:v>4.48</c:v>
                </c:pt>
                <c:pt idx="40">
                  <c:v>0.03</c:v>
                </c:pt>
                <c:pt idx="41">
                  <c:v>0.02</c:v>
                </c:pt>
                <c:pt idx="42">
                  <c:v>0.02</c:v>
                </c:pt>
                <c:pt idx="43">
                  <c:v>0.02</c:v>
                </c:pt>
                <c:pt idx="44">
                  <c:v>6.47</c:v>
                </c:pt>
                <c:pt idx="45">
                  <c:v>0.02</c:v>
                </c:pt>
                <c:pt idx="46">
                  <c:v>0.02</c:v>
                </c:pt>
                <c:pt idx="47">
                  <c:v>0.02</c:v>
                </c:pt>
                <c:pt idx="48">
                  <c:v>82.27</c:v>
                </c:pt>
                <c:pt idx="49">
                  <c:v>9.6</c:v>
                </c:pt>
                <c:pt idx="50">
                  <c:v>6.51</c:v>
                </c:pt>
                <c:pt idx="51">
                  <c:v>4.49</c:v>
                </c:pt>
                <c:pt idx="52">
                  <c:v>0.02</c:v>
                </c:pt>
                <c:pt idx="53">
                  <c:v>0.02</c:v>
                </c:pt>
                <c:pt idx="54">
                  <c:v>0.02</c:v>
                </c:pt>
                <c:pt idx="55">
                  <c:v>1.36</c:v>
                </c:pt>
                <c:pt idx="56">
                  <c:v>5.16</c:v>
                </c:pt>
                <c:pt idx="57">
                  <c:v>0.02</c:v>
                </c:pt>
                <c:pt idx="58">
                  <c:v>0.02</c:v>
                </c:pt>
                <c:pt idx="59">
                  <c:v>0.02</c:v>
                </c:pt>
                <c:pt idx="60">
                  <c:v>0.03</c:v>
                </c:pt>
                <c:pt idx="61">
                  <c:v>9.34</c:v>
                </c:pt>
                <c:pt idx="62">
                  <c:v>6.76</c:v>
                </c:pt>
                <c:pt idx="63">
                  <c:v>4.5</c:v>
                </c:pt>
                <c:pt idx="64">
                  <c:v>0.03</c:v>
                </c:pt>
                <c:pt idx="65">
                  <c:v>0.02</c:v>
                </c:pt>
                <c:pt idx="66">
                  <c:v>0.02</c:v>
                </c:pt>
                <c:pt idx="67">
                  <c:v>0.02</c:v>
                </c:pt>
                <c:pt idx="68">
                  <c:v>6.19</c:v>
                </c:pt>
                <c:pt idx="69">
                  <c:v>0.02</c:v>
                </c:pt>
                <c:pt idx="70">
                  <c:v>0.02</c:v>
                </c:pt>
                <c:pt idx="71">
                  <c:v>33.39</c:v>
                </c:pt>
                <c:pt idx="72">
                  <c:v>46.9</c:v>
                </c:pt>
                <c:pt idx="73">
                  <c:v>5.64</c:v>
                </c:pt>
                <c:pt idx="74">
                  <c:v>11.6</c:v>
                </c:pt>
                <c:pt idx="75">
                  <c:v>4.5</c:v>
                </c:pt>
                <c:pt idx="76">
                  <c:v>0.03</c:v>
                </c:pt>
                <c:pt idx="77">
                  <c:v>0.03</c:v>
                </c:pt>
                <c:pt idx="78">
                  <c:v>0.04</c:v>
                </c:pt>
                <c:pt idx="79">
                  <c:v>0.03</c:v>
                </c:pt>
                <c:pt idx="80">
                  <c:v>6.53</c:v>
                </c:pt>
                <c:pt idx="81">
                  <c:v>0.03</c:v>
                </c:pt>
                <c:pt idx="82">
                  <c:v>0.03</c:v>
                </c:pt>
                <c:pt idx="83">
                  <c:v>0.03</c:v>
                </c:pt>
                <c:pt idx="84">
                  <c:v>8.94</c:v>
                </c:pt>
                <c:pt idx="85">
                  <c:v>10.2</c:v>
                </c:pt>
                <c:pt idx="86">
                  <c:v>8.08</c:v>
                </c:pt>
                <c:pt idx="87">
                  <c:v>2.36</c:v>
                </c:pt>
                <c:pt idx="88">
                  <c:v>0.03</c:v>
                </c:pt>
                <c:pt idx="89">
                  <c:v>0.04</c:v>
                </c:pt>
                <c:pt idx="90">
                  <c:v>4.48</c:v>
                </c:pt>
                <c:pt idx="91">
                  <c:v>0.03</c:v>
                </c:pt>
                <c:pt idx="92">
                  <c:v>7.24</c:v>
                </c:pt>
                <c:pt idx="93">
                  <c:v>0.03</c:v>
                </c:pt>
                <c:pt idx="94">
                  <c:v>0.04</c:v>
                </c:pt>
                <c:pt idx="95">
                  <c:v>0.02</c:v>
                </c:pt>
                <c:pt idx="96">
                  <c:v>82.06</c:v>
                </c:pt>
                <c:pt idx="97">
                  <c:v>9.55</c:v>
                </c:pt>
                <c:pt idx="98">
                  <c:v>6.51</c:v>
                </c:pt>
                <c:pt idx="99">
                  <c:v>4.47</c:v>
                </c:pt>
                <c:pt idx="100">
                  <c:v>0.04</c:v>
                </c:pt>
                <c:pt idx="101">
                  <c:v>0.02</c:v>
                </c:pt>
                <c:pt idx="102">
                  <c:v>0.03</c:v>
                </c:pt>
                <c:pt idx="103">
                  <c:v>0.03</c:v>
                </c:pt>
                <c:pt idx="104">
                  <c:v>6.48</c:v>
                </c:pt>
                <c:pt idx="105">
                  <c:v>0.03</c:v>
                </c:pt>
                <c:pt idx="106">
                  <c:v>0.03</c:v>
                </c:pt>
                <c:pt idx="107">
                  <c:v>0.03</c:v>
                </c:pt>
                <c:pt idx="108">
                  <c:v>0.03</c:v>
                </c:pt>
                <c:pt idx="109">
                  <c:v>9.56</c:v>
                </c:pt>
                <c:pt idx="110">
                  <c:v>6.53</c:v>
                </c:pt>
                <c:pt idx="111">
                  <c:v>4.48</c:v>
                </c:pt>
                <c:pt idx="112">
                  <c:v>0.03</c:v>
                </c:pt>
                <c:pt idx="113">
                  <c:v>0.03</c:v>
                </c:pt>
                <c:pt idx="114">
                  <c:v>0.03</c:v>
                </c:pt>
                <c:pt idx="115">
                  <c:v>1.82</c:v>
                </c:pt>
                <c:pt idx="116">
                  <c:v>4.8</c:v>
                </c:pt>
                <c:pt idx="117">
                  <c:v>0.03</c:v>
                </c:pt>
                <c:pt idx="118">
                  <c:v>0.02</c:v>
                </c:pt>
                <c:pt idx="119">
                  <c:v>0.03</c:v>
                </c:pt>
                <c:pt idx="120">
                  <c:v>80.54</c:v>
                </c:pt>
                <c:pt idx="121">
                  <c:v>9.45</c:v>
                </c:pt>
                <c:pt idx="122">
                  <c:v>6.69</c:v>
                </c:pt>
                <c:pt idx="123">
                  <c:v>4.49</c:v>
                </c:pt>
                <c:pt idx="124">
                  <c:v>0.06</c:v>
                </c:pt>
                <c:pt idx="125">
                  <c:v>0.05</c:v>
                </c:pt>
                <c:pt idx="126">
                  <c:v>0.03</c:v>
                </c:pt>
                <c:pt idx="127">
                  <c:v>0.02</c:v>
                </c:pt>
                <c:pt idx="128">
                  <c:v>6.51</c:v>
                </c:pt>
                <c:pt idx="129">
                  <c:v>0.03</c:v>
                </c:pt>
                <c:pt idx="130">
                  <c:v>0.03</c:v>
                </c:pt>
                <c:pt idx="131">
                  <c:v>0.03</c:v>
                </c:pt>
                <c:pt idx="132">
                  <c:v>0.04</c:v>
                </c:pt>
                <c:pt idx="133">
                  <c:v>6.12</c:v>
                </c:pt>
                <c:pt idx="134">
                  <c:v>11.21</c:v>
                </c:pt>
                <c:pt idx="135">
                  <c:v>4.49</c:v>
                </c:pt>
                <c:pt idx="136">
                  <c:v>0.03</c:v>
                </c:pt>
                <c:pt idx="137">
                  <c:v>0.03</c:v>
                </c:pt>
                <c:pt idx="138">
                  <c:v>0.03</c:v>
                </c:pt>
                <c:pt idx="139">
                  <c:v>0.03</c:v>
                </c:pt>
                <c:pt idx="140">
                  <c:v>6.49</c:v>
                </c:pt>
                <c:pt idx="141">
                  <c:v>0.03</c:v>
                </c:pt>
                <c:pt idx="142">
                  <c:v>0.03</c:v>
                </c:pt>
                <c:pt idx="143">
                  <c:v>0.03</c:v>
                </c:pt>
                <c:pt idx="144">
                  <c:v>82.61</c:v>
                </c:pt>
                <c:pt idx="145">
                  <c:v>0.5</c:v>
                </c:pt>
                <c:pt idx="146">
                  <c:v>10.32</c:v>
                </c:pt>
                <c:pt idx="147">
                  <c:v>0.25</c:v>
                </c:pt>
                <c:pt idx="148">
                  <c:v>0.04</c:v>
                </c:pt>
                <c:pt idx="149">
                  <c:v>0.03</c:v>
                </c:pt>
                <c:pt idx="150">
                  <c:v>0.04</c:v>
                </c:pt>
                <c:pt idx="151">
                  <c:v>0.03</c:v>
                </c:pt>
                <c:pt idx="152">
                  <c:v>6.52</c:v>
                </c:pt>
                <c:pt idx="153">
                  <c:v>0.03</c:v>
                </c:pt>
                <c:pt idx="154">
                  <c:v>0.04</c:v>
                </c:pt>
              </c:numCache>
            </c:numRef>
          </c:yVal>
        </c:ser>
        <c:ser>
          <c:idx val="2"/>
          <c:order val="2"/>
          <c:smooth val="0"/>
          <c:tx>
            <c:strRef>
              <c:f>Sheet1!$D$1</c:f>
              <c:strCache>
                <c:ptCount val="1"/>
                <c:pt idx="0">
                  <c:v>bsmtest</c:v>
                </c:pt>
              </c:strCache>
            </c:strRef>
          </c:tx>
          <c:marker>
            <c:symbol val="none"/>
          </c:marker>
          <c:spPr>
            <a:ln>
              <a:solidFill>
                <a:srgbClr val="ce3131"/>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11.5</c:v>
                </c:pt>
                <c:pt idx="149">
                  <c:v>29.48</c:v>
                </c:pt>
                <c:pt idx="150">
                  <c:v>45.77</c:v>
                </c:pt>
                <c:pt idx="151">
                  <c:v>58.61</c:v>
                </c:pt>
                <c:pt idx="152">
                  <c:v>46.79</c:v>
                </c:pt>
                <c:pt idx="153">
                  <c:v>57.53</c:v>
                </c:pt>
                <c:pt idx="154">
                  <c:v>62.1</c:v>
                </c:pt>
              </c:numCache>
            </c:numRef>
          </c:yVal>
        </c:ser>
        <c:ser>
          <c:idx val="3"/>
          <c:order val="3"/>
          <c:smooth val="0"/>
          <c:tx>
            <c:strRef>
              <c:f>Sheet1!$E$1</c:f>
              <c:strCache>
                <c:ptCount val="1"/>
                <c:pt idx="0">
                  <c:v>cdsdbqa</c:v>
                </c:pt>
              </c:strCache>
            </c:strRef>
          </c:tx>
          <c:marker>
            <c:symbol val="none"/>
          </c:marker>
          <c:spPr>
            <a:ln>
              <a:solidFill>
                <a:srgbClr val="babcbe"/>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ptCount val="155"/>
                <c:pt idx="0">
                  <c:v>13.17</c:v>
                </c:pt>
                <c:pt idx="1">
                  <c:v>28.98</c:v>
                </c:pt>
                <c:pt idx="2">
                  <c:v>0.12</c:v>
                </c:pt>
                <c:pt idx="3">
                  <c:v>0.02</c:v>
                </c:pt>
                <c:pt idx="4">
                  <c:v>0.02</c:v>
                </c:pt>
                <c:pt idx="5">
                  <c:v>0.02</c:v>
                </c:pt>
                <c:pt idx="6">
                  <c:v>0.02</c:v>
                </c:pt>
                <c:pt idx="7">
                  <c:v>0.02</c:v>
                </c:pt>
                <c:pt idx="8">
                  <c:v>0.02</c:v>
                </c:pt>
                <c:pt idx="9">
                  <c:v>0.02</c:v>
                </c:pt>
                <c:pt idx="10">
                  <c:v>0.02</c:v>
                </c:pt>
                <c:pt idx="11">
                  <c:v>0.02</c:v>
                </c:pt>
                <c:pt idx="12">
                  <c:v>0.02</c:v>
                </c:pt>
                <c:pt idx="13">
                  <c:v>0.04</c:v>
                </c:pt>
                <c:pt idx="14">
                  <c:v>0.02</c:v>
                </c:pt>
                <c:pt idx="15">
                  <c:v>0.02</c:v>
                </c:pt>
                <c:pt idx="16">
                  <c:v>0.02</c:v>
                </c:pt>
                <c:pt idx="17">
                  <c:v>0.02</c:v>
                </c:pt>
                <c:pt idx="18">
                  <c:v>0.02</c:v>
                </c:pt>
                <c:pt idx="19">
                  <c:v>0.02</c:v>
                </c:pt>
                <c:pt idx="20">
                  <c:v>0.02</c:v>
                </c:pt>
                <c:pt idx="21">
                  <c:v>0.02</c:v>
                </c:pt>
                <c:pt idx="22">
                  <c:v>0.02</c:v>
                </c:pt>
                <c:pt idx="23">
                  <c:v>0.02</c:v>
                </c:pt>
                <c:pt idx="24">
                  <c:v>0.02</c:v>
                </c:pt>
                <c:pt idx="25">
                  <c:v>0.04</c:v>
                </c:pt>
                <c:pt idx="26">
                  <c:v>0.02</c:v>
                </c:pt>
                <c:pt idx="27">
                  <c:v>0.02</c:v>
                </c:pt>
                <c:pt idx="28">
                  <c:v>0.02</c:v>
                </c:pt>
                <c:pt idx="29">
                  <c:v>0.02</c:v>
                </c:pt>
                <c:pt idx="30">
                  <c:v>0.02</c:v>
                </c:pt>
                <c:pt idx="31">
                  <c:v>0.02</c:v>
                </c:pt>
                <c:pt idx="32">
                  <c:v>0.02</c:v>
                </c:pt>
                <c:pt idx="33">
                  <c:v>0.02</c:v>
                </c:pt>
                <c:pt idx="34">
                  <c:v>0.02</c:v>
                </c:pt>
                <c:pt idx="35">
                  <c:v>0.02</c:v>
                </c:pt>
                <c:pt idx="36">
                  <c:v>0.02</c:v>
                </c:pt>
                <c:pt idx="37">
                  <c:v>0.04</c:v>
                </c:pt>
                <c:pt idx="38">
                  <c:v>0.02</c:v>
                </c:pt>
                <c:pt idx="39">
                  <c:v>0.02</c:v>
                </c:pt>
                <c:pt idx="40">
                  <c:v>0.02</c:v>
                </c:pt>
                <c:pt idx="41">
                  <c:v>0.02</c:v>
                </c:pt>
                <c:pt idx="42">
                  <c:v>0.02</c:v>
                </c:pt>
                <c:pt idx="43">
                  <c:v>0.02</c:v>
                </c:pt>
                <c:pt idx="44">
                  <c:v>0.02</c:v>
                </c:pt>
                <c:pt idx="45">
                  <c:v>0.02</c:v>
                </c:pt>
                <c:pt idx="46">
                  <c:v>0.02</c:v>
                </c:pt>
                <c:pt idx="47">
                  <c:v>0.02</c:v>
                </c:pt>
                <c:pt idx="48">
                  <c:v>0.02</c:v>
                </c:pt>
                <c:pt idx="49">
                  <c:v>0.07</c:v>
                </c:pt>
                <c:pt idx="50">
                  <c:v>0.06</c:v>
                </c:pt>
                <c:pt idx="51">
                  <c:v>0.02</c:v>
                </c:pt>
                <c:pt idx="52">
                  <c:v>0.02</c:v>
                </c:pt>
                <c:pt idx="53">
                  <c:v>0.02</c:v>
                </c:pt>
                <c:pt idx="54">
                  <c:v>0.02</c:v>
                </c:pt>
                <c:pt idx="55">
                  <c:v>0.02</c:v>
                </c:pt>
                <c:pt idx="56">
                  <c:v>0.02</c:v>
                </c:pt>
                <c:pt idx="57">
                  <c:v>0.02</c:v>
                </c:pt>
                <c:pt idx="58">
                  <c:v>0.02</c:v>
                </c:pt>
                <c:pt idx="59">
                  <c:v>0.02</c:v>
                </c:pt>
                <c:pt idx="60">
                  <c:v>0.02</c:v>
                </c:pt>
                <c:pt idx="61">
                  <c:v>0.04</c:v>
                </c:pt>
                <c:pt idx="62">
                  <c:v>0.02</c:v>
                </c:pt>
                <c:pt idx="63">
                  <c:v>0.02</c:v>
                </c:pt>
                <c:pt idx="64">
                  <c:v>0.02</c:v>
                </c:pt>
                <c:pt idx="65">
                  <c:v>0.02</c:v>
                </c:pt>
                <c:pt idx="66">
                  <c:v>0.02</c:v>
                </c:pt>
                <c:pt idx="67">
                  <c:v>0.02</c:v>
                </c:pt>
                <c:pt idx="68">
                  <c:v>0.02</c:v>
                </c:pt>
                <c:pt idx="69">
                  <c:v>0.02</c:v>
                </c:pt>
                <c:pt idx="70">
                  <c:v>0.02</c:v>
                </c:pt>
                <c:pt idx="71">
                  <c:v>0.02</c:v>
                </c:pt>
                <c:pt idx="72">
                  <c:v>0.02</c:v>
                </c:pt>
                <c:pt idx="73">
                  <c:v>0.04</c:v>
                </c:pt>
                <c:pt idx="74">
                  <c:v>0.02</c:v>
                </c:pt>
                <c:pt idx="75">
                  <c:v>0.02</c:v>
                </c:pt>
                <c:pt idx="76">
                  <c:v>0.02</c:v>
                </c:pt>
                <c:pt idx="77">
                  <c:v>0.02</c:v>
                </c:pt>
                <c:pt idx="78">
                  <c:v>0.02</c:v>
                </c:pt>
                <c:pt idx="79">
                  <c:v>0.02</c:v>
                </c:pt>
                <c:pt idx="80">
                  <c:v>0.02</c:v>
                </c:pt>
                <c:pt idx="81">
                  <c:v>0.02</c:v>
                </c:pt>
                <c:pt idx="82">
                  <c:v>0.02</c:v>
                </c:pt>
                <c:pt idx="83">
                  <c:v>0.02</c:v>
                </c:pt>
                <c:pt idx="84">
                  <c:v>0.02</c:v>
                </c:pt>
                <c:pt idx="85">
                  <c:v>0.04</c:v>
                </c:pt>
                <c:pt idx="86">
                  <c:v>0.02</c:v>
                </c:pt>
                <c:pt idx="87">
                  <c:v>0.02</c:v>
                </c:pt>
                <c:pt idx="88">
                  <c:v>0.02</c:v>
                </c:pt>
                <c:pt idx="89">
                  <c:v>0.02</c:v>
                </c:pt>
                <c:pt idx="90">
                  <c:v>0.02</c:v>
                </c:pt>
                <c:pt idx="91">
                  <c:v>0.02</c:v>
                </c:pt>
                <c:pt idx="92">
                  <c:v>0.02</c:v>
                </c:pt>
                <c:pt idx="93">
                  <c:v>0.02</c:v>
                </c:pt>
                <c:pt idx="94">
                  <c:v>0.02</c:v>
                </c:pt>
                <c:pt idx="95">
                  <c:v>0.02</c:v>
                </c:pt>
                <c:pt idx="96">
                  <c:v>0.02</c:v>
                </c:pt>
                <c:pt idx="97">
                  <c:v>0.05</c:v>
                </c:pt>
                <c:pt idx="98">
                  <c:v>0.04</c:v>
                </c:pt>
                <c:pt idx="99">
                  <c:v>0.02</c:v>
                </c:pt>
                <c:pt idx="100">
                  <c:v>0.02</c:v>
                </c:pt>
                <c:pt idx="101">
                  <c:v>0.02</c:v>
                </c:pt>
                <c:pt idx="102">
                  <c:v>0.02</c:v>
                </c:pt>
                <c:pt idx="103">
                  <c:v>0.02</c:v>
                </c:pt>
                <c:pt idx="104">
                  <c:v>0.02</c:v>
                </c:pt>
                <c:pt idx="105">
                  <c:v>0.02</c:v>
                </c:pt>
                <c:pt idx="106">
                  <c:v>0.02</c:v>
                </c:pt>
                <c:pt idx="107">
                  <c:v>0.02</c:v>
                </c:pt>
                <c:pt idx="108">
                  <c:v>0.02</c:v>
                </c:pt>
                <c:pt idx="109">
                  <c:v>0.04</c:v>
                </c:pt>
                <c:pt idx="110">
                  <c:v>0.02</c:v>
                </c:pt>
                <c:pt idx="111">
                  <c:v>0.02</c:v>
                </c:pt>
                <c:pt idx="112">
                  <c:v>0.02</c:v>
                </c:pt>
                <c:pt idx="113">
                  <c:v>0.02</c:v>
                </c:pt>
                <c:pt idx="114">
                  <c:v>0.02</c:v>
                </c:pt>
                <c:pt idx="115">
                  <c:v>0.02</c:v>
                </c:pt>
                <c:pt idx="116">
                  <c:v>0.02</c:v>
                </c:pt>
                <c:pt idx="117">
                  <c:v>0.02</c:v>
                </c:pt>
                <c:pt idx="118">
                  <c:v>0.02</c:v>
                </c:pt>
                <c:pt idx="119">
                  <c:v>0.02</c:v>
                </c:pt>
                <c:pt idx="120">
                  <c:v>0.02</c:v>
                </c:pt>
                <c:pt idx="121">
                  <c:v>0.04</c:v>
                </c:pt>
                <c:pt idx="122">
                  <c:v>0.02</c:v>
                </c:pt>
                <c:pt idx="123">
                  <c:v>0.02</c:v>
                </c:pt>
                <c:pt idx="124">
                  <c:v>0.02</c:v>
                </c:pt>
                <c:pt idx="125">
                  <c:v>0.02</c:v>
                </c:pt>
                <c:pt idx="126">
                  <c:v>0.02</c:v>
                </c:pt>
                <c:pt idx="127">
                  <c:v>0.02</c:v>
                </c:pt>
                <c:pt idx="128">
                  <c:v>0.02</c:v>
                </c:pt>
                <c:pt idx="129">
                  <c:v>0.02</c:v>
                </c:pt>
                <c:pt idx="130">
                  <c:v>0.02</c:v>
                </c:pt>
                <c:pt idx="131">
                  <c:v>0.02</c:v>
                </c:pt>
                <c:pt idx="132">
                  <c:v>0.02</c:v>
                </c:pt>
                <c:pt idx="133">
                  <c:v>0.04</c:v>
                </c:pt>
                <c:pt idx="134">
                  <c:v>0.02</c:v>
                </c:pt>
                <c:pt idx="135">
                  <c:v>0.02</c:v>
                </c:pt>
                <c:pt idx="136">
                  <c:v>0.02</c:v>
                </c:pt>
                <c:pt idx="137">
                  <c:v>0.02</c:v>
                </c:pt>
                <c:pt idx="138">
                  <c:v>0.02</c:v>
                </c:pt>
                <c:pt idx="139">
                  <c:v>0.02</c:v>
                </c:pt>
                <c:pt idx="140">
                  <c:v>0.02</c:v>
                </c:pt>
                <c:pt idx="141">
                  <c:v>0.02</c:v>
                </c:pt>
                <c:pt idx="142">
                  <c:v>0.02</c:v>
                </c:pt>
                <c:pt idx="143">
                  <c:v>0.02</c:v>
                </c:pt>
                <c:pt idx="144">
                  <c:v>0.02</c:v>
                </c:pt>
                <c:pt idx="145">
                  <c:v>0.05</c:v>
                </c:pt>
                <c:pt idx="146">
                  <c:v>0.04</c:v>
                </c:pt>
                <c:pt idx="147">
                  <c:v>0.02</c:v>
                </c:pt>
                <c:pt idx="148">
                  <c:v>0.02</c:v>
                </c:pt>
                <c:pt idx="149">
                  <c:v>0.02</c:v>
                </c:pt>
                <c:pt idx="150">
                  <c:v>0.02</c:v>
                </c:pt>
                <c:pt idx="151">
                  <c:v>0.02</c:v>
                </c:pt>
                <c:pt idx="152">
                  <c:v>0.02</c:v>
                </c:pt>
                <c:pt idx="153">
                  <c:v>0.02</c:v>
                </c:pt>
                <c:pt idx="154">
                  <c:v>0.02</c:v>
                </c:pt>
              </c:numCache>
            </c:numRef>
          </c:yVal>
        </c:ser>
        <c:ser>
          <c:idx val="4"/>
          <c:order val="4"/>
          <c:smooth val="0"/>
          <c:tx>
            <c:strRef>
              <c:f>Sheet1!$F$1</c:f>
              <c:strCache>
                <c:ptCount val="1"/>
                <c:pt idx="0">
                  <c:v>dwdbqa</c:v>
                </c:pt>
              </c:strCache>
            </c:strRef>
          </c:tx>
          <c:marker>
            <c:symbol val="none"/>
          </c:marker>
          <c:spPr>
            <a:ln>
              <a:solidFill>
                <a:srgbClr val="93c5ff"/>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Sheet1!$F$2:$F$156</c:f>
              <c:numCache>
                <c:ptCount val="155"/>
                <c:pt idx="0">
                  <c:v>3.15</c:v>
                </c:pt>
                <c:pt idx="1">
                  <c:v>0.36</c:v>
                </c:pt>
                <c:pt idx="2">
                  <c:v>30.92</c:v>
                </c:pt>
                <c:pt idx="3">
                  <c:v>15.14</c:v>
                </c:pt>
                <c:pt idx="4">
                  <c:v>0.15</c:v>
                </c:pt>
                <c:pt idx="5">
                  <c:v>0.05</c:v>
                </c:pt>
                <c:pt idx="6">
                  <c:v>0.09</c:v>
                </c:pt>
                <c:pt idx="7">
                  <c:v>0.2</c:v>
                </c:pt>
                <c:pt idx="8">
                  <c:v>0.1</c:v>
                </c:pt>
                <c:pt idx="9">
                  <c:v>0.05</c:v>
                </c:pt>
                <c:pt idx="10">
                  <c:v>0.05</c:v>
                </c:pt>
                <c:pt idx="11">
                  <c:v>0.05</c:v>
                </c:pt>
                <c:pt idx="12">
                  <c:v>0.06</c:v>
                </c:pt>
                <c:pt idx="13">
                  <c:v>0.09</c:v>
                </c:pt>
                <c:pt idx="14">
                  <c:v>0.05</c:v>
                </c:pt>
                <c:pt idx="15">
                  <c:v>0.05</c:v>
                </c:pt>
                <c:pt idx="16">
                  <c:v>0.05</c:v>
                </c:pt>
                <c:pt idx="17">
                  <c:v>0.05</c:v>
                </c:pt>
                <c:pt idx="18">
                  <c:v>0.05</c:v>
                </c:pt>
                <c:pt idx="19">
                  <c:v>0.05</c:v>
                </c:pt>
                <c:pt idx="20">
                  <c:v>0.05</c:v>
                </c:pt>
                <c:pt idx="21">
                  <c:v>0.05</c:v>
                </c:pt>
                <c:pt idx="22">
                  <c:v>0.05</c:v>
                </c:pt>
                <c:pt idx="23">
                  <c:v>0.06</c:v>
                </c:pt>
                <c:pt idx="24">
                  <c:v>7.86</c:v>
                </c:pt>
                <c:pt idx="25">
                  <c:v>0.09</c:v>
                </c:pt>
                <c:pt idx="26">
                  <c:v>0.05</c:v>
                </c:pt>
                <c:pt idx="27">
                  <c:v>0.05</c:v>
                </c:pt>
                <c:pt idx="28">
                  <c:v>0.05</c:v>
                </c:pt>
                <c:pt idx="29">
                  <c:v>0.05</c:v>
                </c:pt>
                <c:pt idx="30">
                  <c:v>0.05</c:v>
                </c:pt>
                <c:pt idx="31">
                  <c:v>0.05</c:v>
                </c:pt>
                <c:pt idx="32">
                  <c:v>0.05</c:v>
                </c:pt>
                <c:pt idx="33">
                  <c:v>0.05</c:v>
                </c:pt>
                <c:pt idx="34">
                  <c:v>0.05</c:v>
                </c:pt>
                <c:pt idx="35">
                  <c:v>0.05</c:v>
                </c:pt>
                <c:pt idx="36">
                  <c:v>0.06</c:v>
                </c:pt>
                <c:pt idx="37">
                  <c:v>0.09</c:v>
                </c:pt>
                <c:pt idx="38">
                  <c:v>0.05</c:v>
                </c:pt>
                <c:pt idx="39">
                  <c:v>0.05</c:v>
                </c:pt>
                <c:pt idx="40">
                  <c:v>0.05</c:v>
                </c:pt>
                <c:pt idx="41">
                  <c:v>0.05</c:v>
                </c:pt>
                <c:pt idx="42">
                  <c:v>0.05</c:v>
                </c:pt>
                <c:pt idx="43">
                  <c:v>0.05</c:v>
                </c:pt>
                <c:pt idx="44">
                  <c:v>0.05</c:v>
                </c:pt>
                <c:pt idx="45">
                  <c:v>0.05</c:v>
                </c:pt>
                <c:pt idx="46">
                  <c:v>0.05</c:v>
                </c:pt>
                <c:pt idx="47">
                  <c:v>0.05</c:v>
                </c:pt>
                <c:pt idx="48">
                  <c:v>1.6</c:v>
                </c:pt>
                <c:pt idx="49">
                  <c:v>1.93</c:v>
                </c:pt>
                <c:pt idx="50">
                  <c:v>0.09</c:v>
                </c:pt>
                <c:pt idx="51">
                  <c:v>0.05</c:v>
                </c:pt>
                <c:pt idx="52">
                  <c:v>0.05</c:v>
                </c:pt>
                <c:pt idx="53">
                  <c:v>0.05</c:v>
                </c:pt>
                <c:pt idx="54">
                  <c:v>0.05</c:v>
                </c:pt>
                <c:pt idx="55">
                  <c:v>0.05</c:v>
                </c:pt>
                <c:pt idx="56">
                  <c:v>0.05</c:v>
                </c:pt>
                <c:pt idx="57">
                  <c:v>0.05</c:v>
                </c:pt>
                <c:pt idx="58">
                  <c:v>0.05</c:v>
                </c:pt>
                <c:pt idx="59">
                  <c:v>0.05</c:v>
                </c:pt>
                <c:pt idx="60">
                  <c:v>0.06</c:v>
                </c:pt>
                <c:pt idx="61">
                  <c:v>0.08</c:v>
                </c:pt>
                <c:pt idx="62">
                  <c:v>0.05</c:v>
                </c:pt>
                <c:pt idx="63">
                  <c:v>0.05</c:v>
                </c:pt>
                <c:pt idx="64">
                  <c:v>0.05</c:v>
                </c:pt>
                <c:pt idx="65">
                  <c:v>0.05</c:v>
                </c:pt>
                <c:pt idx="66">
                  <c:v>0.05</c:v>
                </c:pt>
                <c:pt idx="67">
                  <c:v>0.05</c:v>
                </c:pt>
                <c:pt idx="68">
                  <c:v>0.05</c:v>
                </c:pt>
                <c:pt idx="69">
                  <c:v>0.05</c:v>
                </c:pt>
                <c:pt idx="70">
                  <c:v>0.05</c:v>
                </c:pt>
                <c:pt idx="71">
                  <c:v>0.06</c:v>
                </c:pt>
                <c:pt idx="72">
                  <c:v>0.07</c:v>
                </c:pt>
                <c:pt idx="73">
                  <c:v>0.07</c:v>
                </c:pt>
                <c:pt idx="74">
                  <c:v>0.05</c:v>
                </c:pt>
                <c:pt idx="75">
                  <c:v>0.05</c:v>
                </c:pt>
                <c:pt idx="76">
                  <c:v>0.05</c:v>
                </c:pt>
                <c:pt idx="77">
                  <c:v>0.05</c:v>
                </c:pt>
                <c:pt idx="78">
                  <c:v>0.05</c:v>
                </c:pt>
                <c:pt idx="79">
                  <c:v>0.05</c:v>
                </c:pt>
                <c:pt idx="80">
                  <c:v>0.05</c:v>
                </c:pt>
                <c:pt idx="81">
                  <c:v>0.05</c:v>
                </c:pt>
                <c:pt idx="82">
                  <c:v>0.05</c:v>
                </c:pt>
                <c:pt idx="83">
                  <c:v>0.05</c:v>
                </c:pt>
                <c:pt idx="84">
                  <c:v>0.06</c:v>
                </c:pt>
                <c:pt idx="85">
                  <c:v>0.09</c:v>
                </c:pt>
                <c:pt idx="86">
                  <c:v>0.05</c:v>
                </c:pt>
                <c:pt idx="87">
                  <c:v>0.05</c:v>
                </c:pt>
                <c:pt idx="88">
                  <c:v>0.05</c:v>
                </c:pt>
                <c:pt idx="89">
                  <c:v>0.05</c:v>
                </c:pt>
                <c:pt idx="90">
                  <c:v>0.05</c:v>
                </c:pt>
                <c:pt idx="91">
                  <c:v>0.05</c:v>
                </c:pt>
                <c:pt idx="92">
                  <c:v>0.05</c:v>
                </c:pt>
                <c:pt idx="93">
                  <c:v>0.05</c:v>
                </c:pt>
                <c:pt idx="94">
                  <c:v>0.05</c:v>
                </c:pt>
                <c:pt idx="95">
                  <c:v>0.05</c:v>
                </c:pt>
                <c:pt idx="96">
                  <c:v>0.13</c:v>
                </c:pt>
                <c:pt idx="97">
                  <c:v>0.17</c:v>
                </c:pt>
                <c:pt idx="98">
                  <c:v>0.07</c:v>
                </c:pt>
                <c:pt idx="99">
                  <c:v>0.05</c:v>
                </c:pt>
                <c:pt idx="100">
                  <c:v>0.05</c:v>
                </c:pt>
                <c:pt idx="101">
                  <c:v>0.05</c:v>
                </c:pt>
                <c:pt idx="102">
                  <c:v>0.05</c:v>
                </c:pt>
                <c:pt idx="103">
                  <c:v>0.05</c:v>
                </c:pt>
                <c:pt idx="104">
                  <c:v>0.05</c:v>
                </c:pt>
                <c:pt idx="105">
                  <c:v>0.05</c:v>
                </c:pt>
                <c:pt idx="106">
                  <c:v>0.05</c:v>
                </c:pt>
                <c:pt idx="107">
                  <c:v>0.05</c:v>
                </c:pt>
                <c:pt idx="108">
                  <c:v>0.06</c:v>
                </c:pt>
                <c:pt idx="109">
                  <c:v>0.09</c:v>
                </c:pt>
                <c:pt idx="110">
                  <c:v>0.05</c:v>
                </c:pt>
                <c:pt idx="111">
                  <c:v>0.05</c:v>
                </c:pt>
                <c:pt idx="112">
                  <c:v>0.05</c:v>
                </c:pt>
                <c:pt idx="113">
                  <c:v>0.05</c:v>
                </c:pt>
                <c:pt idx="114">
                  <c:v>0.05</c:v>
                </c:pt>
                <c:pt idx="115">
                  <c:v>0.05</c:v>
                </c:pt>
                <c:pt idx="116">
                  <c:v>0.05</c:v>
                </c:pt>
                <c:pt idx="117">
                  <c:v>0.05</c:v>
                </c:pt>
                <c:pt idx="118">
                  <c:v>0.05</c:v>
                </c:pt>
                <c:pt idx="119">
                  <c:v>0.05</c:v>
                </c:pt>
                <c:pt idx="120">
                  <c:v>0.06</c:v>
                </c:pt>
                <c:pt idx="121">
                  <c:v>0.08</c:v>
                </c:pt>
                <c:pt idx="122">
                  <c:v>0.05</c:v>
                </c:pt>
                <c:pt idx="123">
                  <c:v>0.05</c:v>
                </c:pt>
                <c:pt idx="124">
                  <c:v>0.05</c:v>
                </c:pt>
                <c:pt idx="125">
                  <c:v>0.05</c:v>
                </c:pt>
                <c:pt idx="126">
                  <c:v>0.05</c:v>
                </c:pt>
                <c:pt idx="127">
                  <c:v>0.05</c:v>
                </c:pt>
                <c:pt idx="128">
                  <c:v>0.05</c:v>
                </c:pt>
                <c:pt idx="129">
                  <c:v>0.05</c:v>
                </c:pt>
                <c:pt idx="130">
                  <c:v>0.05</c:v>
                </c:pt>
                <c:pt idx="131">
                  <c:v>0.05</c:v>
                </c:pt>
                <c:pt idx="132">
                  <c:v>0.06</c:v>
                </c:pt>
                <c:pt idx="133">
                  <c:v>0.09</c:v>
                </c:pt>
                <c:pt idx="134">
                  <c:v>0.05</c:v>
                </c:pt>
                <c:pt idx="135">
                  <c:v>0.05</c:v>
                </c:pt>
                <c:pt idx="136">
                  <c:v>0.05</c:v>
                </c:pt>
                <c:pt idx="137">
                  <c:v>0.05</c:v>
                </c:pt>
                <c:pt idx="138">
                  <c:v>0.05</c:v>
                </c:pt>
                <c:pt idx="139">
                  <c:v>0.05</c:v>
                </c:pt>
                <c:pt idx="140">
                  <c:v>0.05</c:v>
                </c:pt>
                <c:pt idx="141">
                  <c:v>0.05</c:v>
                </c:pt>
                <c:pt idx="142">
                  <c:v>0.05</c:v>
                </c:pt>
                <c:pt idx="143">
                  <c:v>0.05</c:v>
                </c:pt>
                <c:pt idx="144">
                  <c:v>0.06</c:v>
                </c:pt>
                <c:pt idx="145">
                  <c:v>0.09</c:v>
                </c:pt>
                <c:pt idx="146">
                  <c:v>0.06</c:v>
                </c:pt>
                <c:pt idx="147">
                  <c:v>0.05</c:v>
                </c:pt>
                <c:pt idx="148">
                  <c:v>0.05</c:v>
                </c:pt>
                <c:pt idx="149">
                  <c:v>0.05</c:v>
                </c:pt>
                <c:pt idx="150">
                  <c:v>0.05</c:v>
                </c:pt>
                <c:pt idx="151">
                  <c:v>0.05</c:v>
                </c:pt>
                <c:pt idx="152">
                  <c:v>0.05</c:v>
                </c:pt>
                <c:pt idx="153">
                  <c:v>0.05</c:v>
                </c:pt>
                <c:pt idx="154">
                  <c:v>0.05</c:v>
                </c:pt>
              </c:numCache>
            </c:numRef>
          </c:yVal>
        </c:ser>
        <c:ser>
          <c:idx val="5"/>
          <c:order val="5"/>
          <c:smooth val="0"/>
          <c:tx>
            <c:strRef>
              <c:f>Sheet1!$G$1</c:f>
              <c:strCache>
                <c:ptCount val="1"/>
                <c:pt idx="0">
                  <c:v>infradbqas</c:v>
                </c:pt>
              </c:strCache>
            </c:strRef>
          </c:tx>
          <c:marker>
            <c:symbol val="none"/>
          </c:marker>
          <c:spPr>
            <a:ln>
              <a:solidFill>
                <a:srgbClr val="007d6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Sheet1!$G$2:$G$156</c:f>
              <c:numCache>
                <c:ptCount val="15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numCache>
            </c:numRef>
          </c:yVal>
        </c:ser>
        <c:ser>
          <c:idx val="6"/>
          <c:order val="6"/>
          <c:smooth val="0"/>
          <c:tx>
            <c:strRef>
              <c:f>Sheet1!$H$1</c:f>
              <c:strCache>
                <c:ptCount val="1"/>
                <c:pt idx="0">
                  <c:v>reldbdev</c:v>
                </c:pt>
              </c:strCache>
            </c:strRef>
          </c:tx>
          <c:marker>
            <c:symbol val="none"/>
          </c:marker>
          <c:spPr>
            <a:ln>
              <a:solidFill>
                <a:srgbClr val="44aa99"/>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Sheet1!$H$2:$H$156</c:f>
              <c:numCache>
                <c:ptCount val="155"/>
                <c:pt idx="0">
                  <c:v>0.51</c:v>
                </c:pt>
                <c:pt idx="1">
                  <c:v>0.37</c:v>
                </c:pt>
                <c:pt idx="2">
                  <c:v>0.04</c:v>
                </c:pt>
                <c:pt idx="3">
                  <c:v>0.04</c:v>
                </c:pt>
                <c:pt idx="4">
                  <c:v>0.04</c:v>
                </c:pt>
                <c:pt idx="5">
                  <c:v>0.04</c:v>
                </c:pt>
                <c:pt idx="6">
                  <c:v>0.04</c:v>
                </c:pt>
                <c:pt idx="7">
                  <c:v>0.04</c:v>
                </c:pt>
                <c:pt idx="8">
                  <c:v>0.04</c:v>
                </c:pt>
                <c:pt idx="9">
                  <c:v>0.04</c:v>
                </c:pt>
                <c:pt idx="10">
                  <c:v>0.04</c:v>
                </c:pt>
                <c:pt idx="11">
                  <c:v>0.04</c:v>
                </c:pt>
                <c:pt idx="12">
                  <c:v>0.05</c:v>
                </c:pt>
                <c:pt idx="13">
                  <c:v>0.07</c:v>
                </c:pt>
                <c:pt idx="14">
                  <c:v>0.04</c:v>
                </c:pt>
                <c:pt idx="15">
                  <c:v>0.04</c:v>
                </c:pt>
                <c:pt idx="16">
                  <c:v>0.04</c:v>
                </c:pt>
                <c:pt idx="17">
                  <c:v>0.04</c:v>
                </c:pt>
                <c:pt idx="18">
                  <c:v>0.04</c:v>
                </c:pt>
                <c:pt idx="19">
                  <c:v>0.04</c:v>
                </c:pt>
                <c:pt idx="20">
                  <c:v>0.04</c:v>
                </c:pt>
                <c:pt idx="21">
                  <c:v>0.04</c:v>
                </c:pt>
                <c:pt idx="22">
                  <c:v>0.04</c:v>
                </c:pt>
                <c:pt idx="23">
                  <c:v>0.04</c:v>
                </c:pt>
                <c:pt idx="24">
                  <c:v>0.05</c:v>
                </c:pt>
                <c:pt idx="25">
                  <c:v>0.07</c:v>
                </c:pt>
                <c:pt idx="26">
                  <c:v>0.04</c:v>
                </c:pt>
                <c:pt idx="27">
                  <c:v>0.04</c:v>
                </c:pt>
                <c:pt idx="28">
                  <c:v>0.04</c:v>
                </c:pt>
                <c:pt idx="29">
                  <c:v>0.04</c:v>
                </c:pt>
                <c:pt idx="30">
                  <c:v>0.04</c:v>
                </c:pt>
                <c:pt idx="31">
                  <c:v>0.04</c:v>
                </c:pt>
                <c:pt idx="32">
                  <c:v>0.04</c:v>
                </c:pt>
                <c:pt idx="33">
                  <c:v>0.04</c:v>
                </c:pt>
                <c:pt idx="34">
                  <c:v>0.04</c:v>
                </c:pt>
                <c:pt idx="35">
                  <c:v>0.04</c:v>
                </c:pt>
                <c:pt idx="36">
                  <c:v>0.05</c:v>
                </c:pt>
                <c:pt idx="37">
                  <c:v>0.07</c:v>
                </c:pt>
                <c:pt idx="38">
                  <c:v>0.04</c:v>
                </c:pt>
                <c:pt idx="39">
                  <c:v>0.04</c:v>
                </c:pt>
                <c:pt idx="40">
                  <c:v>0.04</c:v>
                </c:pt>
                <c:pt idx="41">
                  <c:v>0.04</c:v>
                </c:pt>
                <c:pt idx="42">
                  <c:v>0.04</c:v>
                </c:pt>
                <c:pt idx="43">
                  <c:v>0.04</c:v>
                </c:pt>
                <c:pt idx="44">
                  <c:v>0.04</c:v>
                </c:pt>
                <c:pt idx="45">
                  <c:v>0.04</c:v>
                </c:pt>
                <c:pt idx="46">
                  <c:v>0.04</c:v>
                </c:pt>
                <c:pt idx="47">
                  <c:v>0.04</c:v>
                </c:pt>
                <c:pt idx="48">
                  <c:v>0.07</c:v>
                </c:pt>
                <c:pt idx="49">
                  <c:v>0.12</c:v>
                </c:pt>
                <c:pt idx="50">
                  <c:v>0.07</c:v>
                </c:pt>
                <c:pt idx="51">
                  <c:v>0.04</c:v>
                </c:pt>
                <c:pt idx="52">
                  <c:v>0.04</c:v>
                </c:pt>
                <c:pt idx="53">
                  <c:v>0.04</c:v>
                </c:pt>
                <c:pt idx="54">
                  <c:v>0.04</c:v>
                </c:pt>
                <c:pt idx="55">
                  <c:v>0.04</c:v>
                </c:pt>
                <c:pt idx="56">
                  <c:v>0.04</c:v>
                </c:pt>
                <c:pt idx="57">
                  <c:v>0.04</c:v>
                </c:pt>
                <c:pt idx="58">
                  <c:v>0.04</c:v>
                </c:pt>
                <c:pt idx="59">
                  <c:v>0.04</c:v>
                </c:pt>
                <c:pt idx="60">
                  <c:v>0.05</c:v>
                </c:pt>
                <c:pt idx="61">
                  <c:v>0.08</c:v>
                </c:pt>
                <c:pt idx="62">
                  <c:v>0.04</c:v>
                </c:pt>
                <c:pt idx="63">
                  <c:v>0.04</c:v>
                </c:pt>
                <c:pt idx="64">
                  <c:v>0.04</c:v>
                </c:pt>
                <c:pt idx="65">
                  <c:v>0.04</c:v>
                </c:pt>
                <c:pt idx="66">
                  <c:v>0.04</c:v>
                </c:pt>
                <c:pt idx="67">
                  <c:v>0.04</c:v>
                </c:pt>
                <c:pt idx="68">
                  <c:v>0.04</c:v>
                </c:pt>
                <c:pt idx="69">
                  <c:v>0.04</c:v>
                </c:pt>
                <c:pt idx="70">
                  <c:v>0.04</c:v>
                </c:pt>
                <c:pt idx="71">
                  <c:v>0.04</c:v>
                </c:pt>
                <c:pt idx="72">
                  <c:v>0.05</c:v>
                </c:pt>
                <c:pt idx="73">
                  <c:v>0.08</c:v>
                </c:pt>
                <c:pt idx="74">
                  <c:v>0.04</c:v>
                </c:pt>
                <c:pt idx="75">
                  <c:v>0.04</c:v>
                </c:pt>
                <c:pt idx="76">
                  <c:v>0.04</c:v>
                </c:pt>
                <c:pt idx="77">
                  <c:v>0.04</c:v>
                </c:pt>
                <c:pt idx="78">
                  <c:v>0.04</c:v>
                </c:pt>
                <c:pt idx="79">
                  <c:v>0.04</c:v>
                </c:pt>
                <c:pt idx="80">
                  <c:v>0.04</c:v>
                </c:pt>
                <c:pt idx="81">
                  <c:v>0.04</c:v>
                </c:pt>
                <c:pt idx="82">
                  <c:v>0.04</c:v>
                </c:pt>
                <c:pt idx="83">
                  <c:v>0.04</c:v>
                </c:pt>
                <c:pt idx="84">
                  <c:v>0.05</c:v>
                </c:pt>
                <c:pt idx="85">
                  <c:v>0.08</c:v>
                </c:pt>
                <c:pt idx="86">
                  <c:v>0.04</c:v>
                </c:pt>
                <c:pt idx="87">
                  <c:v>0.04</c:v>
                </c:pt>
                <c:pt idx="88">
                  <c:v>0.04</c:v>
                </c:pt>
                <c:pt idx="89">
                  <c:v>0.04</c:v>
                </c:pt>
                <c:pt idx="90">
                  <c:v>0.04</c:v>
                </c:pt>
                <c:pt idx="91">
                  <c:v>0.04</c:v>
                </c:pt>
                <c:pt idx="92">
                  <c:v>0.04</c:v>
                </c:pt>
                <c:pt idx="93">
                  <c:v>0.04</c:v>
                </c:pt>
                <c:pt idx="94">
                  <c:v>0.04</c:v>
                </c:pt>
                <c:pt idx="95">
                  <c:v>0.04</c:v>
                </c:pt>
                <c:pt idx="96">
                  <c:v>0.06</c:v>
                </c:pt>
                <c:pt idx="97">
                  <c:v>0.11</c:v>
                </c:pt>
                <c:pt idx="98">
                  <c:v>0.07</c:v>
                </c:pt>
                <c:pt idx="99">
                  <c:v>0.04</c:v>
                </c:pt>
                <c:pt idx="100">
                  <c:v>0.04</c:v>
                </c:pt>
                <c:pt idx="101">
                  <c:v>0.04</c:v>
                </c:pt>
                <c:pt idx="102">
                  <c:v>0.04</c:v>
                </c:pt>
                <c:pt idx="103">
                  <c:v>0.04</c:v>
                </c:pt>
                <c:pt idx="104">
                  <c:v>0.04</c:v>
                </c:pt>
                <c:pt idx="105">
                  <c:v>0.04</c:v>
                </c:pt>
                <c:pt idx="106">
                  <c:v>0.04</c:v>
                </c:pt>
                <c:pt idx="107">
                  <c:v>0.04</c:v>
                </c:pt>
                <c:pt idx="108">
                  <c:v>0.05</c:v>
                </c:pt>
                <c:pt idx="109">
                  <c:v>0.07</c:v>
                </c:pt>
                <c:pt idx="110">
                  <c:v>0.04</c:v>
                </c:pt>
                <c:pt idx="111">
                  <c:v>0.04</c:v>
                </c:pt>
                <c:pt idx="112">
                  <c:v>0.04</c:v>
                </c:pt>
                <c:pt idx="113">
                  <c:v>0.04</c:v>
                </c:pt>
                <c:pt idx="114">
                  <c:v>0.04</c:v>
                </c:pt>
                <c:pt idx="115">
                  <c:v>0.04</c:v>
                </c:pt>
                <c:pt idx="116">
                  <c:v>0.04</c:v>
                </c:pt>
                <c:pt idx="117">
                  <c:v>0.04</c:v>
                </c:pt>
                <c:pt idx="118">
                  <c:v>0.04</c:v>
                </c:pt>
                <c:pt idx="119">
                  <c:v>0.04</c:v>
                </c:pt>
                <c:pt idx="120">
                  <c:v>0.05</c:v>
                </c:pt>
                <c:pt idx="121">
                  <c:v>0.07</c:v>
                </c:pt>
                <c:pt idx="122">
                  <c:v>0.04</c:v>
                </c:pt>
                <c:pt idx="123">
                  <c:v>0.04</c:v>
                </c:pt>
                <c:pt idx="124">
                  <c:v>0.04</c:v>
                </c:pt>
                <c:pt idx="125">
                  <c:v>0.04</c:v>
                </c:pt>
                <c:pt idx="126">
                  <c:v>0.04</c:v>
                </c:pt>
                <c:pt idx="127">
                  <c:v>0.04</c:v>
                </c:pt>
                <c:pt idx="128">
                  <c:v>0.04</c:v>
                </c:pt>
                <c:pt idx="129">
                  <c:v>0.04</c:v>
                </c:pt>
                <c:pt idx="130">
                  <c:v>0.04</c:v>
                </c:pt>
                <c:pt idx="131">
                  <c:v>0.04</c:v>
                </c:pt>
                <c:pt idx="132">
                  <c:v>0.05</c:v>
                </c:pt>
                <c:pt idx="133">
                  <c:v>0.08</c:v>
                </c:pt>
                <c:pt idx="134">
                  <c:v>0.04</c:v>
                </c:pt>
                <c:pt idx="135">
                  <c:v>0.04</c:v>
                </c:pt>
                <c:pt idx="136">
                  <c:v>0.04</c:v>
                </c:pt>
                <c:pt idx="137">
                  <c:v>0.04</c:v>
                </c:pt>
                <c:pt idx="138">
                  <c:v>0.04</c:v>
                </c:pt>
                <c:pt idx="139">
                  <c:v>0.04</c:v>
                </c:pt>
                <c:pt idx="140">
                  <c:v>0.04</c:v>
                </c:pt>
                <c:pt idx="141">
                  <c:v>0.04</c:v>
                </c:pt>
                <c:pt idx="142">
                  <c:v>0.04</c:v>
                </c:pt>
                <c:pt idx="143">
                  <c:v>0.04</c:v>
                </c:pt>
                <c:pt idx="144">
                  <c:v>0.06</c:v>
                </c:pt>
                <c:pt idx="145">
                  <c:v>0.11</c:v>
                </c:pt>
                <c:pt idx="146">
                  <c:v>0.07</c:v>
                </c:pt>
                <c:pt idx="147">
                  <c:v>0.04</c:v>
                </c:pt>
                <c:pt idx="148">
                  <c:v>0.04</c:v>
                </c:pt>
                <c:pt idx="149">
                  <c:v>0.04</c:v>
                </c:pt>
                <c:pt idx="150">
                  <c:v>0.04</c:v>
                </c:pt>
                <c:pt idx="151">
                  <c:v>0.04</c:v>
                </c:pt>
                <c:pt idx="152">
                  <c:v>0.04</c:v>
                </c:pt>
                <c:pt idx="153">
                  <c:v>0.04</c:v>
                </c:pt>
                <c:pt idx="154">
                  <c:v>0.04</c:v>
                </c:pt>
              </c:numCache>
            </c:numRef>
          </c:yVal>
        </c:ser>
        <c:ser>
          <c:idx val="7"/>
          <c:order val="7"/>
          <c:smooth val="0"/>
          <c:tx>
            <c:strRef>
              <c:f>Sheet1!$I$1</c:f>
              <c:strCache>
                <c:ptCount val="1"/>
                <c:pt idx="0">
                  <c:v>sapqas01</c:v>
                </c:pt>
              </c:strCache>
            </c:strRef>
          </c:tx>
          <c:marker>
            <c:symbol val="none"/>
          </c:marker>
          <c:spPr>
            <a:ln>
              <a:solidFill>
                <a:srgbClr val="754c24"/>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Sheet1!$I$2:$I$156</c:f>
              <c:numCache>
                <c:ptCount val="155"/>
                <c:pt idx="0">
                  <c:v>50.14</c:v>
                </c:pt>
                <c:pt idx="1">
                  <c:v>15.44</c:v>
                </c:pt>
                <c:pt idx="2">
                  <c:v>4.12</c:v>
                </c:pt>
                <c:pt idx="3">
                  <c:v>5.03</c:v>
                </c:pt>
                <c:pt idx="4">
                  <c:v>4.45</c:v>
                </c:pt>
                <c:pt idx="5">
                  <c:v>1.07</c:v>
                </c:pt>
                <c:pt idx="6">
                  <c:v>0.67</c:v>
                </c:pt>
                <c:pt idx="7">
                  <c:v>0.09</c:v>
                </c:pt>
                <c:pt idx="8">
                  <c:v>0.36</c:v>
                </c:pt>
                <c:pt idx="9">
                  <c:v>0.46</c:v>
                </c:pt>
                <c:pt idx="10">
                  <c:v>0.3</c:v>
                </c:pt>
                <c:pt idx="11">
                  <c:v>0.05</c:v>
                </c:pt>
                <c:pt idx="12">
                  <c:v>0.45</c:v>
                </c:pt>
                <c:pt idx="13">
                  <c:v>0.33</c:v>
                </c:pt>
                <c:pt idx="14">
                  <c:v>0.09</c:v>
                </c:pt>
                <c:pt idx="15">
                  <c:v>0.36</c:v>
                </c:pt>
                <c:pt idx="16">
                  <c:v>0.76</c:v>
                </c:pt>
                <c:pt idx="17">
                  <c:v>3.76</c:v>
                </c:pt>
                <c:pt idx="18">
                  <c:v>4.05</c:v>
                </c:pt>
                <c:pt idx="19">
                  <c:v>3.55</c:v>
                </c:pt>
                <c:pt idx="20">
                  <c:v>3.9</c:v>
                </c:pt>
                <c:pt idx="21">
                  <c:v>3.21</c:v>
                </c:pt>
                <c:pt idx="22">
                  <c:v>0.39</c:v>
                </c:pt>
                <c:pt idx="23">
                  <c:v>0.26</c:v>
                </c:pt>
                <c:pt idx="24">
                  <c:v>0.25</c:v>
                </c:pt>
                <c:pt idx="25">
                  <c:v>0.12</c:v>
                </c:pt>
                <c:pt idx="26">
                  <c:v>0.05</c:v>
                </c:pt>
                <c:pt idx="27">
                  <c:v>0.37</c:v>
                </c:pt>
                <c:pt idx="28">
                  <c:v>0.08</c:v>
                </c:pt>
                <c:pt idx="29">
                  <c:v>0.08</c:v>
                </c:pt>
                <c:pt idx="30">
                  <c:v>0.39</c:v>
                </c:pt>
                <c:pt idx="31">
                  <c:v>0.08</c:v>
                </c:pt>
                <c:pt idx="32">
                  <c:v>0.11</c:v>
                </c:pt>
                <c:pt idx="33">
                  <c:v>0.63</c:v>
                </c:pt>
                <c:pt idx="34">
                  <c:v>0.12</c:v>
                </c:pt>
                <c:pt idx="35">
                  <c:v>0.08</c:v>
                </c:pt>
                <c:pt idx="36">
                  <c:v>3.9</c:v>
                </c:pt>
                <c:pt idx="37">
                  <c:v>3.96</c:v>
                </c:pt>
                <c:pt idx="38">
                  <c:v>3.9</c:v>
                </c:pt>
                <c:pt idx="39">
                  <c:v>4.05</c:v>
                </c:pt>
                <c:pt idx="40">
                  <c:v>3.84</c:v>
                </c:pt>
                <c:pt idx="41">
                  <c:v>3.76</c:v>
                </c:pt>
                <c:pt idx="42">
                  <c:v>3.97</c:v>
                </c:pt>
                <c:pt idx="43">
                  <c:v>3.88</c:v>
                </c:pt>
                <c:pt idx="44">
                  <c:v>3.21</c:v>
                </c:pt>
                <c:pt idx="45">
                  <c:v>2.39</c:v>
                </c:pt>
                <c:pt idx="46">
                  <c:v>0.37</c:v>
                </c:pt>
                <c:pt idx="47">
                  <c:v>0.12</c:v>
                </c:pt>
                <c:pt idx="48">
                  <c:v>14.64</c:v>
                </c:pt>
                <c:pt idx="49">
                  <c:v>7.44</c:v>
                </c:pt>
                <c:pt idx="50">
                  <c:v>0.07</c:v>
                </c:pt>
                <c:pt idx="51">
                  <c:v>0.35</c:v>
                </c:pt>
                <c:pt idx="52">
                  <c:v>0.12</c:v>
                </c:pt>
                <c:pt idx="53">
                  <c:v>0.07</c:v>
                </c:pt>
                <c:pt idx="54">
                  <c:v>0.35</c:v>
                </c:pt>
                <c:pt idx="55">
                  <c:v>0.12</c:v>
                </c:pt>
                <c:pt idx="56">
                  <c:v>0.24</c:v>
                </c:pt>
                <c:pt idx="57">
                  <c:v>0.48</c:v>
                </c:pt>
                <c:pt idx="58">
                  <c:v>0.6</c:v>
                </c:pt>
                <c:pt idx="59">
                  <c:v>0.12</c:v>
                </c:pt>
                <c:pt idx="60">
                  <c:v>0.51</c:v>
                </c:pt>
                <c:pt idx="61">
                  <c:v>0.11</c:v>
                </c:pt>
                <c:pt idx="62">
                  <c:v>0.09</c:v>
                </c:pt>
                <c:pt idx="63">
                  <c:v>0.36</c:v>
                </c:pt>
                <c:pt idx="64">
                  <c:v>0.11</c:v>
                </c:pt>
                <c:pt idx="65">
                  <c:v>0.07</c:v>
                </c:pt>
                <c:pt idx="66">
                  <c:v>0.39</c:v>
                </c:pt>
                <c:pt idx="67">
                  <c:v>0.09</c:v>
                </c:pt>
                <c:pt idx="68">
                  <c:v>0.21</c:v>
                </c:pt>
                <c:pt idx="69">
                  <c:v>0.48</c:v>
                </c:pt>
                <c:pt idx="70">
                  <c:v>0.16</c:v>
                </c:pt>
                <c:pt idx="71">
                  <c:v>0.52</c:v>
                </c:pt>
                <c:pt idx="72">
                  <c:v>3.51</c:v>
                </c:pt>
                <c:pt idx="73">
                  <c:v>3.9</c:v>
                </c:pt>
                <c:pt idx="74">
                  <c:v>3.9</c:v>
                </c:pt>
                <c:pt idx="75">
                  <c:v>4.15</c:v>
                </c:pt>
                <c:pt idx="76">
                  <c:v>3.88</c:v>
                </c:pt>
                <c:pt idx="77">
                  <c:v>3.39</c:v>
                </c:pt>
                <c:pt idx="78">
                  <c:v>3.91</c:v>
                </c:pt>
                <c:pt idx="79">
                  <c:v>3.75</c:v>
                </c:pt>
                <c:pt idx="80">
                  <c:v>2.58</c:v>
                </c:pt>
                <c:pt idx="81">
                  <c:v>2.06</c:v>
                </c:pt>
                <c:pt idx="82">
                  <c:v>0.32</c:v>
                </c:pt>
                <c:pt idx="83">
                  <c:v>0.07</c:v>
                </c:pt>
                <c:pt idx="84">
                  <c:v>0.4</c:v>
                </c:pt>
                <c:pt idx="85">
                  <c:v>0.1</c:v>
                </c:pt>
                <c:pt idx="86">
                  <c:v>0.22</c:v>
                </c:pt>
                <c:pt idx="87">
                  <c:v>0.45</c:v>
                </c:pt>
                <c:pt idx="88">
                  <c:v>0.11</c:v>
                </c:pt>
                <c:pt idx="89">
                  <c:v>0.07</c:v>
                </c:pt>
                <c:pt idx="90">
                  <c:v>0.39</c:v>
                </c:pt>
                <c:pt idx="91">
                  <c:v>0.1</c:v>
                </c:pt>
                <c:pt idx="92">
                  <c:v>0.05</c:v>
                </c:pt>
                <c:pt idx="93">
                  <c:v>0.68</c:v>
                </c:pt>
                <c:pt idx="94">
                  <c:v>0.14</c:v>
                </c:pt>
                <c:pt idx="95">
                  <c:v>0.11</c:v>
                </c:pt>
                <c:pt idx="96">
                  <c:v>8.73</c:v>
                </c:pt>
                <c:pt idx="97">
                  <c:v>2.43</c:v>
                </c:pt>
                <c:pt idx="98">
                  <c:v>2.09</c:v>
                </c:pt>
                <c:pt idx="99">
                  <c:v>2.75</c:v>
                </c:pt>
                <c:pt idx="100">
                  <c:v>1.65</c:v>
                </c:pt>
                <c:pt idx="101">
                  <c:v>0.29</c:v>
                </c:pt>
                <c:pt idx="102">
                  <c:v>0.66</c:v>
                </c:pt>
                <c:pt idx="103">
                  <c:v>0.09</c:v>
                </c:pt>
                <c:pt idx="104">
                  <c:v>0.09</c:v>
                </c:pt>
                <c:pt idx="105">
                  <c:v>0.63</c:v>
                </c:pt>
                <c:pt idx="106">
                  <c:v>0.12</c:v>
                </c:pt>
                <c:pt idx="107">
                  <c:v>0.08</c:v>
                </c:pt>
                <c:pt idx="108">
                  <c:v>0.57</c:v>
                </c:pt>
                <c:pt idx="109">
                  <c:v>0.15</c:v>
                </c:pt>
                <c:pt idx="110">
                  <c:v>0.19</c:v>
                </c:pt>
                <c:pt idx="111">
                  <c:v>0.37</c:v>
                </c:pt>
                <c:pt idx="112">
                  <c:v>0.25</c:v>
                </c:pt>
                <c:pt idx="113">
                  <c:v>0.24</c:v>
                </c:pt>
                <c:pt idx="114">
                  <c:v>0.21</c:v>
                </c:pt>
                <c:pt idx="115">
                  <c:v>0.13</c:v>
                </c:pt>
                <c:pt idx="116">
                  <c:v>0.22</c:v>
                </c:pt>
                <c:pt idx="117">
                  <c:v>0.66</c:v>
                </c:pt>
                <c:pt idx="118">
                  <c:v>0.09</c:v>
                </c:pt>
                <c:pt idx="119">
                  <c:v>0.09</c:v>
                </c:pt>
                <c:pt idx="120">
                  <c:v>2.46</c:v>
                </c:pt>
                <c:pt idx="121">
                  <c:v>2.19</c:v>
                </c:pt>
                <c:pt idx="122">
                  <c:v>2.46</c:v>
                </c:pt>
                <c:pt idx="123">
                  <c:v>2.5</c:v>
                </c:pt>
                <c:pt idx="124">
                  <c:v>1.54</c:v>
                </c:pt>
                <c:pt idx="125">
                  <c:v>0.5</c:v>
                </c:pt>
                <c:pt idx="126">
                  <c:v>0.37</c:v>
                </c:pt>
                <c:pt idx="127">
                  <c:v>0.13</c:v>
                </c:pt>
                <c:pt idx="128">
                  <c:v>0.05</c:v>
                </c:pt>
                <c:pt idx="129">
                  <c:v>0.64</c:v>
                </c:pt>
                <c:pt idx="130">
                  <c:v>0.11</c:v>
                </c:pt>
                <c:pt idx="131">
                  <c:v>0.21</c:v>
                </c:pt>
                <c:pt idx="132">
                  <c:v>0.27</c:v>
                </c:pt>
                <c:pt idx="133">
                  <c:v>0.1</c:v>
                </c:pt>
                <c:pt idx="134">
                  <c:v>0.07</c:v>
                </c:pt>
                <c:pt idx="135">
                  <c:v>0.35</c:v>
                </c:pt>
                <c:pt idx="136">
                  <c:v>0.07</c:v>
                </c:pt>
                <c:pt idx="137">
                  <c:v>0.1</c:v>
                </c:pt>
                <c:pt idx="138">
                  <c:v>0.38</c:v>
                </c:pt>
                <c:pt idx="139">
                  <c:v>0.09</c:v>
                </c:pt>
                <c:pt idx="140">
                  <c:v>0.42</c:v>
                </c:pt>
                <c:pt idx="141">
                  <c:v>0.66</c:v>
                </c:pt>
                <c:pt idx="142">
                  <c:v>0.16</c:v>
                </c:pt>
                <c:pt idx="143">
                  <c:v>2.0</c:v>
                </c:pt>
                <c:pt idx="144">
                  <c:v>14.46</c:v>
                </c:pt>
                <c:pt idx="145">
                  <c:v>5.19</c:v>
                </c:pt>
                <c:pt idx="146">
                  <c:v>18.32</c:v>
                </c:pt>
                <c:pt idx="147">
                  <c:v>5.27</c:v>
                </c:pt>
                <c:pt idx="148">
                  <c:v>7.29</c:v>
                </c:pt>
                <c:pt idx="149">
                  <c:v>8.09</c:v>
                </c:pt>
                <c:pt idx="150">
                  <c:v>8.02</c:v>
                </c:pt>
                <c:pt idx="151">
                  <c:v>8.32</c:v>
                </c:pt>
                <c:pt idx="152">
                  <c:v>9.36</c:v>
                </c:pt>
                <c:pt idx="153">
                  <c:v>9.47</c:v>
                </c:pt>
                <c:pt idx="154">
                  <c:v>9.68</c:v>
                </c:pt>
              </c:numCache>
            </c:numRef>
          </c:yVal>
        </c:ser>
        <c:ser>
          <c:idx val="8"/>
          <c:order val="8"/>
          <c:smooth val="0"/>
          <c:tx>
            <c:strRef>
              <c:f>Sheet1!$J$1</c:f>
              <c:strCache>
                <c:ptCount val="1"/>
                <c:pt idx="0">
                  <c:v>sapsb</c:v>
                </c:pt>
              </c:strCache>
            </c:strRef>
          </c:tx>
          <c:marker>
            <c:symbol val="none"/>
          </c:marker>
          <c:spPr>
            <a:ln>
              <a:solidFill>
                <a:srgbClr val="4dff4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Sheet1!$J$2:$J$156</c:f>
              <c:numCache>
                <c:ptCount val="155"/>
                <c:pt idx="0">
                  <c:v>14.9</c:v>
                </c:pt>
                <c:pt idx="1">
                  <c:v>4.18</c:v>
                </c:pt>
                <c:pt idx="2">
                  <c:v>0.69</c:v>
                </c:pt>
                <c:pt idx="3">
                  <c:v>0.96</c:v>
                </c:pt>
                <c:pt idx="4">
                  <c:v>8.09</c:v>
                </c:pt>
                <c:pt idx="5">
                  <c:v>15.24</c:v>
                </c:pt>
                <c:pt idx="6">
                  <c:v>11.89</c:v>
                </c:pt>
                <c:pt idx="7">
                  <c:v>4.1</c:v>
                </c:pt>
                <c:pt idx="8">
                  <c:v>0.28</c:v>
                </c:pt>
                <c:pt idx="9">
                  <c:v>0.27</c:v>
                </c:pt>
                <c:pt idx="10">
                  <c:v>3.53</c:v>
                </c:pt>
                <c:pt idx="11">
                  <c:v>0.07</c:v>
                </c:pt>
                <c:pt idx="12">
                  <c:v>0.21</c:v>
                </c:pt>
                <c:pt idx="13">
                  <c:v>3.43</c:v>
                </c:pt>
                <c:pt idx="14">
                  <c:v>0.65</c:v>
                </c:pt>
                <c:pt idx="15">
                  <c:v>0.1</c:v>
                </c:pt>
                <c:pt idx="16">
                  <c:v>3.3</c:v>
                </c:pt>
                <c:pt idx="17">
                  <c:v>0.04</c:v>
                </c:pt>
                <c:pt idx="18">
                  <c:v>0.14</c:v>
                </c:pt>
                <c:pt idx="19">
                  <c:v>3.3</c:v>
                </c:pt>
                <c:pt idx="20">
                  <c:v>0.04</c:v>
                </c:pt>
                <c:pt idx="21">
                  <c:v>0.6</c:v>
                </c:pt>
                <c:pt idx="22">
                  <c:v>3.47</c:v>
                </c:pt>
                <c:pt idx="23">
                  <c:v>0.04</c:v>
                </c:pt>
                <c:pt idx="24">
                  <c:v>0.16</c:v>
                </c:pt>
                <c:pt idx="25">
                  <c:v>3.34</c:v>
                </c:pt>
                <c:pt idx="26">
                  <c:v>0.04</c:v>
                </c:pt>
                <c:pt idx="27">
                  <c:v>0.08</c:v>
                </c:pt>
                <c:pt idx="28">
                  <c:v>3.31</c:v>
                </c:pt>
                <c:pt idx="29">
                  <c:v>0.04</c:v>
                </c:pt>
                <c:pt idx="30">
                  <c:v>0.11</c:v>
                </c:pt>
                <c:pt idx="31">
                  <c:v>3.31</c:v>
                </c:pt>
                <c:pt idx="32">
                  <c:v>0.07</c:v>
                </c:pt>
                <c:pt idx="33">
                  <c:v>0.28</c:v>
                </c:pt>
                <c:pt idx="34">
                  <c:v>3.3</c:v>
                </c:pt>
                <c:pt idx="35">
                  <c:v>0.04</c:v>
                </c:pt>
                <c:pt idx="36">
                  <c:v>0.17</c:v>
                </c:pt>
                <c:pt idx="37">
                  <c:v>3.32</c:v>
                </c:pt>
                <c:pt idx="38">
                  <c:v>0.04</c:v>
                </c:pt>
                <c:pt idx="39">
                  <c:v>0.11</c:v>
                </c:pt>
                <c:pt idx="40">
                  <c:v>3.3</c:v>
                </c:pt>
                <c:pt idx="41">
                  <c:v>0.04</c:v>
                </c:pt>
                <c:pt idx="42">
                  <c:v>0.11</c:v>
                </c:pt>
                <c:pt idx="43">
                  <c:v>4.08</c:v>
                </c:pt>
                <c:pt idx="44">
                  <c:v>0.04</c:v>
                </c:pt>
                <c:pt idx="45">
                  <c:v>0.27</c:v>
                </c:pt>
                <c:pt idx="46">
                  <c:v>3.34</c:v>
                </c:pt>
                <c:pt idx="47">
                  <c:v>0.04</c:v>
                </c:pt>
                <c:pt idx="48">
                  <c:v>0.16</c:v>
                </c:pt>
                <c:pt idx="49">
                  <c:v>8.13</c:v>
                </c:pt>
                <c:pt idx="50">
                  <c:v>0.09</c:v>
                </c:pt>
                <c:pt idx="51">
                  <c:v>0.08</c:v>
                </c:pt>
                <c:pt idx="52">
                  <c:v>3.31</c:v>
                </c:pt>
                <c:pt idx="53">
                  <c:v>0.06</c:v>
                </c:pt>
                <c:pt idx="54">
                  <c:v>0.11</c:v>
                </c:pt>
                <c:pt idx="55">
                  <c:v>3.29</c:v>
                </c:pt>
                <c:pt idx="56">
                  <c:v>0.04</c:v>
                </c:pt>
                <c:pt idx="57">
                  <c:v>0.28</c:v>
                </c:pt>
                <c:pt idx="58">
                  <c:v>4.14</c:v>
                </c:pt>
                <c:pt idx="59">
                  <c:v>0.04</c:v>
                </c:pt>
                <c:pt idx="60">
                  <c:v>0.19</c:v>
                </c:pt>
                <c:pt idx="61">
                  <c:v>3.31</c:v>
                </c:pt>
                <c:pt idx="62">
                  <c:v>0.04</c:v>
                </c:pt>
                <c:pt idx="63">
                  <c:v>0.08</c:v>
                </c:pt>
                <c:pt idx="64">
                  <c:v>3.3</c:v>
                </c:pt>
                <c:pt idx="65">
                  <c:v>0.04</c:v>
                </c:pt>
                <c:pt idx="66">
                  <c:v>0.11</c:v>
                </c:pt>
                <c:pt idx="67">
                  <c:v>3.33</c:v>
                </c:pt>
                <c:pt idx="68">
                  <c:v>0.04</c:v>
                </c:pt>
                <c:pt idx="69">
                  <c:v>0.29</c:v>
                </c:pt>
                <c:pt idx="70">
                  <c:v>3.34</c:v>
                </c:pt>
                <c:pt idx="71">
                  <c:v>0.04</c:v>
                </c:pt>
                <c:pt idx="72">
                  <c:v>0.16</c:v>
                </c:pt>
                <c:pt idx="73">
                  <c:v>4.13</c:v>
                </c:pt>
                <c:pt idx="74">
                  <c:v>0.07</c:v>
                </c:pt>
                <c:pt idx="75">
                  <c:v>0.08</c:v>
                </c:pt>
                <c:pt idx="76">
                  <c:v>3.3</c:v>
                </c:pt>
                <c:pt idx="77">
                  <c:v>0.05</c:v>
                </c:pt>
                <c:pt idx="78">
                  <c:v>0.11</c:v>
                </c:pt>
                <c:pt idx="79">
                  <c:v>3.3</c:v>
                </c:pt>
                <c:pt idx="80">
                  <c:v>0.04</c:v>
                </c:pt>
                <c:pt idx="81">
                  <c:v>0.31</c:v>
                </c:pt>
                <c:pt idx="82">
                  <c:v>3.3</c:v>
                </c:pt>
                <c:pt idx="83">
                  <c:v>0.04</c:v>
                </c:pt>
                <c:pt idx="84">
                  <c:v>0.16</c:v>
                </c:pt>
                <c:pt idx="85">
                  <c:v>3.32</c:v>
                </c:pt>
                <c:pt idx="86">
                  <c:v>0.04</c:v>
                </c:pt>
                <c:pt idx="87">
                  <c:v>0.08</c:v>
                </c:pt>
                <c:pt idx="88">
                  <c:v>3.32</c:v>
                </c:pt>
                <c:pt idx="89">
                  <c:v>0.04</c:v>
                </c:pt>
                <c:pt idx="90">
                  <c:v>0.11</c:v>
                </c:pt>
                <c:pt idx="91">
                  <c:v>3.02</c:v>
                </c:pt>
                <c:pt idx="92">
                  <c:v>0.04</c:v>
                </c:pt>
                <c:pt idx="93">
                  <c:v>0.28</c:v>
                </c:pt>
                <c:pt idx="94">
                  <c:v>3.3</c:v>
                </c:pt>
                <c:pt idx="95">
                  <c:v>0.07</c:v>
                </c:pt>
                <c:pt idx="96">
                  <c:v>0.16</c:v>
                </c:pt>
                <c:pt idx="97">
                  <c:v>4.43</c:v>
                </c:pt>
                <c:pt idx="98">
                  <c:v>0.06</c:v>
                </c:pt>
                <c:pt idx="99">
                  <c:v>0.08</c:v>
                </c:pt>
                <c:pt idx="100">
                  <c:v>3.31</c:v>
                </c:pt>
                <c:pt idx="101">
                  <c:v>0.12</c:v>
                </c:pt>
                <c:pt idx="102">
                  <c:v>0.13</c:v>
                </c:pt>
                <c:pt idx="103">
                  <c:v>3.29</c:v>
                </c:pt>
                <c:pt idx="104">
                  <c:v>0.04</c:v>
                </c:pt>
                <c:pt idx="105">
                  <c:v>0.28</c:v>
                </c:pt>
                <c:pt idx="106">
                  <c:v>3.3</c:v>
                </c:pt>
                <c:pt idx="107">
                  <c:v>0.04</c:v>
                </c:pt>
                <c:pt idx="108">
                  <c:v>0.16</c:v>
                </c:pt>
                <c:pt idx="109">
                  <c:v>3.34</c:v>
                </c:pt>
                <c:pt idx="110">
                  <c:v>0.04</c:v>
                </c:pt>
                <c:pt idx="111">
                  <c:v>0.08</c:v>
                </c:pt>
                <c:pt idx="112">
                  <c:v>3.33</c:v>
                </c:pt>
                <c:pt idx="113">
                  <c:v>0.05</c:v>
                </c:pt>
                <c:pt idx="114">
                  <c:v>0.37</c:v>
                </c:pt>
                <c:pt idx="115">
                  <c:v>3.3</c:v>
                </c:pt>
                <c:pt idx="116">
                  <c:v>0.31</c:v>
                </c:pt>
                <c:pt idx="117">
                  <c:v>0.33</c:v>
                </c:pt>
                <c:pt idx="118">
                  <c:v>3.35</c:v>
                </c:pt>
                <c:pt idx="119">
                  <c:v>0.25</c:v>
                </c:pt>
                <c:pt idx="120">
                  <c:v>0.16</c:v>
                </c:pt>
                <c:pt idx="121">
                  <c:v>3.31</c:v>
                </c:pt>
                <c:pt idx="122">
                  <c:v>0.04</c:v>
                </c:pt>
                <c:pt idx="123">
                  <c:v>0.1</c:v>
                </c:pt>
                <c:pt idx="124">
                  <c:v>3.31</c:v>
                </c:pt>
                <c:pt idx="125">
                  <c:v>0.04</c:v>
                </c:pt>
                <c:pt idx="126">
                  <c:v>0.11</c:v>
                </c:pt>
                <c:pt idx="127">
                  <c:v>3.31</c:v>
                </c:pt>
                <c:pt idx="128">
                  <c:v>0.04</c:v>
                </c:pt>
                <c:pt idx="129">
                  <c:v>0.28</c:v>
                </c:pt>
                <c:pt idx="130">
                  <c:v>3.33</c:v>
                </c:pt>
                <c:pt idx="131">
                  <c:v>0.09</c:v>
                </c:pt>
                <c:pt idx="132">
                  <c:v>0.12</c:v>
                </c:pt>
                <c:pt idx="133">
                  <c:v>4.14</c:v>
                </c:pt>
                <c:pt idx="134">
                  <c:v>0.04</c:v>
                </c:pt>
                <c:pt idx="135">
                  <c:v>0.07</c:v>
                </c:pt>
                <c:pt idx="136">
                  <c:v>3.3</c:v>
                </c:pt>
                <c:pt idx="137">
                  <c:v>0.07</c:v>
                </c:pt>
                <c:pt idx="138">
                  <c:v>0.11</c:v>
                </c:pt>
                <c:pt idx="139">
                  <c:v>3.3</c:v>
                </c:pt>
                <c:pt idx="140">
                  <c:v>0.04</c:v>
                </c:pt>
                <c:pt idx="141">
                  <c:v>0.26</c:v>
                </c:pt>
                <c:pt idx="142">
                  <c:v>3.52</c:v>
                </c:pt>
                <c:pt idx="143">
                  <c:v>0.04</c:v>
                </c:pt>
                <c:pt idx="144">
                  <c:v>0.19</c:v>
                </c:pt>
                <c:pt idx="145">
                  <c:v>4.12</c:v>
                </c:pt>
                <c:pt idx="146">
                  <c:v>0.08</c:v>
                </c:pt>
                <c:pt idx="147">
                  <c:v>0.07</c:v>
                </c:pt>
                <c:pt idx="148">
                  <c:v>4.12</c:v>
                </c:pt>
                <c:pt idx="149">
                  <c:v>0.04</c:v>
                </c:pt>
                <c:pt idx="150">
                  <c:v>0.11</c:v>
                </c:pt>
                <c:pt idx="151">
                  <c:v>3.34</c:v>
                </c:pt>
                <c:pt idx="152">
                  <c:v>0.04</c:v>
                </c:pt>
                <c:pt idx="153">
                  <c:v>0.31</c:v>
                </c:pt>
                <c:pt idx="154">
                  <c:v>3.3</c:v>
                </c:pt>
              </c:numCache>
            </c:numRef>
          </c:yVal>
        </c:ser>
        <c:ser>
          <c:idx val="9"/>
          <c:order val="9"/>
          <c:smooth val="0"/>
          <c:tx>
            <c:strRef>
              <c:f>Sheet1!$K$1</c:f>
              <c:strCache>
                <c:ptCount val="1"/>
                <c:pt idx="0">
                  <c:v>sjemcrpa01, sje...</c:v>
                </c:pt>
              </c:strCache>
            </c:strRef>
          </c:tx>
          <c:marker>
            <c:symbol val="none"/>
          </c:marker>
          <c:spPr>
            <a:ln>
              <a:solidFill>
                <a:srgbClr val="979797"/>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Sheet1!$K$2:$K$156</c:f>
              <c:numCache>
                <c:ptCount val="155"/>
                <c:pt idx="0">
                  <c:v>154.04</c:v>
                </c:pt>
                <c:pt idx="1">
                  <c:v>224.32</c:v>
                </c:pt>
                <c:pt idx="2">
                  <c:v>142.28</c:v>
                </c:pt>
                <c:pt idx="3">
                  <c:v>130.18</c:v>
                </c:pt>
                <c:pt idx="4">
                  <c:v>78.56</c:v>
                </c:pt>
                <c:pt idx="5">
                  <c:v>83.07</c:v>
                </c:pt>
                <c:pt idx="6">
                  <c:v>155.83</c:v>
                </c:pt>
                <c:pt idx="7">
                  <c:v>72.42</c:v>
                </c:pt>
                <c:pt idx="8">
                  <c:v>98.83</c:v>
                </c:pt>
                <c:pt idx="9">
                  <c:v>33.08</c:v>
                </c:pt>
                <c:pt idx="10">
                  <c:v>60.71</c:v>
                </c:pt>
                <c:pt idx="11">
                  <c:v>35.87</c:v>
                </c:pt>
                <c:pt idx="12">
                  <c:v>34.07</c:v>
                </c:pt>
                <c:pt idx="13">
                  <c:v>57.8</c:v>
                </c:pt>
                <c:pt idx="14">
                  <c:v>30.68</c:v>
                </c:pt>
                <c:pt idx="15">
                  <c:v>94.69</c:v>
                </c:pt>
                <c:pt idx="16">
                  <c:v>96.79</c:v>
                </c:pt>
                <c:pt idx="17">
                  <c:v>33.12</c:v>
                </c:pt>
                <c:pt idx="18">
                  <c:v>159.18</c:v>
                </c:pt>
                <c:pt idx="19">
                  <c:v>99.05</c:v>
                </c:pt>
                <c:pt idx="20">
                  <c:v>71.07</c:v>
                </c:pt>
                <c:pt idx="21">
                  <c:v>39.25</c:v>
                </c:pt>
                <c:pt idx="22">
                  <c:v>78.48</c:v>
                </c:pt>
                <c:pt idx="23">
                  <c:v>65.75</c:v>
                </c:pt>
                <c:pt idx="24">
                  <c:v>83.12</c:v>
                </c:pt>
                <c:pt idx="25">
                  <c:v>86.53</c:v>
                </c:pt>
                <c:pt idx="26">
                  <c:v>82.61</c:v>
                </c:pt>
                <c:pt idx="27">
                  <c:v>124.81</c:v>
                </c:pt>
                <c:pt idx="28">
                  <c:v>121.34</c:v>
                </c:pt>
                <c:pt idx="29">
                  <c:v>57.84</c:v>
                </c:pt>
                <c:pt idx="30">
                  <c:v>67.01</c:v>
                </c:pt>
                <c:pt idx="31">
                  <c:v>75.42</c:v>
                </c:pt>
                <c:pt idx="32">
                  <c:v>87.31</c:v>
                </c:pt>
                <c:pt idx="33">
                  <c:v>76.72</c:v>
                </c:pt>
                <c:pt idx="34">
                  <c:v>146.52</c:v>
                </c:pt>
                <c:pt idx="35">
                  <c:v>90.09</c:v>
                </c:pt>
                <c:pt idx="36">
                  <c:v>52.71</c:v>
                </c:pt>
                <c:pt idx="37">
                  <c:v>33.34</c:v>
                </c:pt>
                <c:pt idx="38">
                  <c:v>65.43</c:v>
                </c:pt>
                <c:pt idx="39">
                  <c:v>121.17</c:v>
                </c:pt>
                <c:pt idx="40">
                  <c:v>94.87</c:v>
                </c:pt>
                <c:pt idx="41">
                  <c:v>56.86</c:v>
                </c:pt>
                <c:pt idx="42">
                  <c:v>59.92</c:v>
                </c:pt>
                <c:pt idx="43">
                  <c:v>79.53</c:v>
                </c:pt>
                <c:pt idx="44">
                  <c:v>86.35</c:v>
                </c:pt>
                <c:pt idx="45">
                  <c:v>72.03</c:v>
                </c:pt>
                <c:pt idx="46">
                  <c:v>82.88</c:v>
                </c:pt>
                <c:pt idx="47">
                  <c:v>69.71</c:v>
                </c:pt>
                <c:pt idx="48">
                  <c:v>81.12</c:v>
                </c:pt>
                <c:pt idx="49">
                  <c:v>75.22</c:v>
                </c:pt>
                <c:pt idx="50">
                  <c:v>73.04</c:v>
                </c:pt>
                <c:pt idx="51">
                  <c:v>116.95</c:v>
                </c:pt>
                <c:pt idx="52">
                  <c:v>99.07</c:v>
                </c:pt>
                <c:pt idx="53">
                  <c:v>35.17</c:v>
                </c:pt>
                <c:pt idx="54">
                  <c:v>130.19</c:v>
                </c:pt>
                <c:pt idx="55">
                  <c:v>124.83</c:v>
                </c:pt>
                <c:pt idx="56">
                  <c:v>66.91</c:v>
                </c:pt>
                <c:pt idx="57">
                  <c:v>103.73</c:v>
                </c:pt>
                <c:pt idx="58">
                  <c:v>98.22</c:v>
                </c:pt>
                <c:pt idx="59">
                  <c:v>198.12</c:v>
                </c:pt>
                <c:pt idx="60">
                  <c:v>132.88</c:v>
                </c:pt>
                <c:pt idx="61">
                  <c:v>61.82</c:v>
                </c:pt>
                <c:pt idx="62">
                  <c:v>66.18</c:v>
                </c:pt>
                <c:pt idx="63">
                  <c:v>184.4</c:v>
                </c:pt>
                <c:pt idx="64">
                  <c:v>115.45</c:v>
                </c:pt>
                <c:pt idx="65">
                  <c:v>99.7</c:v>
                </c:pt>
                <c:pt idx="66">
                  <c:v>196.32</c:v>
                </c:pt>
                <c:pt idx="67">
                  <c:v>88.28</c:v>
                </c:pt>
                <c:pt idx="68">
                  <c:v>53.41</c:v>
                </c:pt>
                <c:pt idx="69">
                  <c:v>92.91</c:v>
                </c:pt>
                <c:pt idx="70">
                  <c:v>143.13</c:v>
                </c:pt>
                <c:pt idx="71">
                  <c:v>111.28</c:v>
                </c:pt>
                <c:pt idx="72">
                  <c:v>149.33</c:v>
                </c:pt>
                <c:pt idx="73">
                  <c:v>131.9</c:v>
                </c:pt>
                <c:pt idx="74">
                  <c:v>284.67</c:v>
                </c:pt>
                <c:pt idx="75">
                  <c:v>283.21</c:v>
                </c:pt>
                <c:pt idx="76">
                  <c:v>224.41</c:v>
                </c:pt>
                <c:pt idx="77">
                  <c:v>80.84</c:v>
                </c:pt>
                <c:pt idx="78">
                  <c:v>106.88</c:v>
                </c:pt>
                <c:pt idx="79">
                  <c:v>177.92</c:v>
                </c:pt>
                <c:pt idx="80">
                  <c:v>156.55</c:v>
                </c:pt>
                <c:pt idx="81">
                  <c:v>216.06</c:v>
                </c:pt>
                <c:pt idx="82">
                  <c:v>165.43</c:v>
                </c:pt>
                <c:pt idx="83">
                  <c:v>88.0</c:v>
                </c:pt>
                <c:pt idx="84">
                  <c:v>67.13</c:v>
                </c:pt>
                <c:pt idx="85">
                  <c:v>66.43</c:v>
                </c:pt>
                <c:pt idx="86">
                  <c:v>163.58</c:v>
                </c:pt>
                <c:pt idx="87">
                  <c:v>158.85</c:v>
                </c:pt>
                <c:pt idx="88">
                  <c:v>102.39</c:v>
                </c:pt>
                <c:pt idx="89">
                  <c:v>113.97</c:v>
                </c:pt>
                <c:pt idx="90">
                  <c:v>223.39</c:v>
                </c:pt>
                <c:pt idx="91">
                  <c:v>195.74</c:v>
                </c:pt>
                <c:pt idx="92">
                  <c:v>393.21</c:v>
                </c:pt>
                <c:pt idx="93">
                  <c:v>310.17</c:v>
                </c:pt>
                <c:pt idx="94">
                  <c:v>102.4</c:v>
                </c:pt>
                <c:pt idx="95">
                  <c:v>119.8</c:v>
                </c:pt>
                <c:pt idx="96">
                  <c:v>191.27</c:v>
                </c:pt>
                <c:pt idx="97">
                  <c:v>261.09</c:v>
                </c:pt>
                <c:pt idx="98">
                  <c:v>292.29</c:v>
                </c:pt>
                <c:pt idx="99">
                  <c:v>306.71</c:v>
                </c:pt>
                <c:pt idx="100">
                  <c:v>263.47</c:v>
                </c:pt>
                <c:pt idx="101">
                  <c:v>209.31</c:v>
                </c:pt>
                <c:pt idx="102">
                  <c:v>284.11</c:v>
                </c:pt>
                <c:pt idx="103">
                  <c:v>142.62</c:v>
                </c:pt>
                <c:pt idx="104">
                  <c:v>157.92</c:v>
                </c:pt>
                <c:pt idx="105">
                  <c:v>141.11</c:v>
                </c:pt>
                <c:pt idx="106">
                  <c:v>371.34</c:v>
                </c:pt>
                <c:pt idx="107">
                  <c:v>352.95</c:v>
                </c:pt>
                <c:pt idx="108">
                  <c:v>203.84</c:v>
                </c:pt>
                <c:pt idx="109">
                  <c:v>154.9</c:v>
                </c:pt>
                <c:pt idx="110">
                  <c:v>158.64</c:v>
                </c:pt>
                <c:pt idx="111">
                  <c:v>210.67</c:v>
                </c:pt>
                <c:pt idx="112">
                  <c:v>174.09</c:v>
                </c:pt>
                <c:pt idx="113">
                  <c:v>179.8</c:v>
                </c:pt>
                <c:pt idx="114">
                  <c:v>207.28</c:v>
                </c:pt>
                <c:pt idx="115">
                  <c:v>161.2</c:v>
                </c:pt>
                <c:pt idx="116">
                  <c:v>185.65</c:v>
                </c:pt>
                <c:pt idx="117">
                  <c:v>177.76</c:v>
                </c:pt>
                <c:pt idx="118">
                  <c:v>146.22</c:v>
                </c:pt>
                <c:pt idx="119">
                  <c:v>60.33</c:v>
                </c:pt>
                <c:pt idx="120">
                  <c:v>44.11</c:v>
                </c:pt>
                <c:pt idx="121">
                  <c:v>126.12</c:v>
                </c:pt>
                <c:pt idx="122">
                  <c:v>101.84</c:v>
                </c:pt>
                <c:pt idx="123">
                  <c:v>143.29</c:v>
                </c:pt>
                <c:pt idx="124">
                  <c:v>80.32</c:v>
                </c:pt>
                <c:pt idx="125">
                  <c:v>79.35</c:v>
                </c:pt>
                <c:pt idx="126">
                  <c:v>101.63</c:v>
                </c:pt>
                <c:pt idx="127">
                  <c:v>42.22</c:v>
                </c:pt>
                <c:pt idx="128">
                  <c:v>43.66</c:v>
                </c:pt>
                <c:pt idx="129">
                  <c:v>82.44</c:v>
                </c:pt>
                <c:pt idx="130">
                  <c:v>132.92</c:v>
                </c:pt>
                <c:pt idx="131">
                  <c:v>46.35</c:v>
                </c:pt>
                <c:pt idx="132">
                  <c:v>41.06</c:v>
                </c:pt>
                <c:pt idx="133">
                  <c:v>30.22</c:v>
                </c:pt>
                <c:pt idx="134">
                  <c:v>32.05</c:v>
                </c:pt>
                <c:pt idx="135">
                  <c:v>76.69</c:v>
                </c:pt>
                <c:pt idx="136">
                  <c:v>55.92</c:v>
                </c:pt>
                <c:pt idx="137">
                  <c:v>46.98</c:v>
                </c:pt>
                <c:pt idx="138">
                  <c:v>88.62</c:v>
                </c:pt>
                <c:pt idx="139">
                  <c:v>58.99</c:v>
                </c:pt>
                <c:pt idx="140">
                  <c:v>102.83</c:v>
                </c:pt>
                <c:pt idx="141">
                  <c:v>71.44</c:v>
                </c:pt>
                <c:pt idx="142">
                  <c:v>95.16</c:v>
                </c:pt>
                <c:pt idx="143">
                  <c:v>37.74</c:v>
                </c:pt>
                <c:pt idx="144">
                  <c:v>186.47</c:v>
                </c:pt>
                <c:pt idx="145">
                  <c:v>203.47</c:v>
                </c:pt>
                <c:pt idx="146">
                  <c:v>155.48</c:v>
                </c:pt>
                <c:pt idx="147">
                  <c:v>113.78</c:v>
                </c:pt>
                <c:pt idx="148">
                  <c:v>126.13</c:v>
                </c:pt>
                <c:pt idx="149">
                  <c:v>75.3</c:v>
                </c:pt>
                <c:pt idx="150">
                  <c:v>97.03</c:v>
                </c:pt>
                <c:pt idx="151">
                  <c:v>106.64</c:v>
                </c:pt>
                <c:pt idx="152">
                  <c:v>56.07</c:v>
                </c:pt>
                <c:pt idx="153">
                  <c:v>99.81</c:v>
                </c:pt>
                <c:pt idx="154">
                  <c:v>84.26</c:v>
                </c:pt>
              </c:numCache>
            </c:numRef>
          </c:yVal>
        </c:ser>
        <c:ser>
          <c:idx val="10"/>
          <c:order val="10"/>
          <c:smooth val="0"/>
          <c:tx>
            <c:strRef>
              <c:f>Sheet1!$L$1</c:f>
              <c:strCache>
                <c:ptCount val="1"/>
                <c:pt idx="0">
                  <c:v>sjsqlqa10</c:v>
                </c:pt>
              </c:strCache>
            </c:strRef>
          </c:tx>
          <c:marker>
            <c:symbol val="none"/>
          </c:marker>
          <c:spPr>
            <a:ln>
              <a:solidFill>
                <a:srgbClr val="ffae3b"/>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Sheet1!$L$2:$L$156</c:f>
              <c:numCache>
                <c:ptCount val="155"/>
                <c:pt idx="0">
                  <c:v>0.03</c:v>
                </c:pt>
                <c:pt idx="1">
                  <c:v>0.0</c:v>
                </c:pt>
                <c:pt idx="2">
                  <c:v>0.0</c:v>
                </c:pt>
                <c:pt idx="3">
                  <c:v>0.0</c:v>
                </c:pt>
                <c:pt idx="4">
                  <c:v>0.0</c:v>
                </c:pt>
                <c:pt idx="5">
                  <c:v>0.03</c:v>
                </c:pt>
                <c:pt idx="6">
                  <c:v>0.02</c:v>
                </c:pt>
                <c:pt idx="7">
                  <c:v>0.0</c:v>
                </c:pt>
                <c:pt idx="8">
                  <c:v>0.0</c:v>
                </c:pt>
                <c:pt idx="9">
                  <c:v>0.0</c:v>
                </c:pt>
                <c:pt idx="10">
                  <c:v>0.0</c:v>
                </c:pt>
                <c:pt idx="11">
                  <c:v>0.02</c:v>
                </c:pt>
                <c:pt idx="12">
                  <c:v>0.02</c:v>
                </c:pt>
                <c:pt idx="13">
                  <c:v>0.0</c:v>
                </c:pt>
                <c:pt idx="14">
                  <c:v>0.01</c:v>
                </c:pt>
                <c:pt idx="15">
                  <c:v>0.0</c:v>
                </c:pt>
                <c:pt idx="16">
                  <c:v>0.0</c:v>
                </c:pt>
                <c:pt idx="17">
                  <c:v>0.02</c:v>
                </c:pt>
                <c:pt idx="18">
                  <c:v>0.02</c:v>
                </c:pt>
                <c:pt idx="19">
                  <c:v>0.0</c:v>
                </c:pt>
                <c:pt idx="20">
                  <c:v>0.01</c:v>
                </c:pt>
                <c:pt idx="21">
                  <c:v>0.0</c:v>
                </c:pt>
                <c:pt idx="22">
                  <c:v>0.0</c:v>
                </c:pt>
                <c:pt idx="23">
                  <c:v>0.02</c:v>
                </c:pt>
                <c:pt idx="24">
                  <c:v>0.02</c:v>
                </c:pt>
                <c:pt idx="25">
                  <c:v>0.0</c:v>
                </c:pt>
                <c:pt idx="26">
                  <c:v>0.0</c:v>
                </c:pt>
                <c:pt idx="27">
                  <c:v>0.0</c:v>
                </c:pt>
                <c:pt idx="28">
                  <c:v>0.0</c:v>
                </c:pt>
                <c:pt idx="29">
                  <c:v>0.0</c:v>
                </c:pt>
                <c:pt idx="30">
                  <c:v>0.03</c:v>
                </c:pt>
                <c:pt idx="31">
                  <c:v>0.01</c:v>
                </c:pt>
                <c:pt idx="32">
                  <c:v>0.0</c:v>
                </c:pt>
                <c:pt idx="33">
                  <c:v>0.01</c:v>
                </c:pt>
                <c:pt idx="34">
                  <c:v>0.0</c:v>
                </c:pt>
                <c:pt idx="35">
                  <c:v>0.0</c:v>
                </c:pt>
                <c:pt idx="36">
                  <c:v>0.03</c:v>
                </c:pt>
                <c:pt idx="37">
                  <c:v>0.01</c:v>
                </c:pt>
                <c:pt idx="38">
                  <c:v>0.0</c:v>
                </c:pt>
                <c:pt idx="39">
                  <c:v>0.0</c:v>
                </c:pt>
                <c:pt idx="40">
                  <c:v>0.0</c:v>
                </c:pt>
                <c:pt idx="41">
                  <c:v>0.02</c:v>
                </c:pt>
                <c:pt idx="42">
                  <c:v>0.02</c:v>
                </c:pt>
                <c:pt idx="43">
                  <c:v>0.01</c:v>
                </c:pt>
                <c:pt idx="44">
                  <c:v>0.01</c:v>
                </c:pt>
                <c:pt idx="45">
                  <c:v>0.0</c:v>
                </c:pt>
                <c:pt idx="46">
                  <c:v>0.0</c:v>
                </c:pt>
                <c:pt idx="47">
                  <c:v>0.0</c:v>
                </c:pt>
                <c:pt idx="48">
                  <c:v>0.03</c:v>
                </c:pt>
                <c:pt idx="49">
                  <c:v>0.01</c:v>
                </c:pt>
                <c:pt idx="50">
                  <c:v>0.0</c:v>
                </c:pt>
                <c:pt idx="51">
                  <c:v>0.0</c:v>
                </c:pt>
                <c:pt idx="52">
                  <c:v>0.01</c:v>
                </c:pt>
                <c:pt idx="53">
                  <c:v>0.0</c:v>
                </c:pt>
                <c:pt idx="54">
                  <c:v>0.03</c:v>
                </c:pt>
                <c:pt idx="55">
                  <c:v>0.01</c:v>
                </c:pt>
                <c:pt idx="56">
                  <c:v>0.01</c:v>
                </c:pt>
                <c:pt idx="57">
                  <c:v>0.01</c:v>
                </c:pt>
                <c:pt idx="58">
                  <c:v>0.0</c:v>
                </c:pt>
                <c:pt idx="59">
                  <c:v>0.0</c:v>
                </c:pt>
                <c:pt idx="60">
                  <c:v>0.02</c:v>
                </c:pt>
                <c:pt idx="61">
                  <c:v>0.01</c:v>
                </c:pt>
                <c:pt idx="62">
                  <c:v>0.01</c:v>
                </c:pt>
                <c:pt idx="63">
                  <c:v>0.0</c:v>
                </c:pt>
                <c:pt idx="64">
                  <c:v>0.0</c:v>
                </c:pt>
                <c:pt idx="65">
                  <c:v>0.0</c:v>
                </c:pt>
                <c:pt idx="66">
                  <c:v>0.02</c:v>
                </c:pt>
                <c:pt idx="67">
                  <c:v>0.02</c:v>
                </c:pt>
                <c:pt idx="68">
                  <c:v>0.0</c:v>
                </c:pt>
                <c:pt idx="69">
                  <c:v>0.0</c:v>
                </c:pt>
                <c:pt idx="70">
                  <c:v>0.0</c:v>
                </c:pt>
                <c:pt idx="71">
                  <c:v>0.01</c:v>
                </c:pt>
                <c:pt idx="72">
                  <c:v>0.02</c:v>
                </c:pt>
                <c:pt idx="73">
                  <c:v>0.02</c:v>
                </c:pt>
                <c:pt idx="74">
                  <c:v>0.0</c:v>
                </c:pt>
                <c:pt idx="75">
                  <c:v>0.0</c:v>
                </c:pt>
                <c:pt idx="76">
                  <c:v>0.01</c:v>
                </c:pt>
                <c:pt idx="77">
                  <c:v>0.0</c:v>
                </c:pt>
                <c:pt idx="78">
                  <c:v>0.03</c:v>
                </c:pt>
                <c:pt idx="79">
                  <c:v>0.02</c:v>
                </c:pt>
                <c:pt idx="80">
                  <c:v>0.0</c:v>
                </c:pt>
                <c:pt idx="81">
                  <c:v>0.0</c:v>
                </c:pt>
                <c:pt idx="82">
                  <c:v>0.01</c:v>
                </c:pt>
                <c:pt idx="83">
                  <c:v>0.0</c:v>
                </c:pt>
                <c:pt idx="84">
                  <c:v>0.03</c:v>
                </c:pt>
                <c:pt idx="85">
                  <c:v>0.01</c:v>
                </c:pt>
                <c:pt idx="86">
                  <c:v>0.0</c:v>
                </c:pt>
                <c:pt idx="87">
                  <c:v>0.01</c:v>
                </c:pt>
                <c:pt idx="88">
                  <c:v>0.0</c:v>
                </c:pt>
                <c:pt idx="89">
                  <c:v>0.0</c:v>
                </c:pt>
                <c:pt idx="90">
                  <c:v>0.01</c:v>
                </c:pt>
                <c:pt idx="91">
                  <c:v>0.02</c:v>
                </c:pt>
                <c:pt idx="92">
                  <c:v>0.0</c:v>
                </c:pt>
                <c:pt idx="93">
                  <c:v>0.0</c:v>
                </c:pt>
                <c:pt idx="94">
                  <c:v>0.0</c:v>
                </c:pt>
                <c:pt idx="95">
                  <c:v>0.0</c:v>
                </c:pt>
                <c:pt idx="96">
                  <c:v>0.02</c:v>
                </c:pt>
                <c:pt idx="97">
                  <c:v>0.02</c:v>
                </c:pt>
                <c:pt idx="98">
                  <c:v>0.0</c:v>
                </c:pt>
                <c:pt idx="99">
                  <c:v>0.0</c:v>
                </c:pt>
                <c:pt idx="100">
                  <c:v>0.0</c:v>
                </c:pt>
                <c:pt idx="101">
                  <c:v>0.0</c:v>
                </c:pt>
                <c:pt idx="102">
                  <c:v>0.01</c:v>
                </c:pt>
                <c:pt idx="103">
                  <c:v>0.02</c:v>
                </c:pt>
                <c:pt idx="104">
                  <c:v>0.01</c:v>
                </c:pt>
                <c:pt idx="105">
                  <c:v>0.0</c:v>
                </c:pt>
                <c:pt idx="106">
                  <c:v>0.0</c:v>
                </c:pt>
                <c:pt idx="107">
                  <c:v>0.0</c:v>
                </c:pt>
                <c:pt idx="108">
                  <c:v>0.01</c:v>
                </c:pt>
                <c:pt idx="109">
                  <c:v>0.03</c:v>
                </c:pt>
                <c:pt idx="110">
                  <c:v>0.0</c:v>
                </c:pt>
                <c:pt idx="111">
                  <c:v>0.0</c:v>
                </c:pt>
                <c:pt idx="112">
                  <c:v>0.02</c:v>
                </c:pt>
                <c:pt idx="113">
                  <c:v>0.01</c:v>
                </c:pt>
                <c:pt idx="114">
                  <c:v>0.02</c:v>
                </c:pt>
                <c:pt idx="115">
                  <c:v>0.01</c:v>
                </c:pt>
                <c:pt idx="116">
                  <c:v>0.01</c:v>
                </c:pt>
                <c:pt idx="117">
                  <c:v>0.0</c:v>
                </c:pt>
                <c:pt idx="118">
                  <c:v>1.98</c:v>
                </c:pt>
                <c:pt idx="119">
                  <c:v>4.58</c:v>
                </c:pt>
                <c:pt idx="120">
                  <c:v>0.31</c:v>
                </c:pt>
                <c:pt idx="121">
                  <c:v>0.03</c:v>
                </c:pt>
                <c:pt idx="122">
                  <c:v>0.01</c:v>
                </c:pt>
                <c:pt idx="123">
                  <c:v>0.0</c:v>
                </c:pt>
                <c:pt idx="124">
                  <c:v>0.01</c:v>
                </c:pt>
                <c:pt idx="125">
                  <c:v>0.0</c:v>
                </c:pt>
                <c:pt idx="126">
                  <c:v>0.01</c:v>
                </c:pt>
                <c:pt idx="127">
                  <c:v>0.03</c:v>
                </c:pt>
                <c:pt idx="128">
                  <c:v>0.0</c:v>
                </c:pt>
                <c:pt idx="129">
                  <c:v>0.0</c:v>
                </c:pt>
                <c:pt idx="130">
                  <c:v>0.01</c:v>
                </c:pt>
                <c:pt idx="131">
                  <c:v>0.01</c:v>
                </c:pt>
                <c:pt idx="132">
                  <c:v>0.0</c:v>
                </c:pt>
                <c:pt idx="133">
                  <c:v>0.01</c:v>
                </c:pt>
                <c:pt idx="134">
                  <c:v>0.01</c:v>
                </c:pt>
                <c:pt idx="135">
                  <c:v>0.0</c:v>
                </c:pt>
                <c:pt idx="136">
                  <c:v>0.0</c:v>
                </c:pt>
                <c:pt idx="137">
                  <c:v>0.01</c:v>
                </c:pt>
                <c:pt idx="138">
                  <c:v>0.01</c:v>
                </c:pt>
                <c:pt idx="139">
                  <c:v>0.01</c:v>
                </c:pt>
                <c:pt idx="140">
                  <c:v>0.0</c:v>
                </c:pt>
                <c:pt idx="141">
                  <c:v>0.01</c:v>
                </c:pt>
                <c:pt idx="142">
                  <c:v>0.0</c:v>
                </c:pt>
                <c:pt idx="143">
                  <c:v>0.0</c:v>
                </c:pt>
                <c:pt idx="144">
                  <c:v>0.01</c:v>
                </c:pt>
                <c:pt idx="145">
                  <c:v>0.02</c:v>
                </c:pt>
                <c:pt idx="146">
                  <c:v>0.0</c:v>
                </c:pt>
                <c:pt idx="147">
                  <c:v>0.01</c:v>
                </c:pt>
                <c:pt idx="148">
                  <c:v>0.0</c:v>
                </c:pt>
                <c:pt idx="149">
                  <c:v>0.0</c:v>
                </c:pt>
                <c:pt idx="150">
                  <c:v>0.03</c:v>
                </c:pt>
                <c:pt idx="151">
                  <c:v>0.0</c:v>
                </c:pt>
                <c:pt idx="152">
                  <c:v>0.03</c:v>
                </c:pt>
                <c:pt idx="153">
                  <c:v>0.01</c:v>
                </c:pt>
                <c:pt idx="154">
                  <c:v>0.0</c:v>
                </c:pt>
              </c:numCache>
            </c:numRef>
          </c:yVal>
        </c:ser>
        <c:ser>
          <c:idx val="11"/>
          <c:order val="11"/>
          <c:smooth val="0"/>
          <c:tx>
            <c:strRef>
              <c:f>Sheet1!$M$1</c:f>
              <c:strCache>
                <c:ptCount val="1"/>
                <c:pt idx="0">
                  <c:v>vbsmdbqa</c:v>
                </c:pt>
              </c:strCache>
            </c:strRef>
          </c:tx>
          <c:marker>
            <c:symbol val="none"/>
          </c:marker>
          <c:spPr>
            <a:ln>
              <a:solidFill>
                <a:srgbClr val="d8de2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Sheet1!$M$2:$M$156</c:f>
              <c:numCache>
                <c:ptCount val="155"/>
                <c:pt idx="0">
                  <c:v>0.2</c:v>
                </c:pt>
                <c:pt idx="1">
                  <c:v>0.13</c:v>
                </c:pt>
                <c:pt idx="2">
                  <c:v>0.04</c:v>
                </c:pt>
                <c:pt idx="3">
                  <c:v>0.03</c:v>
                </c:pt>
                <c:pt idx="4">
                  <c:v>0.03</c:v>
                </c:pt>
                <c:pt idx="5">
                  <c:v>0.03</c:v>
                </c:pt>
                <c:pt idx="6">
                  <c:v>0.03</c:v>
                </c:pt>
                <c:pt idx="7">
                  <c:v>0.03</c:v>
                </c:pt>
                <c:pt idx="8">
                  <c:v>0.04</c:v>
                </c:pt>
                <c:pt idx="9">
                  <c:v>0.03</c:v>
                </c:pt>
                <c:pt idx="10">
                  <c:v>0.03</c:v>
                </c:pt>
                <c:pt idx="11">
                  <c:v>0.03</c:v>
                </c:pt>
                <c:pt idx="12">
                  <c:v>0.05</c:v>
                </c:pt>
                <c:pt idx="13">
                  <c:v>0.06</c:v>
                </c:pt>
                <c:pt idx="14">
                  <c:v>0.03</c:v>
                </c:pt>
                <c:pt idx="15">
                  <c:v>0.03</c:v>
                </c:pt>
                <c:pt idx="16">
                  <c:v>0.03</c:v>
                </c:pt>
                <c:pt idx="17">
                  <c:v>0.03</c:v>
                </c:pt>
                <c:pt idx="18">
                  <c:v>0.03</c:v>
                </c:pt>
                <c:pt idx="19">
                  <c:v>0.03</c:v>
                </c:pt>
                <c:pt idx="20">
                  <c:v>0.04</c:v>
                </c:pt>
                <c:pt idx="21">
                  <c:v>0.03</c:v>
                </c:pt>
                <c:pt idx="22">
                  <c:v>0.03</c:v>
                </c:pt>
                <c:pt idx="23">
                  <c:v>0.05</c:v>
                </c:pt>
                <c:pt idx="24">
                  <c:v>0.05</c:v>
                </c:pt>
                <c:pt idx="25">
                  <c:v>0.06</c:v>
                </c:pt>
                <c:pt idx="26">
                  <c:v>0.03</c:v>
                </c:pt>
                <c:pt idx="27">
                  <c:v>0.03</c:v>
                </c:pt>
                <c:pt idx="28">
                  <c:v>0.03</c:v>
                </c:pt>
                <c:pt idx="29">
                  <c:v>0.03</c:v>
                </c:pt>
                <c:pt idx="30">
                  <c:v>0.03</c:v>
                </c:pt>
                <c:pt idx="31">
                  <c:v>0.03</c:v>
                </c:pt>
                <c:pt idx="32">
                  <c:v>0.04</c:v>
                </c:pt>
                <c:pt idx="33">
                  <c:v>0.03</c:v>
                </c:pt>
                <c:pt idx="34">
                  <c:v>0.03</c:v>
                </c:pt>
                <c:pt idx="35">
                  <c:v>0.03</c:v>
                </c:pt>
                <c:pt idx="36">
                  <c:v>0.05</c:v>
                </c:pt>
                <c:pt idx="37">
                  <c:v>0.06</c:v>
                </c:pt>
                <c:pt idx="38">
                  <c:v>0.03</c:v>
                </c:pt>
                <c:pt idx="39">
                  <c:v>0.03</c:v>
                </c:pt>
                <c:pt idx="40">
                  <c:v>0.03</c:v>
                </c:pt>
                <c:pt idx="41">
                  <c:v>0.03</c:v>
                </c:pt>
                <c:pt idx="42">
                  <c:v>0.03</c:v>
                </c:pt>
                <c:pt idx="43">
                  <c:v>0.03</c:v>
                </c:pt>
                <c:pt idx="44">
                  <c:v>0.04</c:v>
                </c:pt>
                <c:pt idx="45">
                  <c:v>0.03</c:v>
                </c:pt>
                <c:pt idx="46">
                  <c:v>0.03</c:v>
                </c:pt>
                <c:pt idx="47">
                  <c:v>0.03</c:v>
                </c:pt>
                <c:pt idx="48">
                  <c:v>0.12</c:v>
                </c:pt>
                <c:pt idx="49">
                  <c:v>0.13</c:v>
                </c:pt>
                <c:pt idx="50">
                  <c:v>0.03</c:v>
                </c:pt>
                <c:pt idx="51">
                  <c:v>0.03</c:v>
                </c:pt>
                <c:pt idx="52">
                  <c:v>0.03</c:v>
                </c:pt>
                <c:pt idx="53">
                  <c:v>0.03</c:v>
                </c:pt>
                <c:pt idx="54">
                  <c:v>0.03</c:v>
                </c:pt>
                <c:pt idx="55">
                  <c:v>0.03</c:v>
                </c:pt>
                <c:pt idx="56">
                  <c:v>0.04</c:v>
                </c:pt>
                <c:pt idx="57">
                  <c:v>0.03</c:v>
                </c:pt>
                <c:pt idx="58">
                  <c:v>0.03</c:v>
                </c:pt>
                <c:pt idx="59">
                  <c:v>0.03</c:v>
                </c:pt>
                <c:pt idx="60">
                  <c:v>0.05</c:v>
                </c:pt>
                <c:pt idx="61">
                  <c:v>0.06</c:v>
                </c:pt>
                <c:pt idx="62">
                  <c:v>0.03</c:v>
                </c:pt>
                <c:pt idx="63">
                  <c:v>0.03</c:v>
                </c:pt>
                <c:pt idx="64">
                  <c:v>0.04</c:v>
                </c:pt>
                <c:pt idx="65">
                  <c:v>0.03</c:v>
                </c:pt>
                <c:pt idx="66">
                  <c:v>0.03</c:v>
                </c:pt>
                <c:pt idx="67">
                  <c:v>0.03</c:v>
                </c:pt>
                <c:pt idx="68">
                  <c:v>0.04</c:v>
                </c:pt>
                <c:pt idx="69">
                  <c:v>0.03</c:v>
                </c:pt>
                <c:pt idx="70">
                  <c:v>0.04</c:v>
                </c:pt>
                <c:pt idx="71">
                  <c:v>0.07</c:v>
                </c:pt>
                <c:pt idx="72">
                  <c:v>0.06</c:v>
                </c:pt>
                <c:pt idx="73">
                  <c:v>0.05</c:v>
                </c:pt>
                <c:pt idx="74">
                  <c:v>0.03</c:v>
                </c:pt>
                <c:pt idx="75">
                  <c:v>0.03</c:v>
                </c:pt>
                <c:pt idx="76">
                  <c:v>0.03</c:v>
                </c:pt>
                <c:pt idx="77">
                  <c:v>0.03</c:v>
                </c:pt>
                <c:pt idx="78">
                  <c:v>0.03</c:v>
                </c:pt>
                <c:pt idx="79">
                  <c:v>0.03</c:v>
                </c:pt>
                <c:pt idx="80">
                  <c:v>0.04</c:v>
                </c:pt>
                <c:pt idx="81">
                  <c:v>0.03</c:v>
                </c:pt>
                <c:pt idx="82">
                  <c:v>0.03</c:v>
                </c:pt>
                <c:pt idx="83">
                  <c:v>0.03</c:v>
                </c:pt>
                <c:pt idx="84">
                  <c:v>2.21</c:v>
                </c:pt>
                <c:pt idx="85">
                  <c:v>1.14</c:v>
                </c:pt>
                <c:pt idx="86">
                  <c:v>0.62</c:v>
                </c:pt>
                <c:pt idx="87">
                  <c:v>0.54</c:v>
                </c:pt>
                <c:pt idx="88">
                  <c:v>0.03</c:v>
                </c:pt>
                <c:pt idx="89">
                  <c:v>0.03</c:v>
                </c:pt>
                <c:pt idx="90">
                  <c:v>0.03</c:v>
                </c:pt>
                <c:pt idx="91">
                  <c:v>0.03</c:v>
                </c:pt>
                <c:pt idx="92">
                  <c:v>1.24</c:v>
                </c:pt>
                <c:pt idx="93">
                  <c:v>0.03</c:v>
                </c:pt>
                <c:pt idx="94">
                  <c:v>0.03</c:v>
                </c:pt>
                <c:pt idx="95">
                  <c:v>0.03</c:v>
                </c:pt>
                <c:pt idx="96">
                  <c:v>3.38</c:v>
                </c:pt>
                <c:pt idx="97">
                  <c:v>0.13</c:v>
                </c:pt>
                <c:pt idx="98">
                  <c:v>1.11</c:v>
                </c:pt>
                <c:pt idx="99">
                  <c:v>1.11</c:v>
                </c:pt>
                <c:pt idx="100">
                  <c:v>0.04</c:v>
                </c:pt>
                <c:pt idx="101">
                  <c:v>0.03</c:v>
                </c:pt>
                <c:pt idx="102">
                  <c:v>0.03</c:v>
                </c:pt>
                <c:pt idx="103">
                  <c:v>0.03</c:v>
                </c:pt>
                <c:pt idx="104">
                  <c:v>1.12</c:v>
                </c:pt>
                <c:pt idx="105">
                  <c:v>0.03</c:v>
                </c:pt>
                <c:pt idx="106">
                  <c:v>0.03</c:v>
                </c:pt>
                <c:pt idx="107">
                  <c:v>0.03</c:v>
                </c:pt>
                <c:pt idx="108">
                  <c:v>2.22</c:v>
                </c:pt>
                <c:pt idx="109">
                  <c:v>0.06</c:v>
                </c:pt>
                <c:pt idx="110">
                  <c:v>1.12</c:v>
                </c:pt>
                <c:pt idx="111">
                  <c:v>1.12</c:v>
                </c:pt>
                <c:pt idx="112">
                  <c:v>0.03</c:v>
                </c:pt>
                <c:pt idx="113">
                  <c:v>0.03</c:v>
                </c:pt>
                <c:pt idx="114">
                  <c:v>0.03</c:v>
                </c:pt>
                <c:pt idx="115">
                  <c:v>1.12</c:v>
                </c:pt>
                <c:pt idx="116">
                  <c:v>0.04</c:v>
                </c:pt>
                <c:pt idx="117">
                  <c:v>0.03</c:v>
                </c:pt>
                <c:pt idx="118">
                  <c:v>0.03</c:v>
                </c:pt>
                <c:pt idx="119">
                  <c:v>0.03</c:v>
                </c:pt>
                <c:pt idx="120">
                  <c:v>3.33</c:v>
                </c:pt>
                <c:pt idx="121">
                  <c:v>0.06</c:v>
                </c:pt>
                <c:pt idx="122">
                  <c:v>1.69</c:v>
                </c:pt>
                <c:pt idx="123">
                  <c:v>1.43</c:v>
                </c:pt>
                <c:pt idx="124">
                  <c:v>0.03</c:v>
                </c:pt>
                <c:pt idx="125">
                  <c:v>0.04</c:v>
                </c:pt>
                <c:pt idx="126">
                  <c:v>0.03</c:v>
                </c:pt>
                <c:pt idx="127">
                  <c:v>0.03</c:v>
                </c:pt>
                <c:pt idx="128">
                  <c:v>1.12</c:v>
                </c:pt>
                <c:pt idx="129">
                  <c:v>0.03</c:v>
                </c:pt>
                <c:pt idx="130">
                  <c:v>0.03</c:v>
                </c:pt>
                <c:pt idx="131">
                  <c:v>2.2</c:v>
                </c:pt>
                <c:pt idx="132">
                  <c:v>0.05</c:v>
                </c:pt>
                <c:pt idx="133">
                  <c:v>0.08</c:v>
                </c:pt>
                <c:pt idx="134">
                  <c:v>1.12</c:v>
                </c:pt>
                <c:pt idx="135">
                  <c:v>1.11</c:v>
                </c:pt>
                <c:pt idx="136">
                  <c:v>0.03</c:v>
                </c:pt>
                <c:pt idx="137">
                  <c:v>0.03</c:v>
                </c:pt>
                <c:pt idx="138">
                  <c:v>0.03</c:v>
                </c:pt>
                <c:pt idx="139">
                  <c:v>0.03</c:v>
                </c:pt>
                <c:pt idx="140">
                  <c:v>1.12</c:v>
                </c:pt>
                <c:pt idx="141">
                  <c:v>0.03</c:v>
                </c:pt>
                <c:pt idx="142">
                  <c:v>0.03</c:v>
                </c:pt>
                <c:pt idx="143">
                  <c:v>0.03</c:v>
                </c:pt>
                <c:pt idx="144">
                  <c:v>3.66</c:v>
                </c:pt>
                <c:pt idx="145">
                  <c:v>1.3</c:v>
                </c:pt>
                <c:pt idx="146">
                  <c:v>0.66</c:v>
                </c:pt>
                <c:pt idx="147">
                  <c:v>0.49</c:v>
                </c:pt>
                <c:pt idx="148">
                  <c:v>0.03</c:v>
                </c:pt>
                <c:pt idx="149">
                  <c:v>0.04</c:v>
                </c:pt>
                <c:pt idx="150">
                  <c:v>0.03</c:v>
                </c:pt>
                <c:pt idx="151">
                  <c:v>0.03</c:v>
                </c:pt>
                <c:pt idx="152">
                  <c:v>1.12</c:v>
                </c:pt>
                <c:pt idx="153">
                  <c:v>0.03</c:v>
                </c:pt>
                <c:pt idx="154">
                  <c:v>0.03</c:v>
                </c:pt>
              </c:numCache>
            </c:numRef>
          </c:yVal>
        </c:ser>
        <c:axId val="81357772"/>
        <c:axId val="81357773"/>
      </c:scatterChart>
      <c:valAx>
        <c:axId val="81357772"/>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773"/>
        <c:crosses val="autoZero"/>
      </c:valAx>
      <c:valAx>
        <c:axId val="81357773"/>
        <c:scaling>
          <c:orientation val="minMax"/>
        </c:scaling>
        <c:delete val="0"/>
        <c:axPos val="l"/>
        <c:title>
          <c:tx>
            <c:rich>
              <a:bodyPr rot="-5400000" vert="horz"/>
              <a:lstStyle/>
              <a:p>
                <a:pPr>
                  <a:defRPr/>
                </a:pPr>
                <a:r>
                  <a:rPr lang="en-US"/>
                  <a:t>Bandwidth (MB/sec)</a:t>
                </a:r>
              </a:p>
            </c:rich>
          </c:tx>
          <c:layout/>
          <c:overlay val="0"/>
        </c:title>
        <c:numFmt formatCode="#,##0" sourceLinked="0"/>
        <c:majorTickMark val="cross"/>
        <c:minorTickMark val="cross"/>
        <c:tickLblPos val="nextTo"/>
        <c:crossAx val="81357772"/>
        <c:crosses val="autoZero"/>
        <c:crossBetween val="midCat"/>
      </c:valAx>
      <c:spPr>
        <a:noFill/>
      </c:spPr>
    </c:plotArea>
    <c:plotVisOnly val="1"/>
    <c:dispBlanksAs val="span"/>
  </c:chart>
  <c:spPr>
    <a:ln>
      <a:noFill/>
    </a:ln>
  </c:spPr>
  <c:txPr>
    <a:bodyPr/>
    <a:lstStyle/>
    <a:p>
      <a:pPr>
        <a:defRPr sz="800"/>
      </a:pPr>
      <a:endParaRPr lang="en-US"/>
    </a:p>
  </c:txPr>
  <c:externalData r:id="rId1"/>
</c:chartSpace>
</file>

<file path=ppt/charts/chart53.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barChart>
        <c:barDir val="col"/>
        <c:grouping val="stacked"/>
        <c:varyColors val="0"/>
        <c:ser>
          <c:idx val="0"/>
          <c:order val="0"/>
          <c:smooth val="0"/>
          <c:tx>
            <c:strRef>
              <c:f>Sheet1!$B$1</c:f>
              <c:strCache>
                <c:ptCount val="1"/>
                <c:pt idx="0">
                  <c:v>Utilization (%) - 95th</c:v>
                </c:pt>
              </c:strCache>
            </c:strRef>
          </c:tx>
          <c:spPr>
            <a:solidFill>
              <a:srgbClr val="404040"/>
            </a:solidFill>
            <a:ln w="28575"/>
          </c:spPr>
          <c:cat>
            <c:strRef>
              <c:f>Sheet1!$A$2:$A$138</c:f>
              <c:strCache>
                <c:ptCount val="137"/>
                <c:pt idx="0">
                  <c:v>13</c:v>
                </c:pt>
                <c:pt idx="1">
                  <c:v>105</c:v>
                </c:pt>
                <c:pt idx="2">
                  <c:v>79</c:v>
                </c:pt>
                <c:pt idx="3">
                  <c:v>14</c:v>
                </c:pt>
                <c:pt idx="4">
                  <c:v>12</c:v>
                </c:pt>
                <c:pt idx="5">
                  <c:v>110</c:v>
                </c:pt>
                <c:pt idx="6">
                  <c:v>108</c:v>
                </c:pt>
                <c:pt idx="7">
                  <c:v>11</c:v>
                </c:pt>
                <c:pt idx="8">
                  <c:v>10</c:v>
                </c:pt>
                <c:pt idx="9">
                  <c:v>113</c:v>
                </c:pt>
                <c:pt idx="10">
                  <c:v>114</c:v>
                </c:pt>
                <c:pt idx="11">
                  <c:v>99</c:v>
                </c:pt>
                <c:pt idx="12">
                  <c:v>109</c:v>
                </c:pt>
                <c:pt idx="13">
                  <c:v>9</c:v>
                </c:pt>
                <c:pt idx="14">
                  <c:v>101</c:v>
                </c:pt>
                <c:pt idx="15">
                  <c:v>100</c:v>
                </c:pt>
                <c:pt idx="16">
                  <c:v>83</c:v>
                </c:pt>
                <c:pt idx="17">
                  <c:v>258</c:v>
                </c:pt>
                <c:pt idx="18">
                  <c:v>70</c:v>
                </c:pt>
                <c:pt idx="19">
                  <c:v>82</c:v>
                </c:pt>
                <c:pt idx="20">
                  <c:v>106</c:v>
                </c:pt>
                <c:pt idx="21">
                  <c:v>62</c:v>
                </c:pt>
                <c:pt idx="22">
                  <c:v>60</c:v>
                </c:pt>
                <c:pt idx="23">
                  <c:v>24</c:v>
                </c:pt>
                <c:pt idx="24">
                  <c:v>78</c:v>
                </c:pt>
                <c:pt idx="25">
                  <c:v>104</c:v>
                </c:pt>
                <c:pt idx="26">
                  <c:v>116</c:v>
                </c:pt>
                <c:pt idx="27">
                  <c:v>81</c:v>
                </c:pt>
                <c:pt idx="28">
                  <c:v>53</c:v>
                </c:pt>
                <c:pt idx="29">
                  <c:v>80</c:v>
                </c:pt>
                <c:pt idx="30">
                  <c:v>65</c:v>
                </c:pt>
                <c:pt idx="31">
                  <c:v>90</c:v>
                </c:pt>
                <c:pt idx="32">
                  <c:v>107</c:v>
                </c:pt>
                <c:pt idx="33">
                  <c:v>41</c:v>
                </c:pt>
                <c:pt idx="34">
                  <c:v>89</c:v>
                </c:pt>
                <c:pt idx="35">
                  <c:v>66</c:v>
                </c:pt>
                <c:pt idx="36">
                  <c:v>88</c:v>
                </c:pt>
                <c:pt idx="37">
                  <c:v>47</c:v>
                </c:pt>
                <c:pt idx="38">
                  <c:v>76</c:v>
                </c:pt>
                <c:pt idx="39">
                  <c:v>63</c:v>
                </c:pt>
                <c:pt idx="40">
                  <c:v>56</c:v>
                </c:pt>
                <c:pt idx="41">
                  <c:v>115</c:v>
                </c:pt>
                <c:pt idx="42">
                  <c:v>64</c:v>
                </c:pt>
                <c:pt idx="43">
                  <c:v>44</c:v>
                </c:pt>
                <c:pt idx="44">
                  <c:v>45</c:v>
                </c:pt>
                <c:pt idx="45">
                  <c:v>77</c:v>
                </c:pt>
                <c:pt idx="46">
                  <c:v>102</c:v>
                </c:pt>
                <c:pt idx="47">
                  <c:v>75</c:v>
                </c:pt>
                <c:pt idx="48">
                  <c:v>74</c:v>
                </c:pt>
                <c:pt idx="49">
                  <c:v>49</c:v>
                </c:pt>
                <c:pt idx="50">
                  <c:v>703</c:v>
                </c:pt>
                <c:pt idx="51">
                  <c:v>43</c:v>
                </c:pt>
                <c:pt idx="52">
                  <c:v>84</c:v>
                </c:pt>
                <c:pt idx="53">
                  <c:v>700</c:v>
                </c:pt>
                <c:pt idx="54">
                  <c:v>702</c:v>
                </c:pt>
                <c:pt idx="55">
                  <c:v>46</c:v>
                </c:pt>
                <c:pt idx="56">
                  <c:v>58</c:v>
                </c:pt>
                <c:pt idx="57">
                  <c:v>701</c:v>
                </c:pt>
                <c:pt idx="58">
                  <c:v>86</c:v>
                </c:pt>
                <c:pt idx="59">
                  <c:v>48</c:v>
                </c:pt>
                <c:pt idx="60">
                  <c:v>22</c:v>
                </c:pt>
                <c:pt idx="61">
                  <c:v>59</c:v>
                </c:pt>
                <c:pt idx="62">
                  <c:v>61</c:v>
                </c:pt>
                <c:pt idx="63">
                  <c:v>39</c:v>
                </c:pt>
                <c:pt idx="64">
                  <c:v>18</c:v>
                </c:pt>
                <c:pt idx="65">
                  <c:v>54</c:v>
                </c:pt>
                <c:pt idx="66">
                  <c:v>21</c:v>
                </c:pt>
                <c:pt idx="67">
                  <c:v>35</c:v>
                </c:pt>
                <c:pt idx="68">
                  <c:v>19</c:v>
                </c:pt>
                <c:pt idx="69">
                  <c:v>38</c:v>
                </c:pt>
                <c:pt idx="70">
                  <c:v>40</c:v>
                </c:pt>
                <c:pt idx="71">
                  <c:v>34</c:v>
                </c:pt>
                <c:pt idx="72">
                  <c:v>33</c:v>
                </c:pt>
                <c:pt idx="73">
                  <c:v>36</c:v>
                </c:pt>
                <c:pt idx="74">
                  <c:v>37</c:v>
                </c:pt>
                <c:pt idx="75">
                  <c:v>32</c:v>
                </c:pt>
                <c:pt idx="76">
                  <c:v>23</c:v>
                </c:pt>
                <c:pt idx="77">
                  <c:v>15</c:v>
                </c:pt>
                <c:pt idx="78">
                  <c:v>96</c:v>
                </c:pt>
                <c:pt idx="79">
                  <c:v>97</c:v>
                </c:pt>
                <c:pt idx="80">
                  <c:v>17</c:v>
                </c:pt>
                <c:pt idx="81">
                  <c:v>133</c:v>
                </c:pt>
                <c:pt idx="82">
                  <c:v>51</c:v>
                </c:pt>
                <c:pt idx="83">
                  <c:v>127</c:v>
                </c:pt>
                <c:pt idx="84">
                  <c:v>55</c:v>
                </c:pt>
                <c:pt idx="85">
                  <c:v>28</c:v>
                </c:pt>
                <c:pt idx="86">
                  <c:v>103</c:v>
                </c:pt>
                <c:pt idx="87">
                  <c:v>20</c:v>
                </c:pt>
                <c:pt idx="88">
                  <c:v>71</c:v>
                </c:pt>
                <c:pt idx="89">
                  <c:v>259</c:v>
                </c:pt>
                <c:pt idx="90">
                  <c:v>52</c:v>
                </c:pt>
                <c:pt idx="91">
                  <c:v>73</c:v>
                </c:pt>
                <c:pt idx="92">
                  <c:v>322</c:v>
                </c:pt>
                <c:pt idx="93">
                  <c:v>0</c:v>
                </c:pt>
                <c:pt idx="94">
                  <c:v>1</c:v>
                </c:pt>
                <c:pt idx="95">
                  <c:v>2</c:v>
                </c:pt>
                <c:pt idx="96">
                  <c:v>3</c:v>
                </c:pt>
                <c:pt idx="97">
                  <c:v>4</c:v>
                </c:pt>
                <c:pt idx="98">
                  <c:v>5</c:v>
                </c:pt>
                <c:pt idx="99">
                  <c:v>6</c:v>
                </c:pt>
                <c:pt idx="100">
                  <c:v>7</c:v>
                </c:pt>
                <c:pt idx="101">
                  <c:v>8</c:v>
                </c:pt>
                <c:pt idx="102">
                  <c:v>16</c:v>
                </c:pt>
                <c:pt idx="103">
                  <c:v>25</c:v>
                </c:pt>
                <c:pt idx="104">
                  <c:v>26</c:v>
                </c:pt>
                <c:pt idx="105">
                  <c:v>27</c:v>
                </c:pt>
                <c:pt idx="106">
                  <c:v>29</c:v>
                </c:pt>
                <c:pt idx="107">
                  <c:v>30</c:v>
                </c:pt>
                <c:pt idx="108">
                  <c:v>31</c:v>
                </c:pt>
                <c:pt idx="109">
                  <c:v>50</c:v>
                </c:pt>
                <c:pt idx="110">
                  <c:v>67</c:v>
                </c:pt>
                <c:pt idx="111">
                  <c:v>68</c:v>
                </c:pt>
                <c:pt idx="112">
                  <c:v>42</c:v>
                </c:pt>
                <c:pt idx="113">
                  <c:v>69</c:v>
                </c:pt>
                <c:pt idx="114">
                  <c:v>85</c:v>
                </c:pt>
                <c:pt idx="115">
                  <c:v>91</c:v>
                </c:pt>
                <c:pt idx="116">
                  <c:v>93</c:v>
                </c:pt>
                <c:pt idx="117">
                  <c:v>57</c:v>
                </c:pt>
                <c:pt idx="118">
                  <c:v>94</c:v>
                </c:pt>
                <c:pt idx="119">
                  <c:v>98</c:v>
                </c:pt>
                <c:pt idx="120">
                  <c:v>72</c:v>
                </c:pt>
                <c:pt idx="121">
                  <c:v>111</c:v>
                </c:pt>
                <c:pt idx="122">
                  <c:v>112</c:v>
                </c:pt>
                <c:pt idx="123">
                  <c:v>117</c:v>
                </c:pt>
                <c:pt idx="124">
                  <c:v>118</c:v>
                </c:pt>
                <c:pt idx="125">
                  <c:v>119</c:v>
                </c:pt>
                <c:pt idx="126">
                  <c:v>126</c:v>
                </c:pt>
                <c:pt idx="127">
                  <c:v>130</c:v>
                </c:pt>
                <c:pt idx="128">
                  <c:v>87</c:v>
                </c:pt>
                <c:pt idx="129">
                  <c:v>92</c:v>
                </c:pt>
                <c:pt idx="130">
                  <c:v>95</c:v>
                </c:pt>
                <c:pt idx="131">
                  <c:v>131</c:v>
                </c:pt>
                <c:pt idx="132">
                  <c:v>132</c:v>
                </c:pt>
                <c:pt idx="133">
                  <c:v>321</c:v>
                </c:pt>
                <c:pt idx="134">
                  <c:v>323</c:v>
                </c:pt>
                <c:pt idx="135">
                  <c:v>324</c:v>
                </c:pt>
                <c:pt idx="136">
                  <c:v>400</c:v>
                </c:pt>
              </c:strCache>
            </c:strRef>
          </c:cat>
          <c:val>
            <c:numRef>
              <c:f>Sheet1!$B$2:$B$138</c:f>
              <c:numCache>
                <c:ptCount val="137"/>
                <c:pt idx="0">
                  <c:v>20.71</c:v>
                </c:pt>
                <c:pt idx="1">
                  <c:v>20.00</c:v>
                </c:pt>
                <c:pt idx="2">
                  <c:v>14.02</c:v>
                </c:pt>
                <c:pt idx="3">
                  <c:v>13.07</c:v>
                </c:pt>
                <c:pt idx="4">
                  <c:v>12.03</c:v>
                </c:pt>
                <c:pt idx="5">
                  <c:v>10.95</c:v>
                </c:pt>
                <c:pt idx="6">
                  <c:v>10.44</c:v>
                </c:pt>
                <c:pt idx="7">
                  <c:v>9.11</c:v>
                </c:pt>
                <c:pt idx="8">
                  <c:v>9.08</c:v>
                </c:pt>
                <c:pt idx="9">
                  <c:v>8.36</c:v>
                </c:pt>
                <c:pt idx="10">
                  <c:v>8.23</c:v>
                </c:pt>
                <c:pt idx="11">
                  <c:v>8.10</c:v>
                </c:pt>
                <c:pt idx="12">
                  <c:v>6.61</c:v>
                </c:pt>
                <c:pt idx="13">
                  <c:v>6.59</c:v>
                </c:pt>
                <c:pt idx="14">
                  <c:v>5.40</c:v>
                </c:pt>
                <c:pt idx="15">
                  <c:v>5.22</c:v>
                </c:pt>
                <c:pt idx="16">
                  <c:v>5.07</c:v>
                </c:pt>
                <c:pt idx="17">
                  <c:v>4.85</c:v>
                </c:pt>
                <c:pt idx="18">
                  <c:v>4.83</c:v>
                </c:pt>
                <c:pt idx="19">
                  <c:v>4.69</c:v>
                </c:pt>
                <c:pt idx="20">
                  <c:v>4.45</c:v>
                </c:pt>
                <c:pt idx="21">
                  <c:v>4.03</c:v>
                </c:pt>
                <c:pt idx="22">
                  <c:v>3.95</c:v>
                </c:pt>
                <c:pt idx="23">
                  <c:v>3.62</c:v>
                </c:pt>
                <c:pt idx="24">
                  <c:v>3.27</c:v>
                </c:pt>
                <c:pt idx="25">
                  <c:v>3.24</c:v>
                </c:pt>
                <c:pt idx="26">
                  <c:v>3.17</c:v>
                </c:pt>
                <c:pt idx="27">
                  <c:v>2.84</c:v>
                </c:pt>
                <c:pt idx="28">
                  <c:v>2.77</c:v>
                </c:pt>
                <c:pt idx="29">
                  <c:v>2.70</c:v>
                </c:pt>
                <c:pt idx="30">
                  <c:v>2.60</c:v>
                </c:pt>
                <c:pt idx="31">
                  <c:v>2.57</c:v>
                </c:pt>
                <c:pt idx="32">
                  <c:v>2.56</c:v>
                </c:pt>
                <c:pt idx="33">
                  <c:v>2.51</c:v>
                </c:pt>
                <c:pt idx="34">
                  <c:v>2.50</c:v>
                </c:pt>
                <c:pt idx="35">
                  <c:v>2.46</c:v>
                </c:pt>
                <c:pt idx="36">
                  <c:v>2.18</c:v>
                </c:pt>
                <c:pt idx="37">
                  <c:v>2.04</c:v>
                </c:pt>
                <c:pt idx="38">
                  <c:v>1.90</c:v>
                </c:pt>
                <c:pt idx="39">
                  <c:v>1.88</c:v>
                </c:pt>
                <c:pt idx="40">
                  <c:v>1.78</c:v>
                </c:pt>
                <c:pt idx="41">
                  <c:v>1.71</c:v>
                </c:pt>
                <c:pt idx="42">
                  <c:v>1.66</c:v>
                </c:pt>
                <c:pt idx="43">
                  <c:v>1.54</c:v>
                </c:pt>
                <c:pt idx="44">
                  <c:v>1.45</c:v>
                </c:pt>
                <c:pt idx="45">
                  <c:v>1.45</c:v>
                </c:pt>
                <c:pt idx="46">
                  <c:v>1.36</c:v>
                </c:pt>
                <c:pt idx="47">
                  <c:v>1.25</c:v>
                </c:pt>
                <c:pt idx="48">
                  <c:v>1.16</c:v>
                </c:pt>
                <c:pt idx="49">
                  <c:v>1.15</c:v>
                </c:pt>
                <c:pt idx="50">
                  <c:v>1.15</c:v>
                </c:pt>
                <c:pt idx="51">
                  <c:v>1.06</c:v>
                </c:pt>
                <c:pt idx="52">
                  <c:v>1.04</c:v>
                </c:pt>
                <c:pt idx="53">
                  <c:v>1.04</c:v>
                </c:pt>
                <c:pt idx="54">
                  <c:v>1.02</c:v>
                </c:pt>
                <c:pt idx="55">
                  <c:v>1.00</c:v>
                </c:pt>
                <c:pt idx="56">
                  <c:v>0.93</c:v>
                </c:pt>
                <c:pt idx="57">
                  <c:v>0.92</c:v>
                </c:pt>
                <c:pt idx="58">
                  <c:v>0.89</c:v>
                </c:pt>
                <c:pt idx="59">
                  <c:v>0.83</c:v>
                </c:pt>
                <c:pt idx="60">
                  <c:v>0.82</c:v>
                </c:pt>
                <c:pt idx="61">
                  <c:v>0.81</c:v>
                </c:pt>
                <c:pt idx="62">
                  <c:v>0.81</c:v>
                </c:pt>
                <c:pt idx="63">
                  <c:v>0.70</c:v>
                </c:pt>
                <c:pt idx="64">
                  <c:v>0.63</c:v>
                </c:pt>
                <c:pt idx="65">
                  <c:v>0.61</c:v>
                </c:pt>
                <c:pt idx="66">
                  <c:v>0.59</c:v>
                </c:pt>
                <c:pt idx="67">
                  <c:v>0.58</c:v>
                </c:pt>
                <c:pt idx="68">
                  <c:v>0.55</c:v>
                </c:pt>
                <c:pt idx="69">
                  <c:v>0.54</c:v>
                </c:pt>
                <c:pt idx="70">
                  <c:v>0.53</c:v>
                </c:pt>
                <c:pt idx="71">
                  <c:v>0.50</c:v>
                </c:pt>
                <c:pt idx="72">
                  <c:v>0.48</c:v>
                </c:pt>
                <c:pt idx="73">
                  <c:v>0.48</c:v>
                </c:pt>
                <c:pt idx="74">
                  <c:v>0.47</c:v>
                </c:pt>
                <c:pt idx="75">
                  <c:v>0.46</c:v>
                </c:pt>
                <c:pt idx="76">
                  <c:v>0.44</c:v>
                </c:pt>
                <c:pt idx="77">
                  <c:v>0.41</c:v>
                </c:pt>
                <c:pt idx="78">
                  <c:v>0.40</c:v>
                </c:pt>
                <c:pt idx="79">
                  <c:v>0.39</c:v>
                </c:pt>
                <c:pt idx="80">
                  <c:v>0.38</c:v>
                </c:pt>
                <c:pt idx="81">
                  <c:v>0.38</c:v>
                </c:pt>
                <c:pt idx="82">
                  <c:v>0.36</c:v>
                </c:pt>
                <c:pt idx="83">
                  <c:v>0.29</c:v>
                </c:pt>
                <c:pt idx="84">
                  <c:v>0.24</c:v>
                </c:pt>
                <c:pt idx="85">
                  <c:v>0.20</c:v>
                </c:pt>
                <c:pt idx="86">
                  <c:v>0.20</c:v>
                </c:pt>
                <c:pt idx="87">
                  <c:v>0.17</c:v>
                </c:pt>
                <c:pt idx="88">
                  <c:v>0.17</c:v>
                </c:pt>
                <c:pt idx="89">
                  <c:v>0.17</c:v>
                </c:pt>
                <c:pt idx="90">
                  <c:v>0.15</c:v>
                </c:pt>
                <c:pt idx="91">
                  <c:v>0.13</c:v>
                </c:pt>
                <c:pt idx="92">
                  <c:v>0.11</c:v>
                </c:pt>
                <c:pt idx="93">
                  <c:v>0.00</c:v>
                </c:pt>
                <c:pt idx="94">
                  <c:v>0.00</c:v>
                </c:pt>
                <c:pt idx="95">
                  <c:v>0.00</c:v>
                </c:pt>
                <c:pt idx="96">
                  <c:v>0.00</c:v>
                </c:pt>
                <c:pt idx="97">
                  <c:v>0.00</c:v>
                </c:pt>
                <c:pt idx="98">
                  <c:v>0.00</c:v>
                </c:pt>
                <c:pt idx="99">
                  <c:v>0.00</c:v>
                </c:pt>
                <c:pt idx="100">
                  <c:v>0.00</c:v>
                </c:pt>
                <c:pt idx="101">
                  <c:v>0.00</c:v>
                </c:pt>
                <c:pt idx="102">
                  <c:v>0.00</c:v>
                </c:pt>
                <c:pt idx="103">
                  <c:v>0.00</c:v>
                </c:pt>
                <c:pt idx="104">
                  <c:v>0.00</c:v>
                </c:pt>
                <c:pt idx="105">
                  <c:v>0.00</c:v>
                </c:pt>
                <c:pt idx="106">
                  <c:v>0.00</c:v>
                </c:pt>
                <c:pt idx="107">
                  <c:v>0.00</c:v>
                </c:pt>
                <c:pt idx="108">
                  <c:v>0.00</c:v>
                </c:pt>
                <c:pt idx="109">
                  <c:v>0.00</c:v>
                </c:pt>
                <c:pt idx="110">
                  <c:v>0.00</c:v>
                </c:pt>
                <c:pt idx="111">
                  <c:v>0.00</c:v>
                </c:pt>
                <c:pt idx="112">
                  <c:v>0.00</c:v>
                </c:pt>
                <c:pt idx="113">
                  <c:v>0.00</c:v>
                </c:pt>
                <c:pt idx="114">
                  <c:v>0.00</c:v>
                </c:pt>
                <c:pt idx="115">
                  <c:v>0.00</c:v>
                </c:pt>
                <c:pt idx="116">
                  <c:v>0.00</c:v>
                </c:pt>
                <c:pt idx="117">
                  <c:v>0.00</c:v>
                </c:pt>
                <c:pt idx="118">
                  <c:v>0.00</c:v>
                </c:pt>
                <c:pt idx="119">
                  <c:v>0.00</c:v>
                </c:pt>
                <c:pt idx="120">
                  <c:v>0.00</c:v>
                </c:pt>
                <c:pt idx="121">
                  <c:v>0.00</c:v>
                </c:pt>
                <c:pt idx="122">
                  <c:v>0.00</c:v>
                </c:pt>
                <c:pt idx="123">
                  <c:v>0.00</c:v>
                </c:pt>
                <c:pt idx="124">
                  <c:v>0.00</c:v>
                </c:pt>
                <c:pt idx="125">
                  <c:v>0.00</c:v>
                </c:pt>
                <c:pt idx="126">
                  <c:v>0.00</c:v>
                </c:pt>
                <c:pt idx="127">
                  <c:v>0.00</c:v>
                </c:pt>
                <c:pt idx="128">
                  <c:v>0.00</c:v>
                </c:pt>
                <c:pt idx="129">
                  <c:v>0.00</c:v>
                </c:pt>
                <c:pt idx="130">
                  <c:v>0.00</c:v>
                </c:pt>
                <c:pt idx="131">
                  <c:v>0.00</c:v>
                </c:pt>
                <c:pt idx="132">
                  <c:v>0.00</c:v>
                </c:pt>
                <c:pt idx="133">
                  <c:v>0.00</c:v>
                </c:pt>
                <c:pt idx="134">
                  <c:v>0.00</c:v>
                </c:pt>
                <c:pt idx="135">
                  <c:v>0.00</c:v>
                </c:pt>
                <c:pt idx="136">
                  <c:v>0.00</c:v>
                </c:pt>
              </c:numCache>
            </c:numRef>
          </c:val>
        </c:ser>
        <c:axId val="81357774"/>
        <c:axId val="81357775"/>
        <c:gapWidth val="23"/>
        <c:overlap val="100"/>
      </c:barChart>
      <c:catAx>
        <c:axId val="81357774"/>
        <c:scaling>
          <c:orientation val="minMax"/>
        </c:scaling>
        <c:delete val="0"/>
        <c:axPos val="b"/>
        <c:title>
          <c:tx>
            <c:rich>
              <a:bodyPr rot="0" vert="horz"/>
              <a:lstStyle/>
              <a:p>
                <a:pPr>
                  <a:defRPr/>
                </a:pPr>
                <a:r>
                  <a:rPr lang="en-US"/>
                  <a:t>LUN Index</a:t>
                </a:r>
              </a:p>
            </c:rich>
          </c:tx>
          <c:layout/>
          <c:overlay val="0"/>
        </c:title>
        <c:tickLblPos val="nextTo"/>
        <c:crossAx val="81357775"/>
        <c:crosses val="autoZero"/>
      </c:catAx>
      <c:valAx>
        <c:axId val="81357775"/>
        <c:scaling>
          <c:orientation val="minMax"/>
          <c:max val="100"/>
          <c:min val="0"/>
        </c:scaling>
        <c:delete val="0"/>
        <c:axPos val="l"/>
        <c:title>
          <c:tx>
            <c:rich>
              <a:bodyPr rot="-5400000" vert="horz"/>
              <a:lstStyle/>
              <a:p>
                <a:pPr>
                  <a:defRPr/>
                </a:pPr>
                <a:r>
                  <a:rPr lang="en-US"/>
                  <a:t>Utilization (%) - 95th</a:t>
                </a:r>
              </a:p>
            </c:rich>
          </c:tx>
          <c:layout/>
          <c:overlay val="0"/>
        </c:title>
        <c:numFmt formatCode="#,##0" sourceLinked="0"/>
        <c:majorTickMark val="cross"/>
        <c:minorTickMark val="cross"/>
        <c:tickLblPos val="nextTo"/>
        <c:crossAx val="81357774"/>
        <c:crosses val="autoZero"/>
        <c:crossBetween val="between"/>
      </c:valAx>
      <c:spPr>
        <a:noFill/>
      </c:spPr>
    </c:plotArea>
    <c:plotVisOnly val="1"/>
    <c:dispBlanksAs val="span"/>
  </c:chart>
  <c:spPr>
    <a:ln>
      <a:noFill/>
    </a:ln>
  </c:spPr>
  <c:txPr>
    <a:bodyPr/>
    <a:lstStyle/>
    <a:p>
      <a:pPr>
        <a:defRPr sz="800"/>
      </a:pPr>
      <a:endParaRPr lang="en-US"/>
    </a:p>
  </c:txPr>
  <c:externalData r:id="rId1"/>
</c:chartSpace>
</file>

<file path=ppt/charts/chart54.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scatterChart>
        <c:scatterStyle val="lineMarker"/>
        <c:ser>
          <c:idx val="0"/>
          <c:order val="0"/>
          <c:smooth val="0"/>
          <c:tx>
            <c:strRef>
              <c:f>Sheet1!$B$1</c:f>
              <c:strCache>
                <c:ptCount val="1"/>
                <c:pt idx="0">
                  <c:v>SP A</c:v>
                </c:pt>
              </c:strCache>
            </c:strRef>
          </c:tx>
          <c:spPr>
            <a:ln>
              <a:noFill/>
            </a:ln>
          </c:spPr>
          <c:marker>
            <c:spPr>
              <a:solidFill>
                <a:srgbClr val="2c95dd"/>
              </a:solidFill>
              <a:ln w="28575">
                <a:noFill/>
              </a:ln>
            </c:spPr>
          </c:marker>
          <c:xVal>
            <c:numRef>
              <c:f>Sheet1!$A$2:$A$311</c:f>
              <c:numCache>
                <c:ptCount val="310"/>
                <c:pt idx="0">
                  <c:v>1314.52</c:v>
                </c:pt>
                <c:pt idx="1">
                  <c:v>1973.28</c:v>
                </c:pt>
                <c:pt idx="2">
                  <c:v>678.44</c:v>
                </c:pt>
                <c:pt idx="3">
                  <c:v>3214.58</c:v>
                </c:pt>
                <c:pt idx="4">
                  <c:v>1793.84</c:v>
                </c:pt>
                <c:pt idx="5">
                  <c:v>2229.94</c:v>
                </c:pt>
                <c:pt idx="6">
                  <c:v>3888.84</c:v>
                </c:pt>
                <c:pt idx="7">
                  <c:v>4177.69</c:v>
                </c:pt>
                <c:pt idx="8">
                  <c:v>2374.07</c:v>
                </c:pt>
                <c:pt idx="9">
                  <c:v>1775.15</c:v>
                </c:pt>
                <c:pt idx="10">
                  <c:v>3223.71</c:v>
                </c:pt>
                <c:pt idx="11">
                  <c:v>3226.21</c:v>
                </c:pt>
                <c:pt idx="12">
                  <c:v>1429.77</c:v>
                </c:pt>
                <c:pt idx="13">
                  <c:v>1802.53</c:v>
                </c:pt>
                <c:pt idx="14">
                  <c:v>3377.58</c:v>
                </c:pt>
                <c:pt idx="15">
                  <c:v>4289.95</c:v>
                </c:pt>
                <c:pt idx="16">
                  <c:v>1484.77</c:v>
                </c:pt>
                <c:pt idx="17">
                  <c:v>655.16</c:v>
                </c:pt>
                <c:pt idx="18">
                  <c:v>4256.45</c:v>
                </c:pt>
                <c:pt idx="19">
                  <c:v>2359.45</c:v>
                </c:pt>
                <c:pt idx="20">
                  <c:v>2699.94</c:v>
                </c:pt>
                <c:pt idx="21">
                  <c:v>4480.21</c:v>
                </c:pt>
                <c:pt idx="22">
                  <c:v>3001.07</c:v>
                </c:pt>
                <c:pt idx="23">
                  <c:v>1263.71</c:v>
                </c:pt>
                <c:pt idx="24">
                  <c:v>2388.95</c:v>
                </c:pt>
                <c:pt idx="25">
                  <c:v>2941.07</c:v>
                </c:pt>
                <c:pt idx="26">
                  <c:v>509.53</c:v>
                </c:pt>
                <c:pt idx="27">
                  <c:v>1137.27</c:v>
                </c:pt>
                <c:pt idx="28">
                  <c:v>3660.33</c:v>
                </c:pt>
                <c:pt idx="29">
                  <c:v>1758.53</c:v>
                </c:pt>
                <c:pt idx="30">
                  <c:v>3665.58</c:v>
                </c:pt>
                <c:pt idx="31">
                  <c:v>1814.65</c:v>
                </c:pt>
                <c:pt idx="32">
                  <c:v>830.82</c:v>
                </c:pt>
                <c:pt idx="33">
                  <c:v>2135.2</c:v>
                </c:pt>
                <c:pt idx="34">
                  <c:v>1746.34</c:v>
                </c:pt>
                <c:pt idx="35">
                  <c:v>3249.69</c:v>
                </c:pt>
                <c:pt idx="36">
                  <c:v>3210.19</c:v>
                </c:pt>
                <c:pt idx="37">
                  <c:v>3306.19</c:v>
                </c:pt>
                <c:pt idx="38">
                  <c:v>1337.84</c:v>
                </c:pt>
                <c:pt idx="39">
                  <c:v>3927.95</c:v>
                </c:pt>
                <c:pt idx="40">
                  <c:v>3926.95</c:v>
                </c:pt>
                <c:pt idx="41">
                  <c:v>2996.59</c:v>
                </c:pt>
                <c:pt idx="42">
                  <c:v>1050.15</c:v>
                </c:pt>
                <c:pt idx="43">
                  <c:v>1395.09</c:v>
                </c:pt>
                <c:pt idx="44">
                  <c:v>2490.33</c:v>
                </c:pt>
                <c:pt idx="45">
                  <c:v>1227.65</c:v>
                </c:pt>
                <c:pt idx="46">
                  <c:v>1894.46</c:v>
                </c:pt>
                <c:pt idx="47">
                  <c:v>1302.53</c:v>
                </c:pt>
                <c:pt idx="48">
                  <c:v>1399.03</c:v>
                </c:pt>
                <c:pt idx="49">
                  <c:v>2774.84</c:v>
                </c:pt>
                <c:pt idx="50">
                  <c:v>3112.07</c:v>
                </c:pt>
                <c:pt idx="51">
                  <c:v>2415.08</c:v>
                </c:pt>
                <c:pt idx="52">
                  <c:v>2009.77</c:v>
                </c:pt>
                <c:pt idx="53">
                  <c:v>1729.96</c:v>
                </c:pt>
                <c:pt idx="54">
                  <c:v>802.19</c:v>
                </c:pt>
                <c:pt idx="55">
                  <c:v>3351.7</c:v>
                </c:pt>
                <c:pt idx="56">
                  <c:v>6565.46</c:v>
                </c:pt>
                <c:pt idx="57">
                  <c:v>1771.96</c:v>
                </c:pt>
                <c:pt idx="58">
                  <c:v>3411.2</c:v>
                </c:pt>
                <c:pt idx="59">
                  <c:v>3411.7</c:v>
                </c:pt>
                <c:pt idx="60">
                  <c:v>4327.99</c:v>
                </c:pt>
                <c:pt idx="61">
                  <c:v>2675.83</c:v>
                </c:pt>
                <c:pt idx="62">
                  <c:v>2543.34</c:v>
                </c:pt>
                <c:pt idx="63">
                  <c:v>2685.58</c:v>
                </c:pt>
                <c:pt idx="64">
                  <c:v>1704.02</c:v>
                </c:pt>
                <c:pt idx="65">
                  <c:v>801.41</c:v>
                </c:pt>
                <c:pt idx="66">
                  <c:v>5561.73</c:v>
                </c:pt>
                <c:pt idx="67">
                  <c:v>2215.34</c:v>
                </c:pt>
                <c:pt idx="68">
                  <c:v>2878.83</c:v>
                </c:pt>
                <c:pt idx="69">
                  <c:v>2260.84</c:v>
                </c:pt>
                <c:pt idx="70">
                  <c:v>1249.09</c:v>
                </c:pt>
                <c:pt idx="71">
                  <c:v>2241.34</c:v>
                </c:pt>
                <c:pt idx="72">
                  <c:v>1583.21</c:v>
                </c:pt>
                <c:pt idx="73">
                  <c:v>1018.75</c:v>
                </c:pt>
                <c:pt idx="74">
                  <c:v>4685.24</c:v>
                </c:pt>
                <c:pt idx="75">
                  <c:v>3117.86</c:v>
                </c:pt>
                <c:pt idx="76">
                  <c:v>4363.38</c:v>
                </c:pt>
                <c:pt idx="77">
                  <c:v>4990.64</c:v>
                </c:pt>
                <c:pt idx="78">
                  <c:v>1064.0</c:v>
                </c:pt>
                <c:pt idx="79">
                  <c:v>2551.1</c:v>
                </c:pt>
                <c:pt idx="80">
                  <c:v>3228.11</c:v>
                </c:pt>
                <c:pt idx="81">
                  <c:v>3607.12</c:v>
                </c:pt>
                <c:pt idx="82">
                  <c:v>2230.22</c:v>
                </c:pt>
                <c:pt idx="83">
                  <c:v>3277.11</c:v>
                </c:pt>
                <c:pt idx="84">
                  <c:v>1555.51</c:v>
                </c:pt>
                <c:pt idx="85">
                  <c:v>2212.85</c:v>
                </c:pt>
                <c:pt idx="86">
                  <c:v>413.37</c:v>
                </c:pt>
                <c:pt idx="87">
                  <c:v>2300.85</c:v>
                </c:pt>
                <c:pt idx="88">
                  <c:v>1039.19</c:v>
                </c:pt>
                <c:pt idx="89">
                  <c:v>2250.85</c:v>
                </c:pt>
                <c:pt idx="90">
                  <c:v>2517.22</c:v>
                </c:pt>
                <c:pt idx="91">
                  <c:v>4319.89</c:v>
                </c:pt>
                <c:pt idx="92">
                  <c:v>3844.12</c:v>
                </c:pt>
                <c:pt idx="93">
                  <c:v>1262.5</c:v>
                </c:pt>
                <c:pt idx="94">
                  <c:v>2878.98</c:v>
                </c:pt>
                <c:pt idx="95">
                  <c:v>4171.39</c:v>
                </c:pt>
                <c:pt idx="96">
                  <c:v>2840.98</c:v>
                </c:pt>
                <c:pt idx="97">
                  <c:v>3921.24</c:v>
                </c:pt>
                <c:pt idx="98">
                  <c:v>1105.13</c:v>
                </c:pt>
                <c:pt idx="99">
                  <c:v>2002.51</c:v>
                </c:pt>
                <c:pt idx="100">
                  <c:v>2870.1</c:v>
                </c:pt>
                <c:pt idx="101">
                  <c:v>4000.74</c:v>
                </c:pt>
                <c:pt idx="102">
                  <c:v>4015.24</c:v>
                </c:pt>
                <c:pt idx="103">
                  <c:v>2049.48</c:v>
                </c:pt>
                <c:pt idx="104">
                  <c:v>2897.85</c:v>
                </c:pt>
                <c:pt idx="105">
                  <c:v>4147.9</c:v>
                </c:pt>
                <c:pt idx="106">
                  <c:v>500.76</c:v>
                </c:pt>
                <c:pt idx="107">
                  <c:v>2912.72</c:v>
                </c:pt>
                <c:pt idx="108">
                  <c:v>2478.73</c:v>
                </c:pt>
                <c:pt idx="109">
                  <c:v>271.9</c:v>
                </c:pt>
                <c:pt idx="110">
                  <c:v>1466.5</c:v>
                </c:pt>
                <c:pt idx="111">
                  <c:v>3050.22</c:v>
                </c:pt>
                <c:pt idx="112">
                  <c:v>1757.95</c:v>
                </c:pt>
                <c:pt idx="113">
                  <c:v>1210.63</c:v>
                </c:pt>
                <c:pt idx="114">
                  <c:v>2031.82</c:v>
                </c:pt>
                <c:pt idx="115">
                  <c:v>1539.5</c:v>
                </c:pt>
                <c:pt idx="116">
                  <c:v>1154.76</c:v>
                </c:pt>
                <c:pt idx="117">
                  <c:v>4178.16</c:v>
                </c:pt>
                <c:pt idx="118">
                  <c:v>6157.13</c:v>
                </c:pt>
                <c:pt idx="119">
                  <c:v>1265.76</c:v>
                </c:pt>
                <c:pt idx="120">
                  <c:v>3411.85</c:v>
                </c:pt>
                <c:pt idx="121">
                  <c:v>4597.67</c:v>
                </c:pt>
                <c:pt idx="122">
                  <c:v>1825.07</c:v>
                </c:pt>
                <c:pt idx="123">
                  <c:v>1302.64</c:v>
                </c:pt>
                <c:pt idx="124">
                  <c:v>1648.19</c:v>
                </c:pt>
                <c:pt idx="125">
                  <c:v>4685.91</c:v>
                </c:pt>
                <c:pt idx="126">
                  <c:v>1848.32</c:v>
                </c:pt>
                <c:pt idx="127">
                  <c:v>2874.87</c:v>
                </c:pt>
                <c:pt idx="128">
                  <c:v>2615.36</c:v>
                </c:pt>
                <c:pt idx="129">
                  <c:v>1604.63</c:v>
                </c:pt>
                <c:pt idx="130">
                  <c:v>1435.01</c:v>
                </c:pt>
                <c:pt idx="131">
                  <c:v>3217.73</c:v>
                </c:pt>
                <c:pt idx="132">
                  <c:v>3037.49</c:v>
                </c:pt>
                <c:pt idx="133">
                  <c:v>1521.01</c:v>
                </c:pt>
                <c:pt idx="134">
                  <c:v>1207.2</c:v>
                </c:pt>
                <c:pt idx="135">
                  <c:v>1309.26</c:v>
                </c:pt>
                <c:pt idx="136">
                  <c:v>1839.19</c:v>
                </c:pt>
                <c:pt idx="137">
                  <c:v>3712.35</c:v>
                </c:pt>
                <c:pt idx="138">
                  <c:v>2547.87</c:v>
                </c:pt>
                <c:pt idx="139">
                  <c:v>1147.39</c:v>
                </c:pt>
                <c:pt idx="140">
                  <c:v>1155.95</c:v>
                </c:pt>
                <c:pt idx="141">
                  <c:v>1973.75</c:v>
                </c:pt>
                <c:pt idx="142">
                  <c:v>392.9</c:v>
                </c:pt>
                <c:pt idx="143">
                  <c:v>383.51</c:v>
                </c:pt>
                <c:pt idx="144">
                  <c:v>1264.2</c:v>
                </c:pt>
                <c:pt idx="145">
                  <c:v>3596.35</c:v>
                </c:pt>
                <c:pt idx="146">
                  <c:v>2761.24</c:v>
                </c:pt>
                <c:pt idx="147">
                  <c:v>4562.68</c:v>
                </c:pt>
                <c:pt idx="148">
                  <c:v>2346.13</c:v>
                </c:pt>
                <c:pt idx="149">
                  <c:v>1170.55</c:v>
                </c:pt>
                <c:pt idx="150">
                  <c:v>4278.57</c:v>
                </c:pt>
                <c:pt idx="151">
                  <c:v>2610.76</c:v>
                </c:pt>
                <c:pt idx="152">
                  <c:v>2920.89</c:v>
                </c:pt>
                <c:pt idx="153">
                  <c:v>1807.31</c:v>
                </c:pt>
                <c:pt idx="154">
                  <c:v>1286.49</c:v>
                </c:pt>
                <c:pt idx="155">
                  <c:v>2324.0</c:v>
                </c:pt>
                <c:pt idx="156">
                  <c:v>1126.3</c:v>
                </c:pt>
                <c:pt idx="157">
                  <c:v>2404.5</c:v>
                </c:pt>
                <c:pt idx="158">
                  <c:v>3139.02</c:v>
                </c:pt>
                <c:pt idx="159">
                  <c:v>3776.53</c:v>
                </c:pt>
                <c:pt idx="160">
                  <c:v>1425.24</c:v>
                </c:pt>
                <c:pt idx="161">
                  <c:v>2516.25</c:v>
                </c:pt>
                <c:pt idx="162">
                  <c:v>2936.26</c:v>
                </c:pt>
                <c:pt idx="163">
                  <c:v>3190.65</c:v>
                </c:pt>
                <c:pt idx="164">
                  <c:v>3844.02</c:v>
                </c:pt>
                <c:pt idx="165">
                  <c:v>1482.3</c:v>
                </c:pt>
                <c:pt idx="166">
                  <c:v>2631.25</c:v>
                </c:pt>
                <c:pt idx="167">
                  <c:v>1947.87</c:v>
                </c:pt>
                <c:pt idx="168">
                  <c:v>600.3</c:v>
                </c:pt>
                <c:pt idx="169">
                  <c:v>3011.88</c:v>
                </c:pt>
                <c:pt idx="170">
                  <c:v>3057.88</c:v>
                </c:pt>
                <c:pt idx="171">
                  <c:v>638.05</c:v>
                </c:pt>
                <c:pt idx="172">
                  <c:v>2147.01</c:v>
                </c:pt>
                <c:pt idx="173">
                  <c:v>4373.84</c:v>
                </c:pt>
                <c:pt idx="174">
                  <c:v>3313.53</c:v>
                </c:pt>
                <c:pt idx="175">
                  <c:v>799.21</c:v>
                </c:pt>
                <c:pt idx="176">
                  <c:v>1914.62</c:v>
                </c:pt>
                <c:pt idx="177">
                  <c:v>1902.62</c:v>
                </c:pt>
                <c:pt idx="178">
                  <c:v>3819.02</c:v>
                </c:pt>
                <c:pt idx="179">
                  <c:v>1338.3</c:v>
                </c:pt>
                <c:pt idx="180">
                  <c:v>1319.05</c:v>
                </c:pt>
                <c:pt idx="181">
                  <c:v>2415.76</c:v>
                </c:pt>
                <c:pt idx="182">
                  <c:v>4041.64</c:v>
                </c:pt>
                <c:pt idx="183">
                  <c:v>1392.81</c:v>
                </c:pt>
                <c:pt idx="184">
                  <c:v>4578.85</c:v>
                </c:pt>
                <c:pt idx="185">
                  <c:v>4591.85</c:v>
                </c:pt>
                <c:pt idx="186">
                  <c:v>2644.65</c:v>
                </c:pt>
                <c:pt idx="187">
                  <c:v>3056.53</c:v>
                </c:pt>
                <c:pt idx="188">
                  <c:v>1566.36</c:v>
                </c:pt>
                <c:pt idx="189">
                  <c:v>1056.43</c:v>
                </c:pt>
                <c:pt idx="190">
                  <c:v>1007.55</c:v>
                </c:pt>
                <c:pt idx="191">
                  <c:v>482.99</c:v>
                </c:pt>
                <c:pt idx="192">
                  <c:v>2485.27</c:v>
                </c:pt>
                <c:pt idx="193">
                  <c:v>847.83</c:v>
                </c:pt>
                <c:pt idx="194">
                  <c:v>2911.28</c:v>
                </c:pt>
                <c:pt idx="195">
                  <c:v>1076.37</c:v>
                </c:pt>
                <c:pt idx="196">
                  <c:v>442.27</c:v>
                </c:pt>
                <c:pt idx="197">
                  <c:v>3375.75</c:v>
                </c:pt>
                <c:pt idx="198">
                  <c:v>1480.81</c:v>
                </c:pt>
                <c:pt idx="199">
                  <c:v>482.13</c:v>
                </c:pt>
                <c:pt idx="200">
                  <c:v>1488.31</c:v>
                </c:pt>
                <c:pt idx="201">
                  <c:v>528.99</c:v>
                </c:pt>
                <c:pt idx="202">
                  <c:v>3672.89</c:v>
                </c:pt>
                <c:pt idx="203">
                  <c:v>2594.28</c:v>
                </c:pt>
                <c:pt idx="204">
                  <c:v>3029.4</c:v>
                </c:pt>
                <c:pt idx="205">
                  <c:v>3223.88</c:v>
                </c:pt>
                <c:pt idx="206">
                  <c:v>673.52</c:v>
                </c:pt>
                <c:pt idx="207">
                  <c:v>1126.56</c:v>
                </c:pt>
                <c:pt idx="208">
                  <c:v>3907.63</c:v>
                </c:pt>
                <c:pt idx="209">
                  <c:v>4842.62</c:v>
                </c:pt>
                <c:pt idx="210">
                  <c:v>3565.39</c:v>
                </c:pt>
                <c:pt idx="211">
                  <c:v>4189.36</c:v>
                </c:pt>
                <c:pt idx="212">
                  <c:v>1799.86</c:v>
                </c:pt>
                <c:pt idx="213">
                  <c:v>1626.99</c:v>
                </c:pt>
                <c:pt idx="214">
                  <c:v>4709.62</c:v>
                </c:pt>
                <c:pt idx="215">
                  <c:v>4477.11</c:v>
                </c:pt>
                <c:pt idx="216">
                  <c:v>4471.36</c:v>
                </c:pt>
                <c:pt idx="217">
                  <c:v>2304.78</c:v>
                </c:pt>
                <c:pt idx="218">
                  <c:v>3391.89</c:v>
                </c:pt>
                <c:pt idx="219">
                  <c:v>1961.3</c:v>
                </c:pt>
                <c:pt idx="220">
                  <c:v>3864.75</c:v>
                </c:pt>
                <c:pt idx="221">
                  <c:v>2373.9</c:v>
                </c:pt>
                <c:pt idx="222">
                  <c:v>2389.65</c:v>
                </c:pt>
                <c:pt idx="223">
                  <c:v>3497.26</c:v>
                </c:pt>
                <c:pt idx="224">
                  <c:v>2313.65</c:v>
                </c:pt>
                <c:pt idx="225">
                  <c:v>765.52</c:v>
                </c:pt>
                <c:pt idx="226">
                  <c:v>4150.5</c:v>
                </c:pt>
                <c:pt idx="227">
                  <c:v>853.81</c:v>
                </c:pt>
                <c:pt idx="228">
                  <c:v>3325.55</c:v>
                </c:pt>
                <c:pt idx="229">
                  <c:v>3893.56</c:v>
                </c:pt>
                <c:pt idx="230">
                  <c:v>2178.41</c:v>
                </c:pt>
                <c:pt idx="231">
                  <c:v>1500.6</c:v>
                </c:pt>
                <c:pt idx="232">
                  <c:v>3154.05</c:v>
                </c:pt>
                <c:pt idx="233">
                  <c:v>901.28</c:v>
                </c:pt>
                <c:pt idx="234">
                  <c:v>3134.3</c:v>
                </c:pt>
                <c:pt idx="235">
                  <c:v>1688.48</c:v>
                </c:pt>
                <c:pt idx="236">
                  <c:v>4248.76</c:v>
                </c:pt>
                <c:pt idx="237">
                  <c:v>2704.67</c:v>
                </c:pt>
                <c:pt idx="238">
                  <c:v>1737.79</c:v>
                </c:pt>
                <c:pt idx="239">
                  <c:v>1221.22</c:v>
                </c:pt>
                <c:pt idx="240">
                  <c:v>4202.26</c:v>
                </c:pt>
                <c:pt idx="241">
                  <c:v>1785.54</c:v>
                </c:pt>
                <c:pt idx="242">
                  <c:v>4533.76</c:v>
                </c:pt>
                <c:pt idx="243">
                  <c:v>1161.22</c:v>
                </c:pt>
                <c:pt idx="244">
                  <c:v>4606.51</c:v>
                </c:pt>
                <c:pt idx="245">
                  <c:v>2333.41</c:v>
                </c:pt>
                <c:pt idx="246">
                  <c:v>2660.17</c:v>
                </c:pt>
                <c:pt idx="247">
                  <c:v>2998.29</c:v>
                </c:pt>
                <c:pt idx="248">
                  <c:v>3795.55</c:v>
                </c:pt>
                <c:pt idx="249">
                  <c:v>4996.53</c:v>
                </c:pt>
                <c:pt idx="250">
                  <c:v>3371.06</c:v>
                </c:pt>
                <c:pt idx="251">
                  <c:v>2089.54</c:v>
                </c:pt>
                <c:pt idx="252">
                  <c:v>3177.93</c:v>
                </c:pt>
                <c:pt idx="253">
                  <c:v>1227.85</c:v>
                </c:pt>
                <c:pt idx="254">
                  <c:v>1010.81</c:v>
                </c:pt>
                <c:pt idx="255">
                  <c:v>2639.91</c:v>
                </c:pt>
                <c:pt idx="256">
                  <c:v>3294.68</c:v>
                </c:pt>
                <c:pt idx="257">
                  <c:v>1264.6</c:v>
                </c:pt>
                <c:pt idx="258">
                  <c:v>2219.79</c:v>
                </c:pt>
                <c:pt idx="259">
                  <c:v>1253.1</c:v>
                </c:pt>
                <c:pt idx="260">
                  <c:v>1494.97</c:v>
                </c:pt>
                <c:pt idx="261">
                  <c:v>2401.54</c:v>
                </c:pt>
                <c:pt idx="262">
                  <c:v>1875.98</c:v>
                </c:pt>
                <c:pt idx="263">
                  <c:v>4018.3</c:v>
                </c:pt>
                <c:pt idx="264">
                  <c:v>993.59</c:v>
                </c:pt>
                <c:pt idx="265">
                  <c:v>2890.41</c:v>
                </c:pt>
                <c:pt idx="266">
                  <c:v>1618.67</c:v>
                </c:pt>
                <c:pt idx="267">
                  <c:v>3864.3</c:v>
                </c:pt>
                <c:pt idx="268">
                  <c:v>1823.48</c:v>
                </c:pt>
                <c:pt idx="269">
                  <c:v>3991.67</c:v>
                </c:pt>
                <c:pt idx="270">
                  <c:v>1264.98</c:v>
                </c:pt>
                <c:pt idx="271">
                  <c:v>1427.67</c:v>
                </c:pt>
                <c:pt idx="272">
                  <c:v>3705.29</c:v>
                </c:pt>
                <c:pt idx="273">
                  <c:v>2604.18</c:v>
                </c:pt>
                <c:pt idx="274">
                  <c:v>1219.73</c:v>
                </c:pt>
                <c:pt idx="275">
                  <c:v>2651.18</c:v>
                </c:pt>
                <c:pt idx="276">
                  <c:v>3234.91</c:v>
                </c:pt>
                <c:pt idx="277">
                  <c:v>845.9</c:v>
                </c:pt>
                <c:pt idx="278">
                  <c:v>1195.98</c:v>
                </c:pt>
                <c:pt idx="279">
                  <c:v>1994.6</c:v>
                </c:pt>
                <c:pt idx="280">
                  <c:v>1201.23</c:v>
                </c:pt>
                <c:pt idx="281">
                  <c:v>1203.48</c:v>
                </c:pt>
                <c:pt idx="282">
                  <c:v>3150.41</c:v>
                </c:pt>
                <c:pt idx="283">
                  <c:v>2078.05</c:v>
                </c:pt>
                <c:pt idx="284">
                  <c:v>3926.42</c:v>
                </c:pt>
                <c:pt idx="285">
                  <c:v>3091.41</c:v>
                </c:pt>
                <c:pt idx="286">
                  <c:v>2957.31</c:v>
                </c:pt>
                <c:pt idx="287">
                  <c:v>2966.06</c:v>
                </c:pt>
                <c:pt idx="288">
                  <c:v>2675.81</c:v>
                </c:pt>
                <c:pt idx="289">
                  <c:v>1133.48</c:v>
                </c:pt>
                <c:pt idx="290">
                  <c:v>2819.68</c:v>
                </c:pt>
                <c:pt idx="291">
                  <c:v>1247.04</c:v>
                </c:pt>
                <c:pt idx="292">
                  <c:v>359.55</c:v>
                </c:pt>
                <c:pt idx="293">
                  <c:v>3879.54</c:v>
                </c:pt>
                <c:pt idx="294">
                  <c:v>999.12</c:v>
                </c:pt>
                <c:pt idx="295">
                  <c:v>919.93</c:v>
                </c:pt>
                <c:pt idx="296">
                  <c:v>451.0</c:v>
                </c:pt>
                <c:pt idx="297">
                  <c:v>2790.3</c:v>
                </c:pt>
                <c:pt idx="298">
                  <c:v>3545.17</c:v>
                </c:pt>
                <c:pt idx="299">
                  <c:v>557.28</c:v>
                </c:pt>
                <c:pt idx="300">
                  <c:v>3280.04</c:v>
                </c:pt>
                <c:pt idx="301">
                  <c:v>3290.29</c:v>
                </c:pt>
                <c:pt idx="302">
                  <c:v>2214.18</c:v>
                </c:pt>
                <c:pt idx="303">
                  <c:v>2471.06</c:v>
                </c:pt>
                <c:pt idx="304">
                  <c:v>940.68</c:v>
                </c:pt>
                <c:pt idx="305">
                  <c:v>2454.06</c:v>
                </c:pt>
                <c:pt idx="306">
                  <c:v>1999.72</c:v>
                </c:pt>
                <c:pt idx="307">
                  <c:v>2080.56</c:v>
                </c:pt>
                <c:pt idx="308">
                  <c:v>1626.85</c:v>
                </c:pt>
                <c:pt idx="309">
                  <c:v>3102.67</c:v>
                </c:pt>
              </c:numCache>
            </c:numRef>
          </c:xVal>
          <c:yVal>
            <c:numRef>
              <c:f>Sheet1!$B$2:$B$311</c:f>
              <c:numCache>
                <c:ptCount val="310"/>
                <c:pt idx="0">
                  <c:v>4.93</c:v>
                </c:pt>
                <c:pt idx="1">
                  <c:v>7.39</c:v>
                </c:pt>
                <c:pt idx="2">
                  <c:v>3.54</c:v>
                </c:pt>
                <c:pt idx="3">
                  <c:v/>
                </c:pt>
                <c:pt idx="4">
                  <c:v>6.47</c:v>
                </c:pt>
                <c:pt idx="5">
                  <c:v>7.12</c:v>
                </c:pt>
                <c:pt idx="6">
                  <c:v/>
                </c:pt>
                <c:pt idx="7">
                  <c:v/>
                </c:pt>
                <c:pt idx="8">
                  <c:v/>
                </c:pt>
                <c:pt idx="9">
                  <c:v>5.99</c:v>
                </c:pt>
                <c:pt idx="10">
                  <c:v>10.38</c:v>
                </c:pt>
                <c:pt idx="11">
                  <c:v/>
                </c:pt>
                <c:pt idx="12">
                  <c:v>4.7</c:v>
                </c:pt>
                <c:pt idx="13">
                  <c:v>5.82</c:v>
                </c:pt>
                <c:pt idx="14">
                  <c:v/>
                </c:pt>
                <c:pt idx="15">
                  <c:v/>
                </c:pt>
                <c:pt idx="16">
                  <c:v>6.5</c:v>
                </c:pt>
                <c:pt idx="17">
                  <c:v>3.98</c:v>
                </c:pt>
                <c:pt idx="18">
                  <c:v/>
                </c:pt>
                <c:pt idx="19">
                  <c:v>5.51</c:v>
                </c:pt>
                <c:pt idx="20">
                  <c:v/>
                </c:pt>
                <c:pt idx="21">
                  <c:v/>
                </c:pt>
                <c:pt idx="22">
                  <c:v/>
                </c:pt>
                <c:pt idx="23">
                  <c:v/>
                </c:pt>
                <c:pt idx="24">
                  <c:v/>
                </c:pt>
                <c:pt idx="25">
                  <c:v/>
                </c:pt>
                <c:pt idx="26">
                  <c:v>15.82</c:v>
                </c:pt>
                <c:pt idx="27">
                  <c:v>4.27</c:v>
                </c:pt>
                <c:pt idx="28">
                  <c:v/>
                </c:pt>
                <c:pt idx="29">
                  <c:v>5.97</c:v>
                </c:pt>
                <c:pt idx="30">
                  <c:v/>
                </c:pt>
                <c:pt idx="31">
                  <c:v>5.68</c:v>
                </c:pt>
                <c:pt idx="32">
                  <c:v>3.83</c:v>
                </c:pt>
                <c:pt idx="33">
                  <c:v/>
                </c:pt>
                <c:pt idx="34">
                  <c:v>5.26</c:v>
                </c:pt>
                <c:pt idx="35">
                  <c:v>9.17</c:v>
                </c:pt>
                <c:pt idx="36">
                  <c:v>10.98</c:v>
                </c:pt>
                <c:pt idx="37">
                  <c:v/>
                </c:pt>
                <c:pt idx="38">
                  <c:v/>
                </c:pt>
                <c:pt idx="39">
                  <c:v/>
                </c:pt>
                <c:pt idx="40">
                  <c:v/>
                </c:pt>
                <c:pt idx="41">
                  <c:v/>
                </c:pt>
                <c:pt idx="42">
                  <c:v>4.17</c:v>
                </c:pt>
                <c:pt idx="43">
                  <c:v>4.45</c:v>
                </c:pt>
                <c:pt idx="44">
                  <c:v>8.51</c:v>
                </c:pt>
                <c:pt idx="45">
                  <c:v>3.81</c:v>
                </c:pt>
                <c:pt idx="46">
                  <c:v>6.29</c:v>
                </c:pt>
                <c:pt idx="47">
                  <c:v>4.22</c:v>
                </c:pt>
                <c:pt idx="48">
                  <c:v>6.07</c:v>
                </c:pt>
                <c:pt idx="49">
                  <c:v/>
                </c:pt>
                <c:pt idx="50">
                  <c:v/>
                </c:pt>
                <c:pt idx="51">
                  <c:v>8.06</c:v>
                </c:pt>
                <c:pt idx="52">
                  <c:v>5.42</c:v>
                </c:pt>
                <c:pt idx="53">
                  <c:v/>
                </c:pt>
                <c:pt idx="54">
                  <c:v>3.86</c:v>
                </c:pt>
                <c:pt idx="55">
                  <c:v/>
                </c:pt>
                <c:pt idx="56">
                  <c:v/>
                </c:pt>
                <c:pt idx="57">
                  <c:v/>
                </c:pt>
                <c:pt idx="58">
                  <c:v>9.81</c:v>
                </c:pt>
                <c:pt idx="59">
                  <c:v/>
                </c:pt>
                <c:pt idx="60">
                  <c:v/>
                </c:pt>
                <c:pt idx="61">
                  <c:v/>
                </c:pt>
                <c:pt idx="62">
                  <c:v/>
                </c:pt>
                <c:pt idx="63">
                  <c:v/>
                </c:pt>
                <c:pt idx="64">
                  <c:v>7.59</c:v>
                </c:pt>
                <c:pt idx="65">
                  <c:v>3.57</c:v>
                </c:pt>
                <c:pt idx="66">
                  <c:v/>
                </c:pt>
                <c:pt idx="67">
                  <c:v/>
                </c:pt>
                <c:pt idx="68">
                  <c:v/>
                </c:pt>
                <c:pt idx="69">
                  <c:v>7.98</c:v>
                </c:pt>
                <c:pt idx="70">
                  <c:v>4.23</c:v>
                </c:pt>
                <c:pt idx="71">
                  <c:v/>
                </c:pt>
                <c:pt idx="72">
                  <c:v/>
                </c:pt>
                <c:pt idx="73">
                  <c:v>4.61</c:v>
                </c:pt>
                <c:pt idx="74">
                  <c:v/>
                </c:pt>
                <c:pt idx="75">
                  <c:v/>
                </c:pt>
                <c:pt idx="76">
                  <c:v/>
                </c:pt>
                <c:pt idx="77">
                  <c:v/>
                </c:pt>
                <c:pt idx="78">
                  <c:v>4.27</c:v>
                </c:pt>
                <c:pt idx="79">
                  <c:v/>
                </c:pt>
                <c:pt idx="80">
                  <c:v/>
                </c:pt>
                <c:pt idx="81">
                  <c:v>9.18</c:v>
                </c:pt>
                <c:pt idx="82">
                  <c:v>7.07</c:v>
                </c:pt>
                <c:pt idx="83">
                  <c:v/>
                </c:pt>
                <c:pt idx="84">
                  <c:v>5.8</c:v>
                </c:pt>
                <c:pt idx="85">
                  <c:v>9.17</c:v>
                </c:pt>
                <c:pt idx="86">
                  <c:v>2.71</c:v>
                </c:pt>
                <c:pt idx="87">
                  <c:v/>
                </c:pt>
                <c:pt idx="88">
                  <c:v/>
                </c:pt>
                <c:pt idx="89">
                  <c:v>5.87</c:v>
                </c:pt>
                <c:pt idx="90">
                  <c:v/>
                </c:pt>
                <c:pt idx="91">
                  <c:v/>
                </c:pt>
                <c:pt idx="92">
                  <c:v/>
                </c:pt>
                <c:pt idx="93">
                  <c:v>4.91</c:v>
                </c:pt>
                <c:pt idx="94">
                  <c:v>9.7</c:v>
                </c:pt>
                <c:pt idx="95">
                  <c:v/>
                </c:pt>
                <c:pt idx="96">
                  <c:v>11.46</c:v>
                </c:pt>
                <c:pt idx="97">
                  <c:v/>
                </c:pt>
                <c:pt idx="98">
                  <c:v>4.09</c:v>
                </c:pt>
                <c:pt idx="99">
                  <c:v/>
                </c:pt>
                <c:pt idx="100">
                  <c:v/>
                </c:pt>
                <c:pt idx="101">
                  <c:v/>
                </c:pt>
                <c:pt idx="102">
                  <c:v/>
                </c:pt>
                <c:pt idx="103">
                  <c:v/>
                </c:pt>
                <c:pt idx="104">
                  <c:v/>
                </c:pt>
                <c:pt idx="105">
                  <c:v>10.32</c:v>
                </c:pt>
                <c:pt idx="106">
                  <c:v>14.38</c:v>
                </c:pt>
                <c:pt idx="107">
                  <c:v/>
                </c:pt>
                <c:pt idx="108">
                  <c:v>6.59</c:v>
                </c:pt>
                <c:pt idx="109">
                  <c:v>2.51</c:v>
                </c:pt>
                <c:pt idx="110">
                  <c:v>5.38</c:v>
                </c:pt>
                <c:pt idx="111">
                  <c:v/>
                </c:pt>
                <c:pt idx="112">
                  <c:v/>
                </c:pt>
                <c:pt idx="113">
                  <c:v>4.53</c:v>
                </c:pt>
                <c:pt idx="114">
                  <c:v/>
                </c:pt>
                <c:pt idx="115">
                  <c:v/>
                </c:pt>
                <c:pt idx="116">
                  <c:v>4.15</c:v>
                </c:pt>
                <c:pt idx="117">
                  <c:v/>
                </c:pt>
                <c:pt idx="118">
                  <c:v/>
                </c:pt>
                <c:pt idx="119">
                  <c:v>5.67</c:v>
                </c:pt>
                <c:pt idx="120">
                  <c:v/>
                </c:pt>
                <c:pt idx="121">
                  <c:v/>
                </c:pt>
                <c:pt idx="122">
                  <c:v>8.59</c:v>
                </c:pt>
                <c:pt idx="123">
                  <c:v/>
                </c:pt>
                <c:pt idx="124">
                  <c:v>5.9</c:v>
                </c:pt>
                <c:pt idx="125">
                  <c:v/>
                </c:pt>
                <c:pt idx="126">
                  <c:v/>
                </c:pt>
                <c:pt idx="127">
                  <c:v>8.01</c:v>
                </c:pt>
                <c:pt idx="128">
                  <c:v/>
                </c:pt>
                <c:pt idx="129">
                  <c:v>5.34</c:v>
                </c:pt>
                <c:pt idx="130">
                  <c:v>7.23</c:v>
                </c:pt>
                <c:pt idx="131">
                  <c:v/>
                </c:pt>
                <c:pt idx="132">
                  <c:v/>
                </c:pt>
                <c:pt idx="133">
                  <c:v>5.2</c:v>
                </c:pt>
                <c:pt idx="134">
                  <c:v>3.63</c:v>
                </c:pt>
                <c:pt idx="135">
                  <c:v>5.46</c:v>
                </c:pt>
                <c:pt idx="136">
                  <c:v/>
                </c:pt>
                <c:pt idx="137">
                  <c:v>9.97</c:v>
                </c:pt>
                <c:pt idx="138">
                  <c:v/>
                </c:pt>
                <c:pt idx="139">
                  <c:v>5.13</c:v>
                </c:pt>
                <c:pt idx="140">
                  <c:v>10.01</c:v>
                </c:pt>
                <c:pt idx="141">
                  <c:v>7.05</c:v>
                </c:pt>
                <c:pt idx="142">
                  <c:v>3.89</c:v>
                </c:pt>
                <c:pt idx="143">
                  <c:v>2.81</c:v>
                </c:pt>
                <c:pt idx="144">
                  <c:v/>
                </c:pt>
                <c:pt idx="145">
                  <c:v/>
                </c:pt>
                <c:pt idx="146">
                  <c:v>8.33</c:v>
                </c:pt>
                <c:pt idx="147">
                  <c:v/>
                </c:pt>
                <c:pt idx="148">
                  <c:v>7.17</c:v>
                </c:pt>
                <c:pt idx="149">
                  <c:v>4.06</c:v>
                </c:pt>
                <c:pt idx="150">
                  <c:v>11.35</c:v>
                </c:pt>
                <c:pt idx="151">
                  <c:v>6.85</c:v>
                </c:pt>
                <c:pt idx="152">
                  <c:v/>
                </c:pt>
                <c:pt idx="153">
                  <c:v/>
                </c:pt>
                <c:pt idx="154">
                  <c:v>4.65</c:v>
                </c:pt>
                <c:pt idx="155">
                  <c:v>6.84</c:v>
                </c:pt>
                <c:pt idx="156">
                  <c:v>4.11</c:v>
                </c:pt>
                <c:pt idx="157">
                  <c:v/>
                </c:pt>
                <c:pt idx="158">
                  <c:v/>
                </c:pt>
                <c:pt idx="159">
                  <c:v>10.29</c:v>
                </c:pt>
                <c:pt idx="160">
                  <c:v/>
                </c:pt>
                <c:pt idx="161">
                  <c:v/>
                </c:pt>
                <c:pt idx="162">
                  <c:v/>
                </c:pt>
                <c:pt idx="163">
                  <c:v/>
                </c:pt>
                <c:pt idx="164">
                  <c:v/>
                </c:pt>
                <c:pt idx="165">
                  <c:v/>
                </c:pt>
                <c:pt idx="166">
                  <c:v>6.76</c:v>
                </c:pt>
                <c:pt idx="167">
                  <c:v/>
                </c:pt>
                <c:pt idx="168">
                  <c:v>4.37</c:v>
                </c:pt>
                <c:pt idx="169">
                  <c:v/>
                </c:pt>
                <c:pt idx="170">
                  <c:v/>
                </c:pt>
                <c:pt idx="171">
                  <c:v>3.16</c:v>
                </c:pt>
                <c:pt idx="172">
                  <c:v/>
                </c:pt>
                <c:pt idx="173">
                  <c:v/>
                </c:pt>
                <c:pt idx="174">
                  <c:v/>
                </c:pt>
                <c:pt idx="175">
                  <c:v>3.68</c:v>
                </c:pt>
                <c:pt idx="176">
                  <c:v>6.28</c:v>
                </c:pt>
                <c:pt idx="177">
                  <c:v>7.03</c:v>
                </c:pt>
                <c:pt idx="178">
                  <c:v>11.87</c:v>
                </c:pt>
                <c:pt idx="179">
                  <c:v>4.6</c:v>
                </c:pt>
                <c:pt idx="180">
                  <c:v/>
                </c:pt>
                <c:pt idx="181">
                  <c:v/>
                </c:pt>
                <c:pt idx="182">
                  <c:v/>
                </c:pt>
                <c:pt idx="183">
                  <c:v>5.82</c:v>
                </c:pt>
                <c:pt idx="184">
                  <c:v/>
                </c:pt>
                <c:pt idx="185">
                  <c:v/>
                </c:pt>
                <c:pt idx="186">
                  <c:v>7.21</c:v>
                </c:pt>
                <c:pt idx="187">
                  <c:v/>
                </c:pt>
                <c:pt idx="188">
                  <c:v>4.63</c:v>
                </c:pt>
                <c:pt idx="189">
                  <c:v>4.04</c:v>
                </c:pt>
                <c:pt idx="190">
                  <c:v>4.2</c:v>
                </c:pt>
                <c:pt idx="191">
                  <c:v>3.61</c:v>
                </c:pt>
                <c:pt idx="192">
                  <c:v/>
                </c:pt>
                <c:pt idx="193">
                  <c:v>4.16</c:v>
                </c:pt>
                <c:pt idx="194">
                  <c:v>9.53</c:v>
                </c:pt>
                <c:pt idx="195">
                  <c:v>4.52</c:v>
                </c:pt>
                <c:pt idx="196">
                  <c:v>3.13</c:v>
                </c:pt>
                <c:pt idx="197">
                  <c:v/>
                </c:pt>
                <c:pt idx="198">
                  <c:v>6.66</c:v>
                </c:pt>
                <c:pt idx="199">
                  <c:v>3.31</c:v>
                </c:pt>
                <c:pt idx="200">
                  <c:v>4.71</c:v>
                </c:pt>
                <c:pt idx="201">
                  <c:v>3.21</c:v>
                </c:pt>
                <c:pt idx="202">
                  <c:v/>
                </c:pt>
                <c:pt idx="203">
                  <c:v/>
                </c:pt>
                <c:pt idx="204">
                  <c:v/>
                </c:pt>
                <c:pt idx="205">
                  <c:v/>
                </c:pt>
                <c:pt idx="206">
                  <c:v>3.51</c:v>
                </c:pt>
                <c:pt idx="207">
                  <c:v/>
                </c:pt>
                <c:pt idx="208">
                  <c:v/>
                </c:pt>
                <c:pt idx="209">
                  <c:v/>
                </c:pt>
                <c:pt idx="210">
                  <c:v>9.66</c:v>
                </c:pt>
                <c:pt idx="211">
                  <c:v/>
                </c:pt>
                <c:pt idx="212">
                  <c:v>6.69</c:v>
                </c:pt>
                <c:pt idx="213">
                  <c:v>5.41</c:v>
                </c:pt>
                <c:pt idx="214">
                  <c:v/>
                </c:pt>
                <c:pt idx="215">
                  <c:v/>
                </c:pt>
                <c:pt idx="216">
                  <c:v/>
                </c:pt>
                <c:pt idx="217">
                  <c:v>8.32</c:v>
                </c:pt>
                <c:pt idx="218">
                  <c:v/>
                </c:pt>
                <c:pt idx="219">
                  <c:v>6.14</c:v>
                </c:pt>
                <c:pt idx="220">
                  <c:v/>
                </c:pt>
                <c:pt idx="221">
                  <c:v>6.56</c:v>
                </c:pt>
                <c:pt idx="222">
                  <c:v>6.2</c:v>
                </c:pt>
                <c:pt idx="223">
                  <c:v/>
                </c:pt>
                <c:pt idx="224">
                  <c:v>8.66</c:v>
                </c:pt>
                <c:pt idx="225">
                  <c:v>3.92</c:v>
                </c:pt>
                <c:pt idx="226">
                  <c:v/>
                </c:pt>
                <c:pt idx="227">
                  <c:v>4.08</c:v>
                </c:pt>
                <c:pt idx="228">
                  <c:v/>
                </c:pt>
                <c:pt idx="229">
                  <c:v/>
                </c:pt>
                <c:pt idx="230">
                  <c:v>4.8</c:v>
                </c:pt>
                <c:pt idx="231">
                  <c:v>5.69</c:v>
                </c:pt>
                <c:pt idx="232">
                  <c:v/>
                </c:pt>
                <c:pt idx="233">
                  <c:v>4.44</c:v>
                </c:pt>
                <c:pt idx="234">
                  <c:v>7.98</c:v>
                </c:pt>
                <c:pt idx="235">
                  <c:v>6.82</c:v>
                </c:pt>
                <c:pt idx="236">
                  <c:v/>
                </c:pt>
                <c:pt idx="237">
                  <c:v>8.08</c:v>
                </c:pt>
                <c:pt idx="238">
                  <c:v/>
                </c:pt>
                <c:pt idx="239">
                  <c:v>5.28</c:v>
                </c:pt>
                <c:pt idx="240">
                  <c:v>11.19</c:v>
                </c:pt>
                <c:pt idx="241">
                  <c:v>11.16</c:v>
                </c:pt>
                <c:pt idx="242">
                  <c:v>10.39</c:v>
                </c:pt>
                <c:pt idx="243">
                  <c:v/>
                </c:pt>
                <c:pt idx="244">
                  <c:v/>
                </c:pt>
                <c:pt idx="245">
                  <c:v>8.58</c:v>
                </c:pt>
                <c:pt idx="246">
                  <c:v/>
                </c:pt>
                <c:pt idx="247">
                  <c:v/>
                </c:pt>
                <c:pt idx="248">
                  <c:v/>
                </c:pt>
                <c:pt idx="249">
                  <c:v/>
                </c:pt>
                <c:pt idx="250">
                  <c:v/>
                </c:pt>
                <c:pt idx="251">
                  <c:v>6.02</c:v>
                </c:pt>
                <c:pt idx="252">
                  <c:v/>
                </c:pt>
                <c:pt idx="253">
                  <c:v>4.39</c:v>
                </c:pt>
                <c:pt idx="254">
                  <c:v/>
                </c:pt>
                <c:pt idx="255">
                  <c:v/>
                </c:pt>
                <c:pt idx="256">
                  <c:v/>
                </c:pt>
                <c:pt idx="257">
                  <c:v/>
                </c:pt>
                <c:pt idx="258">
                  <c:v>8.79</c:v>
                </c:pt>
                <c:pt idx="259">
                  <c:v>4.82</c:v>
                </c:pt>
                <c:pt idx="260">
                  <c:v/>
                </c:pt>
                <c:pt idx="261">
                  <c:v>7.81</c:v>
                </c:pt>
                <c:pt idx="262">
                  <c:v>6.17</c:v>
                </c:pt>
                <c:pt idx="263">
                  <c:v/>
                </c:pt>
                <c:pt idx="264">
                  <c:v>3.84</c:v>
                </c:pt>
                <c:pt idx="265">
                  <c:v>8.91</c:v>
                </c:pt>
                <c:pt idx="266">
                  <c:v>6.32</c:v>
                </c:pt>
                <c:pt idx="267">
                  <c:v/>
                </c:pt>
                <c:pt idx="268">
                  <c:v>6.99</c:v>
                </c:pt>
                <c:pt idx="269">
                  <c:v/>
                </c:pt>
                <c:pt idx="270">
                  <c:v/>
                </c:pt>
                <c:pt idx="271">
                  <c:v>4.91</c:v>
                </c:pt>
                <c:pt idx="272">
                  <c:v>10.85</c:v>
                </c:pt>
                <c:pt idx="273">
                  <c:v/>
                </c:pt>
                <c:pt idx="274">
                  <c:v/>
                </c:pt>
                <c:pt idx="275">
                  <c:v/>
                </c:pt>
                <c:pt idx="276">
                  <c:v>9.2</c:v>
                </c:pt>
                <c:pt idx="277">
                  <c:v>3.94</c:v>
                </c:pt>
                <c:pt idx="278">
                  <c:v/>
                </c:pt>
                <c:pt idx="279">
                  <c:v>6.71</c:v>
                </c:pt>
                <c:pt idx="280">
                  <c:v>4.95</c:v>
                </c:pt>
                <c:pt idx="281">
                  <c:v>5.7</c:v>
                </c:pt>
                <c:pt idx="282">
                  <c:v/>
                </c:pt>
                <c:pt idx="283">
                  <c:v>7.48</c:v>
                </c:pt>
                <c:pt idx="284">
                  <c:v>11.81</c:v>
                </c:pt>
                <c:pt idx="285">
                  <c:v/>
                </c:pt>
                <c:pt idx="286">
                  <c:v/>
                </c:pt>
                <c:pt idx="287">
                  <c:v>7.49</c:v>
                </c:pt>
                <c:pt idx="288">
                  <c:v>7.67</c:v>
                </c:pt>
                <c:pt idx="289">
                  <c:v>5.15</c:v>
                </c:pt>
                <c:pt idx="290">
                  <c:v/>
                </c:pt>
                <c:pt idx="291">
                  <c:v/>
                </c:pt>
                <c:pt idx="292">
                  <c:v>2.77</c:v>
                </c:pt>
                <c:pt idx="293">
                  <c:v/>
                </c:pt>
                <c:pt idx="294">
                  <c:v>4.03</c:v>
                </c:pt>
                <c:pt idx="295">
                  <c:v>3.63</c:v>
                </c:pt>
                <c:pt idx="296">
                  <c:v>2.97</c:v>
                </c:pt>
                <c:pt idx="297">
                  <c:v/>
                </c:pt>
                <c:pt idx="298">
                  <c:v>8.34</c:v>
                </c:pt>
                <c:pt idx="299">
                  <c:v>3.26</c:v>
                </c:pt>
                <c:pt idx="300">
                  <c:v/>
                </c:pt>
                <c:pt idx="301">
                  <c:v/>
                </c:pt>
                <c:pt idx="302">
                  <c:v>6.09</c:v>
                </c:pt>
                <c:pt idx="303">
                  <c:v/>
                </c:pt>
                <c:pt idx="304">
                  <c:v>4.3</c:v>
                </c:pt>
                <c:pt idx="305">
                  <c:v>5.87</c:v>
                </c:pt>
                <c:pt idx="306">
                  <c:v/>
                </c:pt>
                <c:pt idx="307">
                  <c:v>8.41</c:v>
                </c:pt>
                <c:pt idx="308">
                  <c:v>6.48</c:v>
                </c:pt>
                <c:pt idx="309">
                  <c:v/>
                </c:pt>
              </c:numCache>
            </c:numRef>
          </c:yVal>
        </c:ser>
        <c:ser>
          <c:idx val="1"/>
          <c:order val="1"/>
          <c:smooth val="0"/>
          <c:tx>
            <c:strRef>
              <c:f>Sheet1!$C$1</c:f>
              <c:strCache>
                <c:ptCount val="1"/>
                <c:pt idx="0">
                  <c:v>SP B</c:v>
                </c:pt>
              </c:strCache>
            </c:strRef>
          </c:tx>
          <c:spPr>
            <a:ln>
              <a:noFill/>
            </a:ln>
          </c:spPr>
          <c:marker>
            <c:spPr>
              <a:solidFill>
                <a:srgbClr val="339933"/>
              </a:solidFill>
              <a:ln w="28575">
                <a:noFill/>
              </a:ln>
            </c:spPr>
          </c:marker>
          <c:xVal>
            <c:numRef>
              <c:f>Sheet1!$A$2:$A$311</c:f>
              <c:numCache>
                <c:ptCount val="310"/>
                <c:pt idx="0">
                  <c:v>1314.52</c:v>
                </c:pt>
                <c:pt idx="1">
                  <c:v>1973.28</c:v>
                </c:pt>
                <c:pt idx="2">
                  <c:v>678.44</c:v>
                </c:pt>
                <c:pt idx="3">
                  <c:v>3214.58</c:v>
                </c:pt>
                <c:pt idx="4">
                  <c:v>1793.84</c:v>
                </c:pt>
                <c:pt idx="5">
                  <c:v>2229.94</c:v>
                </c:pt>
                <c:pt idx="6">
                  <c:v>3888.84</c:v>
                </c:pt>
                <c:pt idx="7">
                  <c:v>4177.69</c:v>
                </c:pt>
                <c:pt idx="8">
                  <c:v>2374.07</c:v>
                </c:pt>
                <c:pt idx="9">
                  <c:v>1775.15</c:v>
                </c:pt>
                <c:pt idx="10">
                  <c:v>3223.71</c:v>
                </c:pt>
                <c:pt idx="11">
                  <c:v>3226.21</c:v>
                </c:pt>
                <c:pt idx="12">
                  <c:v>1429.77</c:v>
                </c:pt>
                <c:pt idx="13">
                  <c:v>1802.53</c:v>
                </c:pt>
                <c:pt idx="14">
                  <c:v>3377.58</c:v>
                </c:pt>
                <c:pt idx="15">
                  <c:v>4289.95</c:v>
                </c:pt>
                <c:pt idx="16">
                  <c:v>1484.77</c:v>
                </c:pt>
                <c:pt idx="17">
                  <c:v>655.16</c:v>
                </c:pt>
                <c:pt idx="18">
                  <c:v>4256.45</c:v>
                </c:pt>
                <c:pt idx="19">
                  <c:v>2359.45</c:v>
                </c:pt>
                <c:pt idx="20">
                  <c:v>2699.94</c:v>
                </c:pt>
                <c:pt idx="21">
                  <c:v>4480.21</c:v>
                </c:pt>
                <c:pt idx="22">
                  <c:v>3001.07</c:v>
                </c:pt>
                <c:pt idx="23">
                  <c:v>1263.71</c:v>
                </c:pt>
                <c:pt idx="24">
                  <c:v>2388.95</c:v>
                </c:pt>
                <c:pt idx="25">
                  <c:v>2941.07</c:v>
                </c:pt>
                <c:pt idx="26">
                  <c:v>509.53</c:v>
                </c:pt>
                <c:pt idx="27">
                  <c:v>1137.27</c:v>
                </c:pt>
                <c:pt idx="28">
                  <c:v>3660.33</c:v>
                </c:pt>
                <c:pt idx="29">
                  <c:v>1758.53</c:v>
                </c:pt>
                <c:pt idx="30">
                  <c:v>3665.58</c:v>
                </c:pt>
                <c:pt idx="31">
                  <c:v>1814.65</c:v>
                </c:pt>
                <c:pt idx="32">
                  <c:v>830.82</c:v>
                </c:pt>
                <c:pt idx="33">
                  <c:v>2135.2</c:v>
                </c:pt>
                <c:pt idx="34">
                  <c:v>1746.34</c:v>
                </c:pt>
                <c:pt idx="35">
                  <c:v>3249.69</c:v>
                </c:pt>
                <c:pt idx="36">
                  <c:v>3210.19</c:v>
                </c:pt>
                <c:pt idx="37">
                  <c:v>3306.19</c:v>
                </c:pt>
                <c:pt idx="38">
                  <c:v>1337.84</c:v>
                </c:pt>
                <c:pt idx="39">
                  <c:v>3927.95</c:v>
                </c:pt>
                <c:pt idx="40">
                  <c:v>3926.95</c:v>
                </c:pt>
                <c:pt idx="41">
                  <c:v>2996.59</c:v>
                </c:pt>
                <c:pt idx="42">
                  <c:v>1050.15</c:v>
                </c:pt>
                <c:pt idx="43">
                  <c:v>1395.09</c:v>
                </c:pt>
                <c:pt idx="44">
                  <c:v>2490.33</c:v>
                </c:pt>
                <c:pt idx="45">
                  <c:v>1227.65</c:v>
                </c:pt>
                <c:pt idx="46">
                  <c:v>1894.46</c:v>
                </c:pt>
                <c:pt idx="47">
                  <c:v>1302.53</c:v>
                </c:pt>
                <c:pt idx="48">
                  <c:v>1399.03</c:v>
                </c:pt>
                <c:pt idx="49">
                  <c:v>2774.84</c:v>
                </c:pt>
                <c:pt idx="50">
                  <c:v>3112.07</c:v>
                </c:pt>
                <c:pt idx="51">
                  <c:v>2415.08</c:v>
                </c:pt>
                <c:pt idx="52">
                  <c:v>2009.77</c:v>
                </c:pt>
                <c:pt idx="53">
                  <c:v>1729.96</c:v>
                </c:pt>
                <c:pt idx="54">
                  <c:v>802.19</c:v>
                </c:pt>
                <c:pt idx="55">
                  <c:v>3351.7</c:v>
                </c:pt>
                <c:pt idx="56">
                  <c:v>6565.46</c:v>
                </c:pt>
                <c:pt idx="57">
                  <c:v>1771.96</c:v>
                </c:pt>
                <c:pt idx="58">
                  <c:v>3411.2</c:v>
                </c:pt>
                <c:pt idx="59">
                  <c:v>3411.7</c:v>
                </c:pt>
                <c:pt idx="60">
                  <c:v>4327.99</c:v>
                </c:pt>
                <c:pt idx="61">
                  <c:v>2675.83</c:v>
                </c:pt>
                <c:pt idx="62">
                  <c:v>2543.34</c:v>
                </c:pt>
                <c:pt idx="63">
                  <c:v>2685.58</c:v>
                </c:pt>
                <c:pt idx="64">
                  <c:v>1704.02</c:v>
                </c:pt>
                <c:pt idx="65">
                  <c:v>801.41</c:v>
                </c:pt>
                <c:pt idx="66">
                  <c:v>5561.73</c:v>
                </c:pt>
                <c:pt idx="67">
                  <c:v>2215.34</c:v>
                </c:pt>
                <c:pt idx="68">
                  <c:v>2878.83</c:v>
                </c:pt>
                <c:pt idx="69">
                  <c:v>2260.84</c:v>
                </c:pt>
                <c:pt idx="70">
                  <c:v>1249.09</c:v>
                </c:pt>
                <c:pt idx="71">
                  <c:v>2241.34</c:v>
                </c:pt>
                <c:pt idx="72">
                  <c:v>1583.21</c:v>
                </c:pt>
                <c:pt idx="73">
                  <c:v>1018.75</c:v>
                </c:pt>
                <c:pt idx="74">
                  <c:v>4685.24</c:v>
                </c:pt>
                <c:pt idx="75">
                  <c:v>3117.86</c:v>
                </c:pt>
                <c:pt idx="76">
                  <c:v>4363.38</c:v>
                </c:pt>
                <c:pt idx="77">
                  <c:v>4990.64</c:v>
                </c:pt>
                <c:pt idx="78">
                  <c:v>1064.0</c:v>
                </c:pt>
                <c:pt idx="79">
                  <c:v>2551.1</c:v>
                </c:pt>
                <c:pt idx="80">
                  <c:v>3228.11</c:v>
                </c:pt>
                <c:pt idx="81">
                  <c:v>3607.12</c:v>
                </c:pt>
                <c:pt idx="82">
                  <c:v>2230.22</c:v>
                </c:pt>
                <c:pt idx="83">
                  <c:v>3277.11</c:v>
                </c:pt>
                <c:pt idx="84">
                  <c:v>1555.51</c:v>
                </c:pt>
                <c:pt idx="85">
                  <c:v>2212.85</c:v>
                </c:pt>
                <c:pt idx="86">
                  <c:v>413.37</c:v>
                </c:pt>
                <c:pt idx="87">
                  <c:v>2300.85</c:v>
                </c:pt>
                <c:pt idx="88">
                  <c:v>1039.19</c:v>
                </c:pt>
                <c:pt idx="89">
                  <c:v>2250.85</c:v>
                </c:pt>
                <c:pt idx="90">
                  <c:v>2517.22</c:v>
                </c:pt>
                <c:pt idx="91">
                  <c:v>4319.89</c:v>
                </c:pt>
                <c:pt idx="92">
                  <c:v>3844.12</c:v>
                </c:pt>
                <c:pt idx="93">
                  <c:v>1262.5</c:v>
                </c:pt>
                <c:pt idx="94">
                  <c:v>2878.98</c:v>
                </c:pt>
                <c:pt idx="95">
                  <c:v>4171.39</c:v>
                </c:pt>
                <c:pt idx="96">
                  <c:v>2840.98</c:v>
                </c:pt>
                <c:pt idx="97">
                  <c:v>3921.24</c:v>
                </c:pt>
                <c:pt idx="98">
                  <c:v>1105.13</c:v>
                </c:pt>
                <c:pt idx="99">
                  <c:v>2002.51</c:v>
                </c:pt>
                <c:pt idx="100">
                  <c:v>2870.1</c:v>
                </c:pt>
                <c:pt idx="101">
                  <c:v>4000.74</c:v>
                </c:pt>
                <c:pt idx="102">
                  <c:v>4015.24</c:v>
                </c:pt>
                <c:pt idx="103">
                  <c:v>2049.48</c:v>
                </c:pt>
                <c:pt idx="104">
                  <c:v>2897.85</c:v>
                </c:pt>
                <c:pt idx="105">
                  <c:v>4147.9</c:v>
                </c:pt>
                <c:pt idx="106">
                  <c:v>500.76</c:v>
                </c:pt>
                <c:pt idx="107">
                  <c:v>2912.72</c:v>
                </c:pt>
                <c:pt idx="108">
                  <c:v>2478.73</c:v>
                </c:pt>
                <c:pt idx="109">
                  <c:v>271.9</c:v>
                </c:pt>
                <c:pt idx="110">
                  <c:v>1466.5</c:v>
                </c:pt>
                <c:pt idx="111">
                  <c:v>3050.22</c:v>
                </c:pt>
                <c:pt idx="112">
                  <c:v>1757.95</c:v>
                </c:pt>
                <c:pt idx="113">
                  <c:v>1210.63</c:v>
                </c:pt>
                <c:pt idx="114">
                  <c:v>2031.82</c:v>
                </c:pt>
                <c:pt idx="115">
                  <c:v>1539.5</c:v>
                </c:pt>
                <c:pt idx="116">
                  <c:v>1154.76</c:v>
                </c:pt>
                <c:pt idx="117">
                  <c:v>4178.16</c:v>
                </c:pt>
                <c:pt idx="118">
                  <c:v>6157.13</c:v>
                </c:pt>
                <c:pt idx="119">
                  <c:v>1265.76</c:v>
                </c:pt>
                <c:pt idx="120">
                  <c:v>3411.85</c:v>
                </c:pt>
                <c:pt idx="121">
                  <c:v>4597.67</c:v>
                </c:pt>
                <c:pt idx="122">
                  <c:v>1825.07</c:v>
                </c:pt>
                <c:pt idx="123">
                  <c:v>1302.64</c:v>
                </c:pt>
                <c:pt idx="124">
                  <c:v>1648.19</c:v>
                </c:pt>
                <c:pt idx="125">
                  <c:v>4685.91</c:v>
                </c:pt>
                <c:pt idx="126">
                  <c:v>1848.32</c:v>
                </c:pt>
                <c:pt idx="127">
                  <c:v>2874.87</c:v>
                </c:pt>
                <c:pt idx="128">
                  <c:v>2615.36</c:v>
                </c:pt>
                <c:pt idx="129">
                  <c:v>1604.63</c:v>
                </c:pt>
                <c:pt idx="130">
                  <c:v>1435.01</c:v>
                </c:pt>
                <c:pt idx="131">
                  <c:v>3217.73</c:v>
                </c:pt>
                <c:pt idx="132">
                  <c:v>3037.49</c:v>
                </c:pt>
                <c:pt idx="133">
                  <c:v>1521.01</c:v>
                </c:pt>
                <c:pt idx="134">
                  <c:v>1207.2</c:v>
                </c:pt>
                <c:pt idx="135">
                  <c:v>1309.26</c:v>
                </c:pt>
                <c:pt idx="136">
                  <c:v>1839.19</c:v>
                </c:pt>
                <c:pt idx="137">
                  <c:v>3712.35</c:v>
                </c:pt>
                <c:pt idx="138">
                  <c:v>2547.87</c:v>
                </c:pt>
                <c:pt idx="139">
                  <c:v>1147.39</c:v>
                </c:pt>
                <c:pt idx="140">
                  <c:v>1155.95</c:v>
                </c:pt>
                <c:pt idx="141">
                  <c:v>1973.75</c:v>
                </c:pt>
                <c:pt idx="142">
                  <c:v>392.9</c:v>
                </c:pt>
                <c:pt idx="143">
                  <c:v>383.51</c:v>
                </c:pt>
                <c:pt idx="144">
                  <c:v>1264.2</c:v>
                </c:pt>
                <c:pt idx="145">
                  <c:v>3596.35</c:v>
                </c:pt>
                <c:pt idx="146">
                  <c:v>2761.24</c:v>
                </c:pt>
                <c:pt idx="147">
                  <c:v>4562.68</c:v>
                </c:pt>
                <c:pt idx="148">
                  <c:v>2346.13</c:v>
                </c:pt>
                <c:pt idx="149">
                  <c:v>1170.55</c:v>
                </c:pt>
                <c:pt idx="150">
                  <c:v>4278.57</c:v>
                </c:pt>
                <c:pt idx="151">
                  <c:v>2610.76</c:v>
                </c:pt>
                <c:pt idx="152">
                  <c:v>2920.89</c:v>
                </c:pt>
                <c:pt idx="153">
                  <c:v>1807.31</c:v>
                </c:pt>
                <c:pt idx="154">
                  <c:v>1286.49</c:v>
                </c:pt>
                <c:pt idx="155">
                  <c:v>2324.0</c:v>
                </c:pt>
                <c:pt idx="156">
                  <c:v>1126.3</c:v>
                </c:pt>
                <c:pt idx="157">
                  <c:v>2404.5</c:v>
                </c:pt>
                <c:pt idx="158">
                  <c:v>3139.02</c:v>
                </c:pt>
                <c:pt idx="159">
                  <c:v>3776.53</c:v>
                </c:pt>
                <c:pt idx="160">
                  <c:v>1425.24</c:v>
                </c:pt>
                <c:pt idx="161">
                  <c:v>2516.25</c:v>
                </c:pt>
                <c:pt idx="162">
                  <c:v>2936.26</c:v>
                </c:pt>
                <c:pt idx="163">
                  <c:v>3190.65</c:v>
                </c:pt>
                <c:pt idx="164">
                  <c:v>3844.02</c:v>
                </c:pt>
                <c:pt idx="165">
                  <c:v>1482.3</c:v>
                </c:pt>
                <c:pt idx="166">
                  <c:v>2631.25</c:v>
                </c:pt>
                <c:pt idx="167">
                  <c:v>1947.87</c:v>
                </c:pt>
                <c:pt idx="168">
                  <c:v>600.3</c:v>
                </c:pt>
                <c:pt idx="169">
                  <c:v>3011.88</c:v>
                </c:pt>
                <c:pt idx="170">
                  <c:v>3057.88</c:v>
                </c:pt>
                <c:pt idx="171">
                  <c:v>638.05</c:v>
                </c:pt>
                <c:pt idx="172">
                  <c:v>2147.01</c:v>
                </c:pt>
                <c:pt idx="173">
                  <c:v>4373.84</c:v>
                </c:pt>
                <c:pt idx="174">
                  <c:v>3313.53</c:v>
                </c:pt>
                <c:pt idx="175">
                  <c:v>799.21</c:v>
                </c:pt>
                <c:pt idx="176">
                  <c:v>1914.62</c:v>
                </c:pt>
                <c:pt idx="177">
                  <c:v>1902.62</c:v>
                </c:pt>
                <c:pt idx="178">
                  <c:v>3819.02</c:v>
                </c:pt>
                <c:pt idx="179">
                  <c:v>1338.3</c:v>
                </c:pt>
                <c:pt idx="180">
                  <c:v>1319.05</c:v>
                </c:pt>
                <c:pt idx="181">
                  <c:v>2415.76</c:v>
                </c:pt>
                <c:pt idx="182">
                  <c:v>4041.64</c:v>
                </c:pt>
                <c:pt idx="183">
                  <c:v>1392.81</c:v>
                </c:pt>
                <c:pt idx="184">
                  <c:v>4578.85</c:v>
                </c:pt>
                <c:pt idx="185">
                  <c:v>4591.85</c:v>
                </c:pt>
                <c:pt idx="186">
                  <c:v>2644.65</c:v>
                </c:pt>
                <c:pt idx="187">
                  <c:v>3056.53</c:v>
                </c:pt>
                <c:pt idx="188">
                  <c:v>1566.36</c:v>
                </c:pt>
                <c:pt idx="189">
                  <c:v>1056.43</c:v>
                </c:pt>
                <c:pt idx="190">
                  <c:v>1007.55</c:v>
                </c:pt>
                <c:pt idx="191">
                  <c:v>482.99</c:v>
                </c:pt>
                <c:pt idx="192">
                  <c:v>2485.27</c:v>
                </c:pt>
                <c:pt idx="193">
                  <c:v>847.83</c:v>
                </c:pt>
                <c:pt idx="194">
                  <c:v>2911.28</c:v>
                </c:pt>
                <c:pt idx="195">
                  <c:v>1076.37</c:v>
                </c:pt>
                <c:pt idx="196">
                  <c:v>442.27</c:v>
                </c:pt>
                <c:pt idx="197">
                  <c:v>3375.75</c:v>
                </c:pt>
                <c:pt idx="198">
                  <c:v>1480.81</c:v>
                </c:pt>
                <c:pt idx="199">
                  <c:v>482.13</c:v>
                </c:pt>
                <c:pt idx="200">
                  <c:v>1488.31</c:v>
                </c:pt>
                <c:pt idx="201">
                  <c:v>528.99</c:v>
                </c:pt>
                <c:pt idx="202">
                  <c:v>3672.89</c:v>
                </c:pt>
                <c:pt idx="203">
                  <c:v>2594.28</c:v>
                </c:pt>
                <c:pt idx="204">
                  <c:v>3029.4</c:v>
                </c:pt>
                <c:pt idx="205">
                  <c:v>3223.88</c:v>
                </c:pt>
                <c:pt idx="206">
                  <c:v>673.52</c:v>
                </c:pt>
                <c:pt idx="207">
                  <c:v>1126.56</c:v>
                </c:pt>
                <c:pt idx="208">
                  <c:v>3907.63</c:v>
                </c:pt>
                <c:pt idx="209">
                  <c:v>4842.62</c:v>
                </c:pt>
                <c:pt idx="210">
                  <c:v>3565.39</c:v>
                </c:pt>
                <c:pt idx="211">
                  <c:v>4189.36</c:v>
                </c:pt>
                <c:pt idx="212">
                  <c:v>1799.86</c:v>
                </c:pt>
                <c:pt idx="213">
                  <c:v>1626.99</c:v>
                </c:pt>
                <c:pt idx="214">
                  <c:v>4709.62</c:v>
                </c:pt>
                <c:pt idx="215">
                  <c:v>4477.11</c:v>
                </c:pt>
                <c:pt idx="216">
                  <c:v>4471.36</c:v>
                </c:pt>
                <c:pt idx="217">
                  <c:v>2304.78</c:v>
                </c:pt>
                <c:pt idx="218">
                  <c:v>3391.89</c:v>
                </c:pt>
                <c:pt idx="219">
                  <c:v>1961.3</c:v>
                </c:pt>
                <c:pt idx="220">
                  <c:v>3864.75</c:v>
                </c:pt>
                <c:pt idx="221">
                  <c:v>2373.9</c:v>
                </c:pt>
                <c:pt idx="222">
                  <c:v>2389.65</c:v>
                </c:pt>
                <c:pt idx="223">
                  <c:v>3497.26</c:v>
                </c:pt>
                <c:pt idx="224">
                  <c:v>2313.65</c:v>
                </c:pt>
                <c:pt idx="225">
                  <c:v>765.52</c:v>
                </c:pt>
                <c:pt idx="226">
                  <c:v>4150.5</c:v>
                </c:pt>
                <c:pt idx="227">
                  <c:v>853.81</c:v>
                </c:pt>
                <c:pt idx="228">
                  <c:v>3325.55</c:v>
                </c:pt>
                <c:pt idx="229">
                  <c:v>3893.56</c:v>
                </c:pt>
                <c:pt idx="230">
                  <c:v>2178.41</c:v>
                </c:pt>
                <c:pt idx="231">
                  <c:v>1500.6</c:v>
                </c:pt>
                <c:pt idx="232">
                  <c:v>3154.05</c:v>
                </c:pt>
                <c:pt idx="233">
                  <c:v>901.28</c:v>
                </c:pt>
                <c:pt idx="234">
                  <c:v>3134.3</c:v>
                </c:pt>
                <c:pt idx="235">
                  <c:v>1688.48</c:v>
                </c:pt>
                <c:pt idx="236">
                  <c:v>4248.76</c:v>
                </c:pt>
                <c:pt idx="237">
                  <c:v>2704.67</c:v>
                </c:pt>
                <c:pt idx="238">
                  <c:v>1737.79</c:v>
                </c:pt>
                <c:pt idx="239">
                  <c:v>1221.22</c:v>
                </c:pt>
                <c:pt idx="240">
                  <c:v>4202.26</c:v>
                </c:pt>
                <c:pt idx="241">
                  <c:v>1785.54</c:v>
                </c:pt>
                <c:pt idx="242">
                  <c:v>4533.76</c:v>
                </c:pt>
                <c:pt idx="243">
                  <c:v>1161.22</c:v>
                </c:pt>
                <c:pt idx="244">
                  <c:v>4606.51</c:v>
                </c:pt>
                <c:pt idx="245">
                  <c:v>2333.41</c:v>
                </c:pt>
                <c:pt idx="246">
                  <c:v>2660.17</c:v>
                </c:pt>
                <c:pt idx="247">
                  <c:v>2998.29</c:v>
                </c:pt>
                <c:pt idx="248">
                  <c:v>3795.55</c:v>
                </c:pt>
                <c:pt idx="249">
                  <c:v>4996.53</c:v>
                </c:pt>
                <c:pt idx="250">
                  <c:v>3371.06</c:v>
                </c:pt>
                <c:pt idx="251">
                  <c:v>2089.54</c:v>
                </c:pt>
                <c:pt idx="252">
                  <c:v>3177.93</c:v>
                </c:pt>
                <c:pt idx="253">
                  <c:v>1227.85</c:v>
                </c:pt>
                <c:pt idx="254">
                  <c:v>1010.81</c:v>
                </c:pt>
                <c:pt idx="255">
                  <c:v>2639.91</c:v>
                </c:pt>
                <c:pt idx="256">
                  <c:v>3294.68</c:v>
                </c:pt>
                <c:pt idx="257">
                  <c:v>1264.6</c:v>
                </c:pt>
                <c:pt idx="258">
                  <c:v>2219.79</c:v>
                </c:pt>
                <c:pt idx="259">
                  <c:v>1253.1</c:v>
                </c:pt>
                <c:pt idx="260">
                  <c:v>1494.97</c:v>
                </c:pt>
                <c:pt idx="261">
                  <c:v>2401.54</c:v>
                </c:pt>
                <c:pt idx="262">
                  <c:v>1875.98</c:v>
                </c:pt>
                <c:pt idx="263">
                  <c:v>4018.3</c:v>
                </c:pt>
                <c:pt idx="264">
                  <c:v>993.59</c:v>
                </c:pt>
                <c:pt idx="265">
                  <c:v>2890.41</c:v>
                </c:pt>
                <c:pt idx="266">
                  <c:v>1618.67</c:v>
                </c:pt>
                <c:pt idx="267">
                  <c:v>3864.3</c:v>
                </c:pt>
                <c:pt idx="268">
                  <c:v>1823.48</c:v>
                </c:pt>
                <c:pt idx="269">
                  <c:v>3991.67</c:v>
                </c:pt>
                <c:pt idx="270">
                  <c:v>1264.98</c:v>
                </c:pt>
                <c:pt idx="271">
                  <c:v>1427.67</c:v>
                </c:pt>
                <c:pt idx="272">
                  <c:v>3705.29</c:v>
                </c:pt>
                <c:pt idx="273">
                  <c:v>2604.18</c:v>
                </c:pt>
                <c:pt idx="274">
                  <c:v>1219.73</c:v>
                </c:pt>
                <c:pt idx="275">
                  <c:v>2651.18</c:v>
                </c:pt>
                <c:pt idx="276">
                  <c:v>3234.91</c:v>
                </c:pt>
                <c:pt idx="277">
                  <c:v>845.9</c:v>
                </c:pt>
                <c:pt idx="278">
                  <c:v>1195.98</c:v>
                </c:pt>
                <c:pt idx="279">
                  <c:v>1994.6</c:v>
                </c:pt>
                <c:pt idx="280">
                  <c:v>1201.23</c:v>
                </c:pt>
                <c:pt idx="281">
                  <c:v>1203.48</c:v>
                </c:pt>
                <c:pt idx="282">
                  <c:v>3150.41</c:v>
                </c:pt>
                <c:pt idx="283">
                  <c:v>2078.05</c:v>
                </c:pt>
                <c:pt idx="284">
                  <c:v>3926.42</c:v>
                </c:pt>
                <c:pt idx="285">
                  <c:v>3091.41</c:v>
                </c:pt>
                <c:pt idx="286">
                  <c:v>2957.31</c:v>
                </c:pt>
                <c:pt idx="287">
                  <c:v>2966.06</c:v>
                </c:pt>
                <c:pt idx="288">
                  <c:v>2675.81</c:v>
                </c:pt>
                <c:pt idx="289">
                  <c:v>1133.48</c:v>
                </c:pt>
                <c:pt idx="290">
                  <c:v>2819.68</c:v>
                </c:pt>
                <c:pt idx="291">
                  <c:v>1247.04</c:v>
                </c:pt>
                <c:pt idx="292">
                  <c:v>359.55</c:v>
                </c:pt>
                <c:pt idx="293">
                  <c:v>3879.54</c:v>
                </c:pt>
                <c:pt idx="294">
                  <c:v>999.12</c:v>
                </c:pt>
                <c:pt idx="295">
                  <c:v>919.93</c:v>
                </c:pt>
                <c:pt idx="296">
                  <c:v>451.0</c:v>
                </c:pt>
                <c:pt idx="297">
                  <c:v>2790.3</c:v>
                </c:pt>
                <c:pt idx="298">
                  <c:v>3545.17</c:v>
                </c:pt>
                <c:pt idx="299">
                  <c:v>557.28</c:v>
                </c:pt>
                <c:pt idx="300">
                  <c:v>3280.04</c:v>
                </c:pt>
                <c:pt idx="301">
                  <c:v>3290.29</c:v>
                </c:pt>
                <c:pt idx="302">
                  <c:v>2214.18</c:v>
                </c:pt>
                <c:pt idx="303">
                  <c:v>2471.06</c:v>
                </c:pt>
                <c:pt idx="304">
                  <c:v>940.68</c:v>
                </c:pt>
                <c:pt idx="305">
                  <c:v>2454.06</c:v>
                </c:pt>
                <c:pt idx="306">
                  <c:v>1999.72</c:v>
                </c:pt>
                <c:pt idx="307">
                  <c:v>2080.56</c:v>
                </c:pt>
                <c:pt idx="308">
                  <c:v>1626.85</c:v>
                </c:pt>
                <c:pt idx="309">
                  <c:v>3102.67</c:v>
                </c:pt>
              </c:numCache>
            </c:numRef>
          </c:xVal>
          <c:yVal>
            <c:numRef>
              <c:f>Sheet1!$C$2:$C$311</c:f>
              <c:numCache>
                <c:ptCount val="310"/>
                <c:pt idx="0">
                  <c:v/>
                </c:pt>
                <c:pt idx="1">
                  <c:v/>
                </c:pt>
                <c:pt idx="2">
                  <c:v/>
                </c:pt>
                <c:pt idx="3">
                  <c:v>6.5</c:v>
                </c:pt>
                <c:pt idx="4">
                  <c:v/>
                </c:pt>
                <c:pt idx="5">
                  <c:v/>
                </c:pt>
                <c:pt idx="6">
                  <c:v>6.86</c:v>
                </c:pt>
                <c:pt idx="7">
                  <c:v>11.3</c:v>
                </c:pt>
                <c:pt idx="8">
                  <c:v>5.34</c:v>
                </c:pt>
                <c:pt idx="9">
                  <c:v/>
                </c:pt>
                <c:pt idx="10">
                  <c:v/>
                </c:pt>
                <c:pt idx="11">
                  <c:v>5.89</c:v>
                </c:pt>
                <c:pt idx="12">
                  <c:v/>
                </c:pt>
                <c:pt idx="13">
                  <c:v/>
                </c:pt>
                <c:pt idx="14">
                  <c:v>6.15</c:v>
                </c:pt>
                <c:pt idx="15">
                  <c:v>9.3</c:v>
                </c:pt>
                <c:pt idx="16">
                  <c:v/>
                </c:pt>
                <c:pt idx="17">
                  <c:v/>
                </c:pt>
                <c:pt idx="18">
                  <c:v>9.69</c:v>
                </c:pt>
                <c:pt idx="19">
                  <c:v/>
                </c:pt>
                <c:pt idx="20">
                  <c:v>4.85</c:v>
                </c:pt>
                <c:pt idx="21">
                  <c:v>10.07</c:v>
                </c:pt>
                <c:pt idx="22">
                  <c:v>5.72</c:v>
                </c:pt>
                <c:pt idx="23">
                  <c:v>3.4</c:v>
                </c:pt>
                <c:pt idx="24">
                  <c:v>4.9</c:v>
                </c:pt>
                <c:pt idx="25">
                  <c:v>6.19</c:v>
                </c:pt>
                <c:pt idx="26">
                  <c:v/>
                </c:pt>
                <c:pt idx="27">
                  <c:v/>
                </c:pt>
                <c:pt idx="28">
                  <c:v>6.97</c:v>
                </c:pt>
                <c:pt idx="29">
                  <c:v/>
                </c:pt>
                <c:pt idx="30">
                  <c:v>7.02</c:v>
                </c:pt>
                <c:pt idx="31">
                  <c:v/>
                </c:pt>
                <c:pt idx="32">
                  <c:v/>
                </c:pt>
                <c:pt idx="33">
                  <c:v>4.67</c:v>
                </c:pt>
                <c:pt idx="34">
                  <c:v/>
                </c:pt>
                <c:pt idx="35">
                  <c:v/>
                </c:pt>
                <c:pt idx="36">
                  <c:v/>
                </c:pt>
                <c:pt idx="37">
                  <c:v>7.6</c:v>
                </c:pt>
                <c:pt idx="38">
                  <c:v>4.24</c:v>
                </c:pt>
                <c:pt idx="39">
                  <c:v>8.28</c:v>
                </c:pt>
                <c:pt idx="40">
                  <c:v>7.46</c:v>
                </c:pt>
                <c:pt idx="41">
                  <c:v>5.16</c:v>
                </c:pt>
                <c:pt idx="42">
                  <c:v/>
                </c:pt>
                <c:pt idx="43">
                  <c:v/>
                </c:pt>
                <c:pt idx="44">
                  <c:v/>
                </c:pt>
                <c:pt idx="45">
                  <c:v/>
                </c:pt>
                <c:pt idx="46">
                  <c:v/>
                </c:pt>
                <c:pt idx="47">
                  <c:v/>
                </c:pt>
                <c:pt idx="48">
                  <c:v/>
                </c:pt>
                <c:pt idx="49">
                  <c:v>4.93</c:v>
                </c:pt>
                <c:pt idx="50">
                  <c:v>6.62</c:v>
                </c:pt>
                <c:pt idx="51">
                  <c:v/>
                </c:pt>
                <c:pt idx="52">
                  <c:v/>
                </c:pt>
                <c:pt idx="53">
                  <c:v>4.1</c:v>
                </c:pt>
                <c:pt idx="54">
                  <c:v/>
                </c:pt>
                <c:pt idx="55">
                  <c:v>6.62</c:v>
                </c:pt>
                <c:pt idx="56">
                  <c:v>14.65</c:v>
                </c:pt>
                <c:pt idx="57">
                  <c:v>5.81</c:v>
                </c:pt>
                <c:pt idx="58">
                  <c:v/>
                </c:pt>
                <c:pt idx="59">
                  <c:v>8.61</c:v>
                </c:pt>
                <c:pt idx="60">
                  <c:v>6.42</c:v>
                </c:pt>
                <c:pt idx="61">
                  <c:v>8.24</c:v>
                </c:pt>
                <c:pt idx="62">
                  <c:v>5.51</c:v>
                </c:pt>
                <c:pt idx="63">
                  <c:v>5.26</c:v>
                </c:pt>
                <c:pt idx="64">
                  <c:v/>
                </c:pt>
                <c:pt idx="65">
                  <c:v/>
                </c:pt>
                <c:pt idx="66">
                  <c:v>12.58</c:v>
                </c:pt>
                <c:pt idx="67">
                  <c:v>4.88</c:v>
                </c:pt>
                <c:pt idx="68">
                  <c:v>5.93</c:v>
                </c:pt>
                <c:pt idx="69">
                  <c:v/>
                </c:pt>
                <c:pt idx="70">
                  <c:v/>
                </c:pt>
                <c:pt idx="71">
                  <c:v>4.94</c:v>
                </c:pt>
                <c:pt idx="72">
                  <c:v>14.58</c:v>
                </c:pt>
                <c:pt idx="73">
                  <c:v/>
                </c:pt>
                <c:pt idx="74">
                  <c:v>9.59</c:v>
                </c:pt>
                <c:pt idx="75">
                  <c:v>7.72</c:v>
                </c:pt>
                <c:pt idx="76">
                  <c:v>11.55</c:v>
                </c:pt>
                <c:pt idx="77">
                  <c:v>11.07</c:v>
                </c:pt>
                <c:pt idx="78">
                  <c:v/>
                </c:pt>
                <c:pt idx="79">
                  <c:v>7.5</c:v>
                </c:pt>
                <c:pt idx="80">
                  <c:v>6.76</c:v>
                </c:pt>
                <c:pt idx="81">
                  <c:v/>
                </c:pt>
                <c:pt idx="82">
                  <c:v/>
                </c:pt>
                <c:pt idx="83">
                  <c:v>6.34</c:v>
                </c:pt>
                <c:pt idx="84">
                  <c:v/>
                </c:pt>
                <c:pt idx="85">
                  <c:v/>
                </c:pt>
                <c:pt idx="86">
                  <c:v/>
                </c:pt>
                <c:pt idx="87">
                  <c:v>5.7</c:v>
                </c:pt>
                <c:pt idx="88">
                  <c:v>3.17</c:v>
                </c:pt>
                <c:pt idx="89">
                  <c:v/>
                </c:pt>
                <c:pt idx="90">
                  <c:v>5.59</c:v>
                </c:pt>
                <c:pt idx="91">
                  <c:v>10.36</c:v>
                </c:pt>
                <c:pt idx="92">
                  <c:v>9.07</c:v>
                </c:pt>
                <c:pt idx="93">
                  <c:v/>
                </c:pt>
                <c:pt idx="94">
                  <c:v/>
                </c:pt>
                <c:pt idx="95">
                  <c:v>8.79</c:v>
                </c:pt>
                <c:pt idx="96">
                  <c:v/>
                </c:pt>
                <c:pt idx="97">
                  <c:v>5.82</c:v>
                </c:pt>
                <c:pt idx="98">
                  <c:v/>
                </c:pt>
                <c:pt idx="99">
                  <c:v>4.04</c:v>
                </c:pt>
                <c:pt idx="100">
                  <c:v>5.41</c:v>
                </c:pt>
                <c:pt idx="101">
                  <c:v>9.3</c:v>
                </c:pt>
                <c:pt idx="102">
                  <c:v>10.75</c:v>
                </c:pt>
                <c:pt idx="103">
                  <c:v>5.27</c:v>
                </c:pt>
                <c:pt idx="104">
                  <c:v>6.38</c:v>
                </c:pt>
                <c:pt idx="105">
                  <c:v/>
                </c:pt>
                <c:pt idx="106">
                  <c:v/>
                </c:pt>
                <c:pt idx="107">
                  <c:v>5.23</c:v>
                </c:pt>
                <c:pt idx="108">
                  <c:v/>
                </c:pt>
                <c:pt idx="109">
                  <c:v/>
                </c:pt>
                <c:pt idx="110">
                  <c:v/>
                </c:pt>
                <c:pt idx="111">
                  <c:v>6.07</c:v>
                </c:pt>
                <c:pt idx="112">
                  <c:v>7.61</c:v>
                </c:pt>
                <c:pt idx="113">
                  <c:v/>
                </c:pt>
                <c:pt idx="114">
                  <c:v>6.12</c:v>
                </c:pt>
                <c:pt idx="115">
                  <c:v>3.71</c:v>
                </c:pt>
                <c:pt idx="116">
                  <c:v/>
                </c:pt>
                <c:pt idx="117">
                  <c:v>8.84</c:v>
                </c:pt>
                <c:pt idx="118">
                  <c:v>15.06</c:v>
                </c:pt>
                <c:pt idx="119">
                  <c:v/>
                </c:pt>
                <c:pt idx="120">
                  <c:v>6.72</c:v>
                </c:pt>
                <c:pt idx="121">
                  <c:v>8.94</c:v>
                </c:pt>
                <c:pt idx="122">
                  <c:v/>
                </c:pt>
                <c:pt idx="123">
                  <c:v>4.73</c:v>
                </c:pt>
                <c:pt idx="124">
                  <c:v/>
                </c:pt>
                <c:pt idx="125">
                  <c:v>10.63</c:v>
                </c:pt>
                <c:pt idx="126">
                  <c:v>3.57</c:v>
                </c:pt>
                <c:pt idx="127">
                  <c:v/>
                </c:pt>
                <c:pt idx="128">
                  <c:v>4.95</c:v>
                </c:pt>
                <c:pt idx="129">
                  <c:v/>
                </c:pt>
                <c:pt idx="130">
                  <c:v/>
                </c:pt>
                <c:pt idx="131">
                  <c:v>6.31</c:v>
                </c:pt>
                <c:pt idx="132">
                  <c:v>5.41</c:v>
                </c:pt>
                <c:pt idx="133">
                  <c:v/>
                </c:pt>
                <c:pt idx="134">
                  <c:v/>
                </c:pt>
                <c:pt idx="135">
                  <c:v/>
                </c:pt>
                <c:pt idx="136">
                  <c:v>4.98</c:v>
                </c:pt>
                <c:pt idx="137">
                  <c:v/>
                </c:pt>
                <c:pt idx="138">
                  <c:v>4.55</c:v>
                </c:pt>
                <c:pt idx="139">
                  <c:v/>
                </c:pt>
                <c:pt idx="140">
                  <c:v/>
                </c:pt>
                <c:pt idx="141">
                  <c:v/>
                </c:pt>
                <c:pt idx="142">
                  <c:v/>
                </c:pt>
                <c:pt idx="143">
                  <c:v/>
                </c:pt>
                <c:pt idx="144">
                  <c:v>4.29</c:v>
                </c:pt>
                <c:pt idx="145">
                  <c:v>7.72</c:v>
                </c:pt>
                <c:pt idx="146">
                  <c:v/>
                </c:pt>
                <c:pt idx="147">
                  <c:v>10.29</c:v>
                </c:pt>
                <c:pt idx="148">
                  <c:v/>
                </c:pt>
                <c:pt idx="149">
                  <c:v/>
                </c:pt>
                <c:pt idx="150">
                  <c:v/>
                </c:pt>
                <c:pt idx="151">
                  <c:v/>
                </c:pt>
                <c:pt idx="152">
                  <c:v>6.19</c:v>
                </c:pt>
                <c:pt idx="153">
                  <c:v>5.72</c:v>
                </c:pt>
                <c:pt idx="154">
                  <c:v/>
                </c:pt>
                <c:pt idx="155">
                  <c:v/>
                </c:pt>
                <c:pt idx="156">
                  <c:v/>
                </c:pt>
                <c:pt idx="157">
                  <c:v>4.64</c:v>
                </c:pt>
                <c:pt idx="158">
                  <c:v>7.42</c:v>
                </c:pt>
                <c:pt idx="159">
                  <c:v/>
                </c:pt>
                <c:pt idx="160">
                  <c:v>4.5</c:v>
                </c:pt>
                <c:pt idx="161">
                  <c:v>4.72</c:v>
                </c:pt>
                <c:pt idx="162">
                  <c:v>7.34</c:v>
                </c:pt>
                <c:pt idx="163">
                  <c:v>8.81</c:v>
                </c:pt>
                <c:pt idx="164">
                  <c:v>9.35</c:v>
                </c:pt>
                <c:pt idx="165">
                  <c:v>3.43</c:v>
                </c:pt>
                <c:pt idx="166">
                  <c:v/>
                </c:pt>
                <c:pt idx="167">
                  <c:v>4.77</c:v>
                </c:pt>
                <c:pt idx="168">
                  <c:v/>
                </c:pt>
                <c:pt idx="169">
                  <c:v>7.0</c:v>
                </c:pt>
                <c:pt idx="170">
                  <c:v>5.49</c:v>
                </c:pt>
                <c:pt idx="171">
                  <c:v/>
                </c:pt>
                <c:pt idx="172">
                  <c:v>4.32</c:v>
                </c:pt>
                <c:pt idx="173">
                  <c:v>8.51</c:v>
                </c:pt>
                <c:pt idx="174">
                  <c:v>8.74</c:v>
                </c:pt>
                <c:pt idx="175">
                  <c:v/>
                </c:pt>
                <c:pt idx="176">
                  <c:v/>
                </c:pt>
                <c:pt idx="177">
                  <c:v/>
                </c:pt>
                <c:pt idx="178">
                  <c:v/>
                </c:pt>
                <c:pt idx="179">
                  <c:v/>
                </c:pt>
                <c:pt idx="180">
                  <c:v>3.1</c:v>
                </c:pt>
                <c:pt idx="181">
                  <c:v>21.83</c:v>
                </c:pt>
                <c:pt idx="182">
                  <c:v>9.5</c:v>
                </c:pt>
                <c:pt idx="183">
                  <c:v/>
                </c:pt>
                <c:pt idx="184">
                  <c:v>9.67</c:v>
                </c:pt>
                <c:pt idx="185">
                  <c:v>10.55</c:v>
                </c:pt>
                <c:pt idx="186">
                  <c:v/>
                </c:pt>
                <c:pt idx="187">
                  <c:v>6.52</c:v>
                </c:pt>
                <c:pt idx="188">
                  <c:v/>
                </c:pt>
                <c:pt idx="189">
                  <c:v/>
                </c:pt>
                <c:pt idx="190">
                  <c:v/>
                </c:pt>
                <c:pt idx="191">
                  <c:v/>
                </c:pt>
                <c:pt idx="192">
                  <c:v>4.95</c:v>
                </c:pt>
                <c:pt idx="193">
                  <c:v/>
                </c:pt>
                <c:pt idx="194">
                  <c:v/>
                </c:pt>
                <c:pt idx="195">
                  <c:v/>
                </c:pt>
                <c:pt idx="196">
                  <c:v/>
                </c:pt>
                <c:pt idx="197">
                  <c:v>7.02</c:v>
                </c:pt>
                <c:pt idx="198">
                  <c:v/>
                </c:pt>
                <c:pt idx="199">
                  <c:v/>
                </c:pt>
                <c:pt idx="200">
                  <c:v/>
                </c:pt>
                <c:pt idx="201">
                  <c:v/>
                </c:pt>
                <c:pt idx="202">
                  <c:v>8.74</c:v>
                </c:pt>
                <c:pt idx="203">
                  <c:v>5.36</c:v>
                </c:pt>
                <c:pt idx="204">
                  <c:v>6.55</c:v>
                </c:pt>
                <c:pt idx="205">
                  <c:v>6.46</c:v>
                </c:pt>
                <c:pt idx="206">
                  <c:v/>
                </c:pt>
                <c:pt idx="207">
                  <c:v>6.85</c:v>
                </c:pt>
                <c:pt idx="208">
                  <c:v>8.96</c:v>
                </c:pt>
                <c:pt idx="209">
                  <c:v>11.22</c:v>
                </c:pt>
                <c:pt idx="210">
                  <c:v/>
                </c:pt>
                <c:pt idx="211">
                  <c:v>10.11</c:v>
                </c:pt>
                <c:pt idx="212">
                  <c:v/>
                </c:pt>
                <c:pt idx="213">
                  <c:v/>
                </c:pt>
                <c:pt idx="214">
                  <c:v>9.37</c:v>
                </c:pt>
                <c:pt idx="215">
                  <c:v>8.34</c:v>
                </c:pt>
                <c:pt idx="216">
                  <c:v>10.56</c:v>
                </c:pt>
                <c:pt idx="217">
                  <c:v/>
                </c:pt>
                <c:pt idx="218">
                  <c:v>5.46</c:v>
                </c:pt>
                <c:pt idx="219">
                  <c:v/>
                </c:pt>
                <c:pt idx="220">
                  <c:v>6.3</c:v>
                </c:pt>
                <c:pt idx="221">
                  <c:v/>
                </c:pt>
                <c:pt idx="222">
                  <c:v/>
                </c:pt>
                <c:pt idx="223">
                  <c:v>10.3</c:v>
                </c:pt>
                <c:pt idx="224">
                  <c:v/>
                </c:pt>
                <c:pt idx="225">
                  <c:v/>
                </c:pt>
                <c:pt idx="226">
                  <c:v>7.71</c:v>
                </c:pt>
                <c:pt idx="227">
                  <c:v/>
                </c:pt>
                <c:pt idx="228">
                  <c:v>9.03</c:v>
                </c:pt>
                <c:pt idx="229">
                  <c:v>11.35</c:v>
                </c:pt>
                <c:pt idx="230">
                  <c:v/>
                </c:pt>
                <c:pt idx="231">
                  <c:v/>
                </c:pt>
                <c:pt idx="232">
                  <c:v>5.96</c:v>
                </c:pt>
                <c:pt idx="233">
                  <c:v/>
                </c:pt>
                <c:pt idx="234">
                  <c:v/>
                </c:pt>
                <c:pt idx="235">
                  <c:v/>
                </c:pt>
                <c:pt idx="236">
                  <c:v>14.55</c:v>
                </c:pt>
                <c:pt idx="237">
                  <c:v/>
                </c:pt>
                <c:pt idx="238">
                  <c:v>3.81</c:v>
                </c:pt>
                <c:pt idx="239">
                  <c:v/>
                </c:pt>
                <c:pt idx="240">
                  <c:v/>
                </c:pt>
                <c:pt idx="241">
                  <c:v/>
                </c:pt>
                <c:pt idx="242">
                  <c:v/>
                </c:pt>
                <c:pt idx="243">
                  <c:v>3.42</c:v>
                </c:pt>
                <c:pt idx="244">
                  <c:v>8.58</c:v>
                </c:pt>
                <c:pt idx="245">
                  <c:v/>
                </c:pt>
                <c:pt idx="246">
                  <c:v>6.36</c:v>
                </c:pt>
                <c:pt idx="247">
                  <c:v>6.4</c:v>
                </c:pt>
                <c:pt idx="248">
                  <c:v>10.0</c:v>
                </c:pt>
                <c:pt idx="249">
                  <c:v>9.27</c:v>
                </c:pt>
                <c:pt idx="250">
                  <c:v>7.63</c:v>
                </c:pt>
                <c:pt idx="251">
                  <c:v/>
                </c:pt>
                <c:pt idx="252">
                  <c:v>6.18</c:v>
                </c:pt>
                <c:pt idx="253">
                  <c:v/>
                </c:pt>
                <c:pt idx="254">
                  <c:v>3.59</c:v>
                </c:pt>
                <c:pt idx="255">
                  <c:v>5.22</c:v>
                </c:pt>
                <c:pt idx="256">
                  <c:v>5.95</c:v>
                </c:pt>
                <c:pt idx="257">
                  <c:v>3.87</c:v>
                </c:pt>
                <c:pt idx="258">
                  <c:v/>
                </c:pt>
                <c:pt idx="259">
                  <c:v/>
                </c:pt>
                <c:pt idx="260">
                  <c:v>3.64</c:v>
                </c:pt>
                <c:pt idx="261">
                  <c:v/>
                </c:pt>
                <c:pt idx="262">
                  <c:v/>
                </c:pt>
                <c:pt idx="263">
                  <c:v>9.73</c:v>
                </c:pt>
                <c:pt idx="264">
                  <c:v/>
                </c:pt>
                <c:pt idx="265">
                  <c:v/>
                </c:pt>
                <c:pt idx="266">
                  <c:v/>
                </c:pt>
                <c:pt idx="267">
                  <c:v>8.85</c:v>
                </c:pt>
                <c:pt idx="268">
                  <c:v/>
                </c:pt>
                <c:pt idx="269">
                  <c:v>9.2</c:v>
                </c:pt>
                <c:pt idx="270">
                  <c:v>3.23</c:v>
                </c:pt>
                <c:pt idx="271">
                  <c:v/>
                </c:pt>
                <c:pt idx="272">
                  <c:v/>
                </c:pt>
                <c:pt idx="273">
                  <c:v>5.49</c:v>
                </c:pt>
                <c:pt idx="274">
                  <c:v>3.16</c:v>
                </c:pt>
                <c:pt idx="275">
                  <c:v>5.28</c:v>
                </c:pt>
                <c:pt idx="276">
                  <c:v/>
                </c:pt>
                <c:pt idx="277">
                  <c:v/>
                </c:pt>
                <c:pt idx="278">
                  <c:v>3.14</c:v>
                </c:pt>
                <c:pt idx="279">
                  <c:v/>
                </c:pt>
                <c:pt idx="280">
                  <c:v/>
                </c:pt>
                <c:pt idx="281">
                  <c:v/>
                </c:pt>
                <c:pt idx="282">
                  <c:v>6.04</c:v>
                </c:pt>
                <c:pt idx="283">
                  <c:v/>
                </c:pt>
                <c:pt idx="284">
                  <c:v/>
                </c:pt>
                <c:pt idx="285">
                  <c:v>5.84</c:v>
                </c:pt>
                <c:pt idx="286">
                  <c:v>5.72</c:v>
                </c:pt>
                <c:pt idx="287">
                  <c:v/>
                </c:pt>
                <c:pt idx="288">
                  <c:v/>
                </c:pt>
                <c:pt idx="289">
                  <c:v/>
                </c:pt>
                <c:pt idx="290">
                  <c:v>5.91</c:v>
                </c:pt>
                <c:pt idx="291">
                  <c:v>3.13</c:v>
                </c:pt>
                <c:pt idx="292">
                  <c:v/>
                </c:pt>
                <c:pt idx="293">
                  <c:v>7.34</c:v>
                </c:pt>
                <c:pt idx="294">
                  <c:v/>
                </c:pt>
                <c:pt idx="295">
                  <c:v/>
                </c:pt>
                <c:pt idx="296">
                  <c:v/>
                </c:pt>
                <c:pt idx="297">
                  <c:v>5.77</c:v>
                </c:pt>
                <c:pt idx="298">
                  <c:v/>
                </c:pt>
                <c:pt idx="299">
                  <c:v/>
                </c:pt>
                <c:pt idx="300">
                  <c:v>5.72</c:v>
                </c:pt>
                <c:pt idx="301">
                  <c:v>6.46</c:v>
                </c:pt>
                <c:pt idx="302">
                  <c:v/>
                </c:pt>
                <c:pt idx="303">
                  <c:v>5.13</c:v>
                </c:pt>
                <c:pt idx="304">
                  <c:v/>
                </c:pt>
                <c:pt idx="305">
                  <c:v/>
                </c:pt>
                <c:pt idx="306">
                  <c:v>6.59</c:v>
                </c:pt>
                <c:pt idx="307">
                  <c:v/>
                </c:pt>
                <c:pt idx="308">
                  <c:v/>
                </c:pt>
                <c:pt idx="309">
                  <c:v>6.33</c:v>
                </c:pt>
              </c:numCache>
            </c:numRef>
          </c:yVal>
        </c:ser>
        <c:axId val="81357776"/>
        <c:axId val="81357777"/>
      </c:scatterChart>
      <c:valAx>
        <c:axId val="81357776"/>
        <c:scaling>
          <c:orientation val="minMax"/>
        </c:scaling>
        <c:delete val="0"/>
        <c:axPos val="b"/>
        <c:title>
          <c:tx>
            <c:rich>
              <a:bodyPr rot="0" vert="horz"/>
              <a:lstStyle/>
              <a:p>
                <a:pPr>
                  <a:defRPr/>
                </a:pPr>
                <a:r>
                  <a:rPr lang="en-US"/>
                  <a:t>IOPS</a:t>
                </a:r>
              </a:p>
            </c:rich>
          </c:tx>
          <c:layout/>
          <c:overlay val="0"/>
        </c:title>
        <c:tickLblPos val="nextTo"/>
        <c:crossAx val="81357777"/>
        <c:crosses val="autoZero"/>
      </c:valAx>
      <c:valAx>
        <c:axId val="81357777"/>
        <c:scaling>
          <c:orientation val="minMax"/>
          <c:max val="100"/>
          <c:min val="0"/>
        </c:scaling>
        <c:delete val="0"/>
        <c:axPos val="l"/>
        <c:title>
          <c:tx>
            <c:rich>
              <a:bodyPr rot="-5400000" vert="horz"/>
              <a:lstStyle/>
              <a:p>
                <a:pPr>
                  <a:defRPr/>
                </a:pPr>
                <a:r>
                  <a:rPr lang="en-US"/>
                  <a:t>Util (%)</a:t>
                </a:r>
              </a:p>
            </c:rich>
          </c:tx>
          <c:layout/>
          <c:overlay val="0"/>
        </c:title>
        <c:numFmt formatCode="#,##0" sourceLinked="0"/>
        <c:majorTickMark val="cross"/>
        <c:minorTickMark val="cross"/>
        <c:tickLblPos val="nextTo"/>
        <c:crossAx val="81357776"/>
        <c:crosses val="autoZero"/>
        <c:crossBetween val="midCat"/>
      </c:valAx>
      <c:spPr>
        <a:noFill/>
      </c:spPr>
    </c:plotArea>
    <c:legend>
      <c:legendPos val="t"/>
      <c:layout/>
      <c:overlay val="0"/>
    </c:legend>
    <c:plotVisOnly val="1"/>
    <c:dispBlanksAs val="span"/>
  </c:chart>
  <c:spPr>
    <a:ln>
      <a:noFill/>
    </a:ln>
  </c:spPr>
  <c:txPr>
    <a:bodyPr/>
    <a:lstStyle/>
    <a:p>
      <a:pPr>
        <a:defRPr sz="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IOPS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2878.73</c:v>
                </c:pt>
                <c:pt idx="1">
                  <c:v>2443.05</c:v>
                </c:pt>
                <c:pt idx="2">
                  <c:v>1868.03</c:v>
                </c:pt>
                <c:pt idx="3">
                  <c:v>1016.29</c:v>
                </c:pt>
                <c:pt idx="4">
                  <c:v>1117.56</c:v>
                </c:pt>
                <c:pt idx="5">
                  <c:v>856.27</c:v>
                </c:pt>
                <c:pt idx="6">
                  <c:v>983.35</c:v>
                </c:pt>
                <c:pt idx="7">
                  <c:v>615.05</c:v>
                </c:pt>
                <c:pt idx="8">
                  <c:v>1100.51</c:v>
                </c:pt>
                <c:pt idx="9">
                  <c:v>509.24</c:v>
                </c:pt>
                <c:pt idx="10">
                  <c:v>542.75</c:v>
                </c:pt>
                <c:pt idx="11">
                  <c:v>391.73</c:v>
                </c:pt>
                <c:pt idx="12">
                  <c:v>359.94</c:v>
                </c:pt>
                <c:pt idx="13">
                  <c:v>703.12</c:v>
                </c:pt>
                <c:pt idx="14">
                  <c:v>1197.04</c:v>
                </c:pt>
                <c:pt idx="15">
                  <c:v>636.58</c:v>
                </c:pt>
                <c:pt idx="16">
                  <c:v>618.76</c:v>
                </c:pt>
                <c:pt idx="17">
                  <c:v>477.46</c:v>
                </c:pt>
                <c:pt idx="18">
                  <c:v>1827.12</c:v>
                </c:pt>
                <c:pt idx="19">
                  <c:v>862.49</c:v>
                </c:pt>
                <c:pt idx="20">
                  <c:v>574.45</c:v>
                </c:pt>
                <c:pt idx="21">
                  <c:v>372.52</c:v>
                </c:pt>
                <c:pt idx="22">
                  <c:v>955.99</c:v>
                </c:pt>
                <c:pt idx="23">
                  <c:v>566.53</c:v>
                </c:pt>
                <c:pt idx="24">
                  <c:v>1196.98</c:v>
                </c:pt>
                <c:pt idx="25">
                  <c:v>1101.35</c:v>
                </c:pt>
                <c:pt idx="26">
                  <c:v>810.33</c:v>
                </c:pt>
                <c:pt idx="27">
                  <c:v>1326.98</c:v>
                </c:pt>
                <c:pt idx="28">
                  <c:v>1238.21</c:v>
                </c:pt>
                <c:pt idx="29">
                  <c:v>693.71</c:v>
                </c:pt>
                <c:pt idx="30">
                  <c:v>807.82</c:v>
                </c:pt>
                <c:pt idx="31">
                  <c:v>983.22</c:v>
                </c:pt>
                <c:pt idx="32">
                  <c:v>747.12</c:v>
                </c:pt>
                <c:pt idx="33">
                  <c:v>897.07</c:v>
                </c:pt>
                <c:pt idx="34">
                  <c:v>1857.31</c:v>
                </c:pt>
                <c:pt idx="35">
                  <c:v>778.27</c:v>
                </c:pt>
                <c:pt idx="36">
                  <c:v>575.92</c:v>
                </c:pt>
                <c:pt idx="37">
                  <c:v>547.81</c:v>
                </c:pt>
                <c:pt idx="38">
                  <c:v>577.09</c:v>
                </c:pt>
                <c:pt idx="39">
                  <c:v>1491.22</c:v>
                </c:pt>
                <c:pt idx="40">
                  <c:v>1048.85</c:v>
                </c:pt>
                <c:pt idx="41">
                  <c:v>495.39</c:v>
                </c:pt>
                <c:pt idx="42">
                  <c:v>479.74</c:v>
                </c:pt>
                <c:pt idx="43">
                  <c:v>853.44</c:v>
                </c:pt>
                <c:pt idx="44">
                  <c:v>1159.59</c:v>
                </c:pt>
                <c:pt idx="45">
                  <c:v>837.11</c:v>
                </c:pt>
                <c:pt idx="46">
                  <c:v>710.5</c:v>
                </c:pt>
                <c:pt idx="47">
                  <c:v>566.93</c:v>
                </c:pt>
                <c:pt idx="48">
                  <c:v>1024.88</c:v>
                </c:pt>
                <c:pt idx="49">
                  <c:v>1141.58</c:v>
                </c:pt>
                <c:pt idx="50">
                  <c:v>616.98</c:v>
                </c:pt>
                <c:pt idx="51">
                  <c:v>724.61</c:v>
                </c:pt>
                <c:pt idx="52">
                  <c:v>941.07</c:v>
                </c:pt>
                <c:pt idx="53">
                  <c:v>632.31</c:v>
                </c:pt>
                <c:pt idx="54">
                  <c:v>1349.06</c:v>
                </c:pt>
                <c:pt idx="55">
                  <c:v>1720.72</c:v>
                </c:pt>
                <c:pt idx="56">
                  <c:v>460.31</c:v>
                </c:pt>
                <c:pt idx="57">
                  <c:v>1042.45</c:v>
                </c:pt>
                <c:pt idx="58">
                  <c:v>1840.78</c:v>
                </c:pt>
                <c:pt idx="59">
                  <c:v>2607.61</c:v>
                </c:pt>
                <c:pt idx="60">
                  <c:v>1079.84</c:v>
                </c:pt>
                <c:pt idx="61">
                  <c:v>746.44</c:v>
                </c:pt>
                <c:pt idx="62">
                  <c:v>1255.72</c:v>
                </c:pt>
                <c:pt idx="63">
                  <c:v>1697.81</c:v>
                </c:pt>
                <c:pt idx="64">
                  <c:v>1174.24</c:v>
                </c:pt>
                <c:pt idx="65">
                  <c:v>1093.47</c:v>
                </c:pt>
                <c:pt idx="66">
                  <c:v>2002.02</c:v>
                </c:pt>
                <c:pt idx="67">
                  <c:v>993.7</c:v>
                </c:pt>
                <c:pt idx="68">
                  <c:v>746.38</c:v>
                </c:pt>
                <c:pt idx="69">
                  <c:v>784.32</c:v>
                </c:pt>
                <c:pt idx="70">
                  <c:v>1257.18</c:v>
                </c:pt>
                <c:pt idx="71">
                  <c:v>1089.42</c:v>
                </c:pt>
                <c:pt idx="72">
                  <c:v>1575.11</c:v>
                </c:pt>
                <c:pt idx="73">
                  <c:v>1745.74</c:v>
                </c:pt>
                <c:pt idx="74">
                  <c:v>2427.74</c:v>
                </c:pt>
                <c:pt idx="75">
                  <c:v>2257.75</c:v>
                </c:pt>
                <c:pt idx="76">
                  <c:v>2188.89</c:v>
                </c:pt>
                <c:pt idx="77">
                  <c:v>1229.87</c:v>
                </c:pt>
                <c:pt idx="78">
                  <c:v>858.78</c:v>
                </c:pt>
                <c:pt idx="79">
                  <c:v>1501.15</c:v>
                </c:pt>
                <c:pt idx="80">
                  <c:v>2218.38</c:v>
                </c:pt>
                <c:pt idx="81">
                  <c:v>3313.32</c:v>
                </c:pt>
                <c:pt idx="82">
                  <c:v>1664.2</c:v>
                </c:pt>
                <c:pt idx="83">
                  <c:v>839.33</c:v>
                </c:pt>
                <c:pt idx="84">
                  <c:v>1064.8</c:v>
                </c:pt>
                <c:pt idx="85">
                  <c:v>924.94</c:v>
                </c:pt>
                <c:pt idx="86">
                  <c:v>1275.38</c:v>
                </c:pt>
                <c:pt idx="87">
                  <c:v>1289.55</c:v>
                </c:pt>
                <c:pt idx="88">
                  <c:v>890.51</c:v>
                </c:pt>
                <c:pt idx="89">
                  <c:v>1044.69</c:v>
                </c:pt>
                <c:pt idx="90">
                  <c:v>2461.89</c:v>
                </c:pt>
                <c:pt idx="91">
                  <c:v>2503.91</c:v>
                </c:pt>
                <c:pt idx="92">
                  <c:v>3375.53</c:v>
                </c:pt>
                <c:pt idx="93">
                  <c:v>2802.18</c:v>
                </c:pt>
                <c:pt idx="94">
                  <c:v>946.92</c:v>
                </c:pt>
                <c:pt idx="95">
                  <c:v>1559.45</c:v>
                </c:pt>
                <c:pt idx="96">
                  <c:v>2084.78</c:v>
                </c:pt>
                <c:pt idx="97">
                  <c:v>2996.75</c:v>
                </c:pt>
                <c:pt idx="98">
                  <c:v>3350.19</c:v>
                </c:pt>
                <c:pt idx="99">
                  <c:v>3229.42</c:v>
                </c:pt>
                <c:pt idx="100">
                  <c:v>2763.41</c:v>
                </c:pt>
                <c:pt idx="101">
                  <c:v>2532.17</c:v>
                </c:pt>
                <c:pt idx="102">
                  <c:v>1809.86</c:v>
                </c:pt>
                <c:pt idx="103">
                  <c:v>2003.25</c:v>
                </c:pt>
                <c:pt idx="104">
                  <c:v>2203.54</c:v>
                </c:pt>
                <c:pt idx="105">
                  <c:v>2509.32</c:v>
                </c:pt>
                <c:pt idx="106">
                  <c:v>3981.49</c:v>
                </c:pt>
                <c:pt idx="107">
                  <c:v>4096.16</c:v>
                </c:pt>
                <c:pt idx="108">
                  <c:v>3015.79</c:v>
                </c:pt>
                <c:pt idx="109">
                  <c:v>3105.25</c:v>
                </c:pt>
                <c:pt idx="110">
                  <c:v>2568.42</c:v>
                </c:pt>
                <c:pt idx="111">
                  <c:v>3203.3</c:v>
                </c:pt>
                <c:pt idx="112">
                  <c:v>3038.84</c:v>
                </c:pt>
                <c:pt idx="113">
                  <c:v>3058.28</c:v>
                </c:pt>
                <c:pt idx="114">
                  <c:v>3353.91</c:v>
                </c:pt>
                <c:pt idx="115">
                  <c:v>3339.73</c:v>
                </c:pt>
                <c:pt idx="116">
                  <c:v>3181.52</c:v>
                </c:pt>
                <c:pt idx="117">
                  <c:v>3097.88</c:v>
                </c:pt>
                <c:pt idx="118">
                  <c:v>2344.43</c:v>
                </c:pt>
                <c:pt idx="119">
                  <c:v>1548.92</c:v>
                </c:pt>
                <c:pt idx="120">
                  <c:v>867.84</c:v>
                </c:pt>
                <c:pt idx="121">
                  <c:v>1454.72</c:v>
                </c:pt>
                <c:pt idx="122">
                  <c:v>1296.82</c:v>
                </c:pt>
                <c:pt idx="123">
                  <c:v>1098.88</c:v>
                </c:pt>
                <c:pt idx="124">
                  <c:v>862.25</c:v>
                </c:pt>
                <c:pt idx="125">
                  <c:v>785.19</c:v>
                </c:pt>
                <c:pt idx="126">
                  <c:v>780.02</c:v>
                </c:pt>
                <c:pt idx="127">
                  <c:v>1104.23</c:v>
                </c:pt>
                <c:pt idx="128">
                  <c:v>1065.23</c:v>
                </c:pt>
                <c:pt idx="129">
                  <c:v>1164.54</c:v>
                </c:pt>
                <c:pt idx="130">
                  <c:v>2382.21</c:v>
                </c:pt>
                <c:pt idx="131">
                  <c:v>1148.09</c:v>
                </c:pt>
                <c:pt idx="132">
                  <c:v>983.65</c:v>
                </c:pt>
                <c:pt idx="133">
                  <c:v>570.57</c:v>
                </c:pt>
                <c:pt idx="134">
                  <c:v>448.83</c:v>
                </c:pt>
                <c:pt idx="135">
                  <c:v>565.55</c:v>
                </c:pt>
                <c:pt idx="136">
                  <c:v>540.76</c:v>
                </c:pt>
                <c:pt idx="137">
                  <c:v>454.72</c:v>
                </c:pt>
                <c:pt idx="138">
                  <c:v>678.61</c:v>
                </c:pt>
                <c:pt idx="139">
                  <c:v>551.36</c:v>
                </c:pt>
                <c:pt idx="140">
                  <c:v>734.32</c:v>
                </c:pt>
                <c:pt idx="141">
                  <c:v>637.07</c:v>
                </c:pt>
                <c:pt idx="142">
                  <c:v>659.14</c:v>
                </c:pt>
                <c:pt idx="143">
                  <c:v>643.12</c:v>
                </c:pt>
                <c:pt idx="144">
                  <c:v>2482.48</c:v>
                </c:pt>
                <c:pt idx="145">
                  <c:v>1730.23</c:v>
                </c:pt>
                <c:pt idx="146">
                  <c:v>1370.98</c:v>
                </c:pt>
                <c:pt idx="147">
                  <c:v>1034.87</c:v>
                </c:pt>
                <c:pt idx="148">
                  <c:v>1196.14</c:v>
                </c:pt>
                <c:pt idx="149">
                  <c:v>1384.58</c:v>
                </c:pt>
                <c:pt idx="150">
                  <c:v>1116.58</c:v>
                </c:pt>
                <c:pt idx="151">
                  <c:v>1356.28</c:v>
                </c:pt>
                <c:pt idx="152">
                  <c:v>1035.54</c:v>
                </c:pt>
                <c:pt idx="153">
                  <c:v>1314.09</c:v>
                </c:pt>
                <c:pt idx="154">
                  <c:v>1380.06</c:v>
                </c:pt>
              </c:numCache>
            </c:numRef>
          </c:yVal>
        </c:ser>
        <c:axId val="81357608"/>
        <c:axId val="81357609"/>
      </c:scatterChart>
      <c:valAx>
        <c:axId val="81357608"/>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09"/>
        <c:crosses val="autoZero"/>
      </c:valAx>
      <c:valAx>
        <c:axId val="81357609"/>
        <c:scaling>
          <c:orientation val="minMax"/>
        </c:scaling>
        <c:delete val="0"/>
        <c:axPos val="l"/>
        <c:title>
          <c:tx>
            <c:rich>
              <a:bodyPr rot="-5400000" vert="horz"/>
              <a:lstStyle/>
              <a:p>
                <a:pPr>
                  <a:defRPr/>
                </a:pPr>
                <a:r>
                  <a:rPr lang="en-US"/>
                  <a:t>Back End IOPS - Except EFDs</a:t>
                </a:r>
              </a:p>
            </c:rich>
          </c:tx>
          <c:layout/>
          <c:overlay val="0"/>
        </c:title>
        <c:numFmt formatCode="#,##0" sourceLinked="0"/>
        <c:majorTickMark val="cross"/>
        <c:minorTickMark val="cross"/>
        <c:tickLblPos val="nextTo"/>
        <c:crossAx val="81357608"/>
        <c:crosses val="autoZero"/>
        <c:crossBetween val="midCat"/>
      </c:valAx>
      <c:spPr>
        <a:noFill/>
      </c:spPr>
    </c:plotArea>
    <c:plotVisOnly val="1"/>
    <c:dispBlanksAs val="span"/>
  </c:chart>
  <c:spPr>
    <a:ln>
      <a:noFill/>
    </a:ln>
  </c:spPr>
  <c:txPr>
    <a:bodyPr/>
    <a:lstStyle/>
    <a:p>
      <a:pPr>
        <a:defRPr sz="80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scatterChart>
        <c:scatterStyle val="lineMarker"/>
        <c:ser>
          <c:idx val="0"/>
          <c:order val="0"/>
          <c:smooth val="0"/>
          <c:tx>
            <c:strRef>
              <c:f>Sheet1!$B$1</c:f>
              <c:strCache>
                <c:ptCount val="1"/>
                <c:pt idx="0">
                  <c:v>10K</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2677.91</c:v>
                </c:pt>
                <c:pt idx="1">
                  <c:v>2217.54</c:v>
                </c:pt>
                <c:pt idx="2">
                  <c:v>1664.04</c:v>
                </c:pt>
                <c:pt idx="3">
                  <c:v>812.61</c:v>
                </c:pt>
                <c:pt idx="4">
                  <c:v>863.79</c:v>
                </c:pt>
                <c:pt idx="5">
                  <c:v>679.44</c:v>
                </c:pt>
                <c:pt idx="6">
                  <c:v>716.30</c:v>
                </c:pt>
                <c:pt idx="7">
                  <c:v>455.90</c:v>
                </c:pt>
                <c:pt idx="8">
                  <c:v>937.92</c:v>
                </c:pt>
                <c:pt idx="9">
                  <c:v>349.71</c:v>
                </c:pt>
                <c:pt idx="10">
                  <c:v>399.97</c:v>
                </c:pt>
                <c:pt idx="11">
                  <c:v>248.92</c:v>
                </c:pt>
                <c:pt idx="12">
                  <c:v>219.51</c:v>
                </c:pt>
                <c:pt idx="13">
                  <c:v>539.88</c:v>
                </c:pt>
                <c:pt idx="14">
                  <c:v>1026.90</c:v>
                </c:pt>
                <c:pt idx="15">
                  <c:v>483.71</c:v>
                </c:pt>
                <c:pt idx="16">
                  <c:v>451.23</c:v>
                </c:pt>
                <c:pt idx="17">
                  <c:v>309.78</c:v>
                </c:pt>
                <c:pt idx="18">
                  <c:v>1641.80</c:v>
                </c:pt>
                <c:pt idx="19">
                  <c:v>679.00</c:v>
                </c:pt>
                <c:pt idx="20">
                  <c:v>412.29</c:v>
                </c:pt>
                <c:pt idx="21">
                  <c:v>216.55</c:v>
                </c:pt>
                <c:pt idx="22">
                  <c:v>795.18</c:v>
                </c:pt>
                <c:pt idx="23">
                  <c:v>393.47</c:v>
                </c:pt>
                <c:pt idx="24">
                  <c:v>1023.73</c:v>
                </c:pt>
                <c:pt idx="25">
                  <c:v>900.40</c:v>
                </c:pt>
                <c:pt idx="26">
                  <c:v>614.83</c:v>
                </c:pt>
                <c:pt idx="27">
                  <c:v>1112.92</c:v>
                </c:pt>
                <c:pt idx="28">
                  <c:v>1036.26</c:v>
                </c:pt>
                <c:pt idx="29">
                  <c:v>510.88</c:v>
                </c:pt>
                <c:pt idx="30">
                  <c:v>630.73</c:v>
                </c:pt>
                <c:pt idx="31">
                  <c:v>800.38</c:v>
                </c:pt>
                <c:pt idx="32">
                  <c:v>566.83</c:v>
                </c:pt>
                <c:pt idx="33">
                  <c:v>721.98</c:v>
                </c:pt>
                <c:pt idx="34">
                  <c:v>1639.35</c:v>
                </c:pt>
                <c:pt idx="35">
                  <c:v>610.89</c:v>
                </c:pt>
                <c:pt idx="36">
                  <c:v>406.49</c:v>
                </c:pt>
                <c:pt idx="37">
                  <c:v>391.63</c:v>
                </c:pt>
                <c:pt idx="38">
                  <c:v>418.24</c:v>
                </c:pt>
                <c:pt idx="39">
                  <c:v>1289.20</c:v>
                </c:pt>
                <c:pt idx="40">
                  <c:v>845.96</c:v>
                </c:pt>
                <c:pt idx="41">
                  <c:v>336.23</c:v>
                </c:pt>
                <c:pt idx="42">
                  <c:v>320.70</c:v>
                </c:pt>
                <c:pt idx="43">
                  <c:v>651.23</c:v>
                </c:pt>
                <c:pt idx="44">
                  <c:v>976.14</c:v>
                </c:pt>
                <c:pt idx="45">
                  <c:v>664.07</c:v>
                </c:pt>
                <c:pt idx="46">
                  <c:v>551.09</c:v>
                </c:pt>
                <c:pt idx="47">
                  <c:v>404.96</c:v>
                </c:pt>
                <c:pt idx="48">
                  <c:v>847.49</c:v>
                </c:pt>
                <c:pt idx="49">
                  <c:v>950.80</c:v>
                </c:pt>
                <c:pt idx="50">
                  <c:v>445.04</c:v>
                </c:pt>
                <c:pt idx="51">
                  <c:v>557.61</c:v>
                </c:pt>
                <c:pt idx="52">
                  <c:v>753.56</c:v>
                </c:pt>
                <c:pt idx="53">
                  <c:v>461.37</c:v>
                </c:pt>
                <c:pt idx="54">
                  <c:v>1178.05</c:v>
                </c:pt>
                <c:pt idx="55">
                  <c:v>1548.08</c:v>
                </c:pt>
                <c:pt idx="56">
                  <c:v>310.61</c:v>
                </c:pt>
                <c:pt idx="57">
                  <c:v>864.38</c:v>
                </c:pt>
                <c:pt idx="58">
                  <c:v>1655.08</c:v>
                </c:pt>
                <c:pt idx="59">
                  <c:v>2407.55</c:v>
                </c:pt>
                <c:pt idx="60">
                  <c:v>748.75</c:v>
                </c:pt>
                <c:pt idx="61">
                  <c:v>560.79</c:v>
                </c:pt>
                <c:pt idx="62">
                  <c:v>1087.26</c:v>
                </c:pt>
                <c:pt idx="63">
                  <c:v>1524.80</c:v>
                </c:pt>
                <c:pt idx="64">
                  <c:v>973.47</c:v>
                </c:pt>
                <c:pt idx="65">
                  <c:v>884.53</c:v>
                </c:pt>
                <c:pt idx="66">
                  <c:v>1775.48</c:v>
                </c:pt>
                <c:pt idx="67">
                  <c:v>809.15</c:v>
                </c:pt>
                <c:pt idx="68">
                  <c:v>580.20</c:v>
                </c:pt>
                <c:pt idx="69">
                  <c:v>613.56</c:v>
                </c:pt>
                <c:pt idx="70">
                  <c:v>1069.96</c:v>
                </c:pt>
                <c:pt idx="71">
                  <c:v>907.64</c:v>
                </c:pt>
                <c:pt idx="72">
                  <c:v>1349.00</c:v>
                </c:pt>
                <c:pt idx="73">
                  <c:v>1477.52</c:v>
                </c:pt>
                <c:pt idx="74">
                  <c:v>2213.36</c:v>
                </c:pt>
                <c:pt idx="75">
                  <c:v>2023.16</c:v>
                </c:pt>
                <c:pt idx="76">
                  <c:v>1962.08</c:v>
                </c:pt>
                <c:pt idx="77">
                  <c:v>1010.60</c:v>
                </c:pt>
                <c:pt idx="78">
                  <c:v>677.74</c:v>
                </c:pt>
                <c:pt idx="79">
                  <c:v>1262.14</c:v>
                </c:pt>
                <c:pt idx="80">
                  <c:v>1979.08</c:v>
                </c:pt>
                <c:pt idx="81">
                  <c:v>2959.45</c:v>
                </c:pt>
                <c:pt idx="82">
                  <c:v>1416.07</c:v>
                </c:pt>
                <c:pt idx="83">
                  <c:v>640.86</c:v>
                </c:pt>
                <c:pt idx="84">
                  <c:v>846.52</c:v>
                </c:pt>
                <c:pt idx="85">
                  <c:v>719.77</c:v>
                </c:pt>
                <c:pt idx="86">
                  <c:v>1006.50</c:v>
                </c:pt>
                <c:pt idx="87">
                  <c:v>1094.49</c:v>
                </c:pt>
                <c:pt idx="88">
                  <c:v>696.94</c:v>
                </c:pt>
                <c:pt idx="89">
                  <c:v>835.37</c:v>
                </c:pt>
                <c:pt idx="90">
                  <c:v>2195.62</c:v>
                </c:pt>
                <c:pt idx="91">
                  <c:v>2271.91</c:v>
                </c:pt>
                <c:pt idx="92">
                  <c:v>2891.07</c:v>
                </c:pt>
                <c:pt idx="93">
                  <c:v>2495.24</c:v>
                </c:pt>
                <c:pt idx="94">
                  <c:v>736.50</c:v>
                </c:pt>
                <c:pt idx="95">
                  <c:v>1337.47</c:v>
                </c:pt>
                <c:pt idx="96">
                  <c:v>1851.96</c:v>
                </c:pt>
                <c:pt idx="97">
                  <c:v>2717.08</c:v>
                </c:pt>
                <c:pt idx="98">
                  <c:v>3035.74</c:v>
                </c:pt>
                <c:pt idx="99">
                  <c:v>2904.81</c:v>
                </c:pt>
                <c:pt idx="100">
                  <c:v>2447.31</c:v>
                </c:pt>
                <c:pt idx="101">
                  <c:v>2206.74</c:v>
                </c:pt>
                <c:pt idx="102">
                  <c:v>1507.95</c:v>
                </c:pt>
                <c:pt idx="103">
                  <c:v>1716.89</c:v>
                </c:pt>
                <c:pt idx="104">
                  <c:v>1922.15</c:v>
                </c:pt>
                <c:pt idx="105">
                  <c:v>2206.86</c:v>
                </c:pt>
                <c:pt idx="106">
                  <c:v>3678.88</c:v>
                </c:pt>
                <c:pt idx="107">
                  <c:v>3795.61</c:v>
                </c:pt>
                <c:pt idx="108">
                  <c:v>2698.45</c:v>
                </c:pt>
                <c:pt idx="109">
                  <c:v>2791.12</c:v>
                </c:pt>
                <c:pt idx="110">
                  <c:v>2272.33</c:v>
                </c:pt>
                <c:pt idx="111">
                  <c:v>2907.65</c:v>
                </c:pt>
                <c:pt idx="112">
                  <c:v>2720.61</c:v>
                </c:pt>
                <c:pt idx="113">
                  <c:v>2758.10</c:v>
                </c:pt>
                <c:pt idx="114">
                  <c:v>3045.74</c:v>
                </c:pt>
                <c:pt idx="115">
                  <c:v>3053.26</c:v>
                </c:pt>
                <c:pt idx="116">
                  <c:v>2886.44</c:v>
                </c:pt>
                <c:pt idx="117">
                  <c:v>2778.77</c:v>
                </c:pt>
                <c:pt idx="118">
                  <c:v>2041.87</c:v>
                </c:pt>
                <c:pt idx="119">
                  <c:v>1248.03</c:v>
                </c:pt>
                <c:pt idx="120">
                  <c:v>662.92</c:v>
                </c:pt>
                <c:pt idx="121">
                  <c:v>1152.01</c:v>
                </c:pt>
                <c:pt idx="122">
                  <c:v>1024.77</c:v>
                </c:pt>
                <c:pt idx="123">
                  <c:v>866.12</c:v>
                </c:pt>
                <c:pt idx="124">
                  <c:v>649.37</c:v>
                </c:pt>
                <c:pt idx="125">
                  <c:v>601.95</c:v>
                </c:pt>
                <c:pt idx="126">
                  <c:v>584.05</c:v>
                </c:pt>
                <c:pt idx="127">
                  <c:v>369.42</c:v>
                </c:pt>
                <c:pt idx="128">
                  <c:v>264.03</c:v>
                </c:pt>
                <c:pt idx="129">
                  <c:v>532.52</c:v>
                </c:pt>
                <c:pt idx="130">
                  <c:v>1452.70</c:v>
                </c:pt>
                <c:pt idx="131">
                  <c:v>419.33</c:v>
                </c:pt>
                <c:pt idx="132">
                  <c:v>507.37</c:v>
                </c:pt>
                <c:pt idx="133">
                  <c:v>382.45</c:v>
                </c:pt>
                <c:pt idx="134">
                  <c:v>288.90</c:v>
                </c:pt>
                <c:pt idx="135">
                  <c:v>393.01</c:v>
                </c:pt>
                <c:pt idx="136">
                  <c:v>374.05</c:v>
                </c:pt>
                <c:pt idx="137">
                  <c:v>291.94</c:v>
                </c:pt>
                <c:pt idx="138">
                  <c:v>503.44</c:v>
                </c:pt>
                <c:pt idx="139">
                  <c:v>384.42</c:v>
                </c:pt>
                <c:pt idx="140">
                  <c:v>561.58</c:v>
                </c:pt>
                <c:pt idx="141">
                  <c:v>456.18</c:v>
                </c:pt>
                <c:pt idx="142">
                  <c:v>470.07</c:v>
                </c:pt>
                <c:pt idx="143">
                  <c:v>473.37</c:v>
                </c:pt>
                <c:pt idx="144">
                  <c:v>2257.88</c:v>
                </c:pt>
                <c:pt idx="145">
                  <c:v>1465.35</c:v>
                </c:pt>
                <c:pt idx="146">
                  <c:v>1131.90</c:v>
                </c:pt>
                <c:pt idx="147">
                  <c:v>786.20</c:v>
                </c:pt>
                <c:pt idx="148">
                  <c:v>957.62</c:v>
                </c:pt>
                <c:pt idx="149">
                  <c:v>1129.14</c:v>
                </c:pt>
                <c:pt idx="150">
                  <c:v>850.37</c:v>
                </c:pt>
                <c:pt idx="151">
                  <c:v>1024.58</c:v>
                </c:pt>
                <c:pt idx="152">
                  <c:v>750.82</c:v>
                </c:pt>
                <c:pt idx="153">
                  <c:v>961.39</c:v>
                </c:pt>
                <c:pt idx="154">
                  <c:v>1008.17</c:v>
                </c:pt>
              </c:numCache>
            </c:numRef>
          </c:yVal>
        </c:ser>
        <c:ser>
          <c:idx val="1"/>
          <c:order val="1"/>
          <c:smooth val="0"/>
          <c:tx>
            <c:strRef>
              <c:f>Sheet1!$C$1</c:f>
              <c:strCache>
                <c:ptCount val="1"/>
                <c:pt idx="0">
                  <c:v>7K</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13.72</c:v>
                </c:pt>
                <c:pt idx="1">
                  <c:v>8.07</c:v>
                </c:pt>
                <c:pt idx="2">
                  <c:v>3.32</c:v>
                </c:pt>
                <c:pt idx="3">
                  <c:v>6.62</c:v>
                </c:pt>
                <c:pt idx="4">
                  <c:v>7.51</c:v>
                </c:pt>
                <c:pt idx="5">
                  <c:v>6.98</c:v>
                </c:pt>
                <c:pt idx="6">
                  <c:v>88.66</c:v>
                </c:pt>
                <c:pt idx="7">
                  <c:v>2.04</c:v>
                </c:pt>
                <c:pt idx="8">
                  <c:v>1.96</c:v>
                </c:pt>
                <c:pt idx="9">
                  <c:v>1.66</c:v>
                </c:pt>
                <c:pt idx="10">
                  <c:v>2.46</c:v>
                </c:pt>
                <c:pt idx="11">
                  <c:v>0.98</c:v>
                </c:pt>
                <c:pt idx="12">
                  <c:v>3.34</c:v>
                </c:pt>
                <c:pt idx="13">
                  <c:v>1.88</c:v>
                </c:pt>
                <c:pt idx="14">
                  <c:v>13.99</c:v>
                </c:pt>
                <c:pt idx="15">
                  <c:v>3.54</c:v>
                </c:pt>
                <c:pt idx="16">
                  <c:v>1.84</c:v>
                </c:pt>
                <c:pt idx="17">
                  <c:v>1.76</c:v>
                </c:pt>
                <c:pt idx="18">
                  <c:v>14.57</c:v>
                </c:pt>
                <c:pt idx="19">
                  <c:v>3.66</c:v>
                </c:pt>
                <c:pt idx="20">
                  <c:v>5.93</c:v>
                </c:pt>
                <c:pt idx="21">
                  <c:v>3.18</c:v>
                </c:pt>
                <c:pt idx="22">
                  <c:v>3.77</c:v>
                </c:pt>
                <c:pt idx="23">
                  <c:v>14.97</c:v>
                </c:pt>
                <c:pt idx="24">
                  <c:v>13.75</c:v>
                </c:pt>
                <c:pt idx="25">
                  <c:v>36.76</c:v>
                </c:pt>
                <c:pt idx="26">
                  <c:v>31.64</c:v>
                </c:pt>
                <c:pt idx="27">
                  <c:v>38.54</c:v>
                </c:pt>
                <c:pt idx="28">
                  <c:v>12.65</c:v>
                </c:pt>
                <c:pt idx="29">
                  <c:v>7.56</c:v>
                </c:pt>
                <c:pt idx="30">
                  <c:v>14.08</c:v>
                </c:pt>
                <c:pt idx="31">
                  <c:v>15.44</c:v>
                </c:pt>
                <c:pt idx="32">
                  <c:v>9.48</c:v>
                </c:pt>
                <c:pt idx="33">
                  <c:v>7.14</c:v>
                </c:pt>
                <c:pt idx="34">
                  <c:v>16.73</c:v>
                </c:pt>
                <c:pt idx="35">
                  <c:v>2.20</c:v>
                </c:pt>
                <c:pt idx="36">
                  <c:v>2.38</c:v>
                </c:pt>
                <c:pt idx="37">
                  <c:v>2.03</c:v>
                </c:pt>
                <c:pt idx="38">
                  <c:v>2.61</c:v>
                </c:pt>
                <c:pt idx="39">
                  <c:v>25.20</c:v>
                </c:pt>
                <c:pt idx="40">
                  <c:v>3.63</c:v>
                </c:pt>
                <c:pt idx="41">
                  <c:v>3.28</c:v>
                </c:pt>
                <c:pt idx="42">
                  <c:v>3.26</c:v>
                </c:pt>
                <c:pt idx="43">
                  <c:v>27.15</c:v>
                </c:pt>
                <c:pt idx="44">
                  <c:v>13.52</c:v>
                </c:pt>
                <c:pt idx="45">
                  <c:v>3.23</c:v>
                </c:pt>
                <c:pt idx="46">
                  <c:v>2.08</c:v>
                </c:pt>
                <c:pt idx="47">
                  <c:v>2.63</c:v>
                </c:pt>
                <c:pt idx="48">
                  <c:v>5.36</c:v>
                </c:pt>
                <c:pt idx="49">
                  <c:v>7.14</c:v>
                </c:pt>
                <c:pt idx="50">
                  <c:v>2.94</c:v>
                </c:pt>
                <c:pt idx="51">
                  <c:v>2.26</c:v>
                </c:pt>
                <c:pt idx="52">
                  <c:v>4.16</c:v>
                </c:pt>
                <c:pt idx="53">
                  <c:v>1.88</c:v>
                </c:pt>
                <c:pt idx="54">
                  <c:v>5.56</c:v>
                </c:pt>
                <c:pt idx="55">
                  <c:v>4.51</c:v>
                </c:pt>
                <c:pt idx="56">
                  <c:v>0.97</c:v>
                </c:pt>
                <c:pt idx="57">
                  <c:v>2.95</c:v>
                </c:pt>
                <c:pt idx="58">
                  <c:v>3.67</c:v>
                </c:pt>
                <c:pt idx="59">
                  <c:v>6.17</c:v>
                </c:pt>
                <c:pt idx="60">
                  <c:v>150.30</c:v>
                </c:pt>
                <c:pt idx="61">
                  <c:v>1.75</c:v>
                </c:pt>
                <c:pt idx="62">
                  <c:v>5.69</c:v>
                </c:pt>
                <c:pt idx="63">
                  <c:v>6.41</c:v>
                </c:pt>
                <c:pt idx="64">
                  <c:v>2.93</c:v>
                </c:pt>
                <c:pt idx="65">
                  <c:v>4.23</c:v>
                </c:pt>
                <c:pt idx="66">
                  <c:v>4.07</c:v>
                </c:pt>
                <c:pt idx="67">
                  <c:v>2.45</c:v>
                </c:pt>
                <c:pt idx="68">
                  <c:v>1.64</c:v>
                </c:pt>
                <c:pt idx="69">
                  <c:v>1.66</c:v>
                </c:pt>
                <c:pt idx="70">
                  <c:v>4.11</c:v>
                </c:pt>
                <c:pt idx="71">
                  <c:v>4.57</c:v>
                </c:pt>
                <c:pt idx="72">
                  <c:v>7.73</c:v>
                </c:pt>
                <c:pt idx="73">
                  <c:v>46.79</c:v>
                </c:pt>
                <c:pt idx="74">
                  <c:v>18.21</c:v>
                </c:pt>
                <c:pt idx="75">
                  <c:v>11.34</c:v>
                </c:pt>
                <c:pt idx="76">
                  <c:v>7.06</c:v>
                </c:pt>
                <c:pt idx="77">
                  <c:v>5.51</c:v>
                </c:pt>
                <c:pt idx="78">
                  <c:v>6.23</c:v>
                </c:pt>
                <c:pt idx="79">
                  <c:v>25.25</c:v>
                </c:pt>
                <c:pt idx="80">
                  <c:v>6.80</c:v>
                </c:pt>
                <c:pt idx="81">
                  <c:v>88.78</c:v>
                </c:pt>
                <c:pt idx="82">
                  <c:v>4.46</c:v>
                </c:pt>
                <c:pt idx="83">
                  <c:v>2.24</c:v>
                </c:pt>
                <c:pt idx="84">
                  <c:v>24.36</c:v>
                </c:pt>
                <c:pt idx="85">
                  <c:v>8.56</c:v>
                </c:pt>
                <c:pt idx="86">
                  <c:v>90.17</c:v>
                </c:pt>
                <c:pt idx="87">
                  <c:v>2.32</c:v>
                </c:pt>
                <c:pt idx="88">
                  <c:v>3.00</c:v>
                </c:pt>
                <c:pt idx="89">
                  <c:v>2.88</c:v>
                </c:pt>
                <c:pt idx="90">
                  <c:v>6.51</c:v>
                </c:pt>
                <c:pt idx="91">
                  <c:v>4.83</c:v>
                </c:pt>
                <c:pt idx="92">
                  <c:v>243.32</c:v>
                </c:pt>
                <c:pt idx="93">
                  <c:v>52.95</c:v>
                </c:pt>
                <c:pt idx="94">
                  <c:v>2.16</c:v>
                </c:pt>
                <c:pt idx="95">
                  <c:v>3.41</c:v>
                </c:pt>
                <c:pt idx="96">
                  <c:v>5.01</c:v>
                </c:pt>
                <c:pt idx="97">
                  <c:v>3.65</c:v>
                </c:pt>
                <c:pt idx="98">
                  <c:v>12.92</c:v>
                </c:pt>
                <c:pt idx="99">
                  <c:v>7.44</c:v>
                </c:pt>
                <c:pt idx="100">
                  <c:v>8.34</c:v>
                </c:pt>
                <c:pt idx="101">
                  <c:v>5.44</c:v>
                </c:pt>
                <c:pt idx="102">
                  <c:v>4.91</c:v>
                </c:pt>
                <c:pt idx="103">
                  <c:v>4.73</c:v>
                </c:pt>
                <c:pt idx="104">
                  <c:v>2.55</c:v>
                </c:pt>
                <c:pt idx="105">
                  <c:v>3.42</c:v>
                </c:pt>
                <c:pt idx="106">
                  <c:v>20.04</c:v>
                </c:pt>
                <c:pt idx="107">
                  <c:v>7.26</c:v>
                </c:pt>
                <c:pt idx="108">
                  <c:v>5.00</c:v>
                </c:pt>
                <c:pt idx="109">
                  <c:v>6.29</c:v>
                </c:pt>
                <c:pt idx="110">
                  <c:v>4.90</c:v>
                </c:pt>
                <c:pt idx="111">
                  <c:v>6.26</c:v>
                </c:pt>
                <c:pt idx="112">
                  <c:v>5.08</c:v>
                </c:pt>
                <c:pt idx="113">
                  <c:v>3.32</c:v>
                </c:pt>
                <c:pt idx="114">
                  <c:v>4.27</c:v>
                </c:pt>
                <c:pt idx="115">
                  <c:v>3.50</c:v>
                </c:pt>
                <c:pt idx="116">
                  <c:v>4.40</c:v>
                </c:pt>
                <c:pt idx="117">
                  <c:v>26.12</c:v>
                </c:pt>
                <c:pt idx="118">
                  <c:v>5.86</c:v>
                </c:pt>
                <c:pt idx="119">
                  <c:v>19.75</c:v>
                </c:pt>
                <c:pt idx="120">
                  <c:v>17.44</c:v>
                </c:pt>
                <c:pt idx="121">
                  <c:v>46.07</c:v>
                </c:pt>
                <c:pt idx="122">
                  <c:v>12.73</c:v>
                </c:pt>
                <c:pt idx="123">
                  <c:v>8.44</c:v>
                </c:pt>
                <c:pt idx="124">
                  <c:v>5.68</c:v>
                </c:pt>
                <c:pt idx="125">
                  <c:v>4.88</c:v>
                </c:pt>
                <c:pt idx="126">
                  <c:v>3.52</c:v>
                </c:pt>
                <c:pt idx="127">
                  <c:v>4.19</c:v>
                </c:pt>
                <c:pt idx="128">
                  <c:v>3.86</c:v>
                </c:pt>
                <c:pt idx="129">
                  <c:v>7.49</c:v>
                </c:pt>
                <c:pt idx="130">
                  <c:v>8.23</c:v>
                </c:pt>
                <c:pt idx="131">
                  <c:v>4.69</c:v>
                </c:pt>
                <c:pt idx="132">
                  <c:v>8.68</c:v>
                </c:pt>
                <c:pt idx="133">
                  <c:v>7.07</c:v>
                </c:pt>
                <c:pt idx="134">
                  <c:v>5.60</c:v>
                </c:pt>
                <c:pt idx="135">
                  <c:v>5.40</c:v>
                </c:pt>
                <c:pt idx="136">
                  <c:v>2.48</c:v>
                </c:pt>
                <c:pt idx="137">
                  <c:v>5.84</c:v>
                </c:pt>
                <c:pt idx="138">
                  <c:v>5.30</c:v>
                </c:pt>
                <c:pt idx="139">
                  <c:v>2.57</c:v>
                </c:pt>
                <c:pt idx="140">
                  <c:v>5.97</c:v>
                </c:pt>
                <c:pt idx="141">
                  <c:v>8.92</c:v>
                </c:pt>
                <c:pt idx="142">
                  <c:v>12.50</c:v>
                </c:pt>
                <c:pt idx="143">
                  <c:v>7.40</c:v>
                </c:pt>
                <c:pt idx="144">
                  <c:v>7.59</c:v>
                </c:pt>
                <c:pt idx="145">
                  <c:v>34.07</c:v>
                </c:pt>
                <c:pt idx="146">
                  <c:v>30.01</c:v>
                </c:pt>
                <c:pt idx="147">
                  <c:v>23.60</c:v>
                </c:pt>
                <c:pt idx="148">
                  <c:v>25.56</c:v>
                </c:pt>
                <c:pt idx="149">
                  <c:v>36.33</c:v>
                </c:pt>
                <c:pt idx="150">
                  <c:v>66.36</c:v>
                </c:pt>
                <c:pt idx="151">
                  <c:v>127.99</c:v>
                </c:pt>
                <c:pt idx="152">
                  <c:v>88.21</c:v>
                </c:pt>
                <c:pt idx="153">
                  <c:v>143.81</c:v>
                </c:pt>
                <c:pt idx="154">
                  <c:v>151.74</c:v>
                </c:pt>
              </c:numCache>
            </c:numRef>
          </c:yVal>
        </c:ser>
        <c:ser>
          <c:idx val="2"/>
          <c:order val="2"/>
          <c:smooth val="0"/>
          <c:tx>
            <c:strRef>
              <c:f>Sheet1!$D$1</c:f>
              <c:strCache>
                <c:ptCount val="1"/>
                <c:pt idx="0">
                  <c:v>FLASH</c:v>
                </c:pt>
              </c:strCache>
            </c:strRef>
          </c:tx>
          <c:marker>
            <c:symbol val="none"/>
          </c:marker>
          <c:spPr>
            <a:ln>
              <a:solidFill>
                <a:srgbClr val="ce3131"/>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4525.87</c:v>
                </c:pt>
                <c:pt idx="1">
                  <c:v>4730.02</c:v>
                </c:pt>
                <c:pt idx="2">
                  <c:v>4509.07</c:v>
                </c:pt>
                <c:pt idx="3">
                  <c:v>2990.67</c:v>
                </c:pt>
                <c:pt idx="4">
                  <c:v>3197.88</c:v>
                </c:pt>
                <c:pt idx="5">
                  <c:v>2482.05</c:v>
                </c:pt>
                <c:pt idx="6">
                  <c:v>3358.74</c:v>
                </c:pt>
                <c:pt idx="7">
                  <c:v>1982.73</c:v>
                </c:pt>
                <c:pt idx="8">
                  <c:v>2571.64</c:v>
                </c:pt>
                <c:pt idx="9">
                  <c:v>1340.20</c:v>
                </c:pt>
                <c:pt idx="10">
                  <c:v>1272.87</c:v>
                </c:pt>
                <c:pt idx="11">
                  <c:v>1072.18</c:v>
                </c:pt>
                <c:pt idx="12">
                  <c:v>676.81</c:v>
                </c:pt>
                <c:pt idx="13">
                  <c:v>1670.00</c:v>
                </c:pt>
                <c:pt idx="14">
                  <c:v>3015.38</c:v>
                </c:pt>
                <c:pt idx="15">
                  <c:v>1783.89</c:v>
                </c:pt>
                <c:pt idx="16">
                  <c:v>2873.28</c:v>
                </c:pt>
                <c:pt idx="17">
                  <c:v>1427.08</c:v>
                </c:pt>
                <c:pt idx="18">
                  <c:v>5098.46</c:v>
                </c:pt>
                <c:pt idx="19">
                  <c:v>2500.32</c:v>
                </c:pt>
                <c:pt idx="20">
                  <c:v>2187.18</c:v>
                </c:pt>
                <c:pt idx="21">
                  <c:v>812.05</c:v>
                </c:pt>
                <c:pt idx="22">
                  <c:v>3612.68</c:v>
                </c:pt>
                <c:pt idx="23">
                  <c:v>1556.16</c:v>
                </c:pt>
                <c:pt idx="24">
                  <c:v>2725.19</c:v>
                </c:pt>
                <c:pt idx="25">
                  <c:v>2027.07</c:v>
                </c:pt>
                <c:pt idx="26">
                  <c:v>1951.62</c:v>
                </c:pt>
                <c:pt idx="27">
                  <c:v>3504.81</c:v>
                </c:pt>
                <c:pt idx="28">
                  <c:v>3860.77</c:v>
                </c:pt>
                <c:pt idx="29">
                  <c:v>1441.60</c:v>
                </c:pt>
                <c:pt idx="30">
                  <c:v>1913.05</c:v>
                </c:pt>
                <c:pt idx="31">
                  <c:v>3097.58</c:v>
                </c:pt>
                <c:pt idx="32">
                  <c:v>2756.87</c:v>
                </c:pt>
                <c:pt idx="33">
                  <c:v>2927.66</c:v>
                </c:pt>
                <c:pt idx="34">
                  <c:v>5209.86</c:v>
                </c:pt>
                <c:pt idx="35">
                  <c:v>2934.42</c:v>
                </c:pt>
                <c:pt idx="36">
                  <c:v>2032.08</c:v>
                </c:pt>
                <c:pt idx="37">
                  <c:v>1010.20</c:v>
                </c:pt>
                <c:pt idx="38">
                  <c:v>1565.95</c:v>
                </c:pt>
                <c:pt idx="39">
                  <c:v>4267.90</c:v>
                </c:pt>
                <c:pt idx="40">
                  <c:v>3571.83</c:v>
                </c:pt>
                <c:pt idx="41">
                  <c:v>1557.03</c:v>
                </c:pt>
                <c:pt idx="42">
                  <c:v>1515.30</c:v>
                </c:pt>
                <c:pt idx="43">
                  <c:v>2686.25</c:v>
                </c:pt>
                <c:pt idx="44">
                  <c:v>4934.82</c:v>
                </c:pt>
                <c:pt idx="45">
                  <c:v>2660.50</c:v>
                </c:pt>
                <c:pt idx="46">
                  <c:v>2079.71</c:v>
                </c:pt>
                <c:pt idx="47">
                  <c:v>2268.06</c:v>
                </c:pt>
                <c:pt idx="48">
                  <c:v>3108.48</c:v>
                </c:pt>
                <c:pt idx="49">
                  <c:v>3345.91</c:v>
                </c:pt>
                <c:pt idx="50">
                  <c:v>1763.96</c:v>
                </c:pt>
                <c:pt idx="51">
                  <c:v>2412.69</c:v>
                </c:pt>
                <c:pt idx="52">
                  <c:v>3549.06</c:v>
                </c:pt>
                <c:pt idx="53">
                  <c:v>1600.81</c:v>
                </c:pt>
                <c:pt idx="54">
                  <c:v>3099.99</c:v>
                </c:pt>
                <c:pt idx="55">
                  <c:v>4510.67</c:v>
                </c:pt>
                <c:pt idx="56">
                  <c:v>1876.48</c:v>
                </c:pt>
                <c:pt idx="57">
                  <c:v>2606.71</c:v>
                </c:pt>
                <c:pt idx="58">
                  <c:v>3738.22</c:v>
                </c:pt>
                <c:pt idx="59">
                  <c:v>4395.73</c:v>
                </c:pt>
                <c:pt idx="60">
                  <c:v>2617.76</c:v>
                </c:pt>
                <c:pt idx="61">
                  <c:v>2538.60</c:v>
                </c:pt>
                <c:pt idx="62">
                  <c:v>1718.55</c:v>
                </c:pt>
                <c:pt idx="63">
                  <c:v>2974.40</c:v>
                </c:pt>
                <c:pt idx="64">
                  <c:v>3226.96</c:v>
                </c:pt>
                <c:pt idx="65">
                  <c:v>3989.73</c:v>
                </c:pt>
                <c:pt idx="66">
                  <c:v>4516.28</c:v>
                </c:pt>
                <c:pt idx="67">
                  <c:v>2218.91</c:v>
                </c:pt>
                <c:pt idx="68">
                  <c:v>1271.87</c:v>
                </c:pt>
                <c:pt idx="69">
                  <c:v>1730.12</c:v>
                </c:pt>
                <c:pt idx="70">
                  <c:v>4455.55</c:v>
                </c:pt>
                <c:pt idx="71">
                  <c:v>3327.19</c:v>
                </c:pt>
                <c:pt idx="72">
                  <c:v>4298.46</c:v>
                </c:pt>
                <c:pt idx="73">
                  <c:v>2982.36</c:v>
                </c:pt>
                <c:pt idx="74">
                  <c:v>4587.74</c:v>
                </c:pt>
                <c:pt idx="75">
                  <c:v>4934.47</c:v>
                </c:pt>
                <c:pt idx="76">
                  <c:v>5509.10</c:v>
                </c:pt>
                <c:pt idx="77">
                  <c:v>2422.54</c:v>
                </c:pt>
                <c:pt idx="78">
                  <c:v>1878.87</c:v>
                </c:pt>
                <c:pt idx="79">
                  <c:v>4505.79</c:v>
                </c:pt>
                <c:pt idx="80">
                  <c:v>5566.45</c:v>
                </c:pt>
                <c:pt idx="81">
                  <c:v>6882.59</c:v>
                </c:pt>
                <c:pt idx="82">
                  <c:v>4159.97</c:v>
                </c:pt>
                <c:pt idx="83">
                  <c:v>3029.86</c:v>
                </c:pt>
                <c:pt idx="84">
                  <c:v>3268.50</c:v>
                </c:pt>
                <c:pt idx="85">
                  <c:v>2324.44</c:v>
                </c:pt>
                <c:pt idx="86">
                  <c:v>3370.14</c:v>
                </c:pt>
                <c:pt idx="87">
                  <c:v>3716.20</c:v>
                </c:pt>
                <c:pt idx="88">
                  <c:v>3760.24</c:v>
                </c:pt>
                <c:pt idx="89">
                  <c:v>3726.34</c:v>
                </c:pt>
                <c:pt idx="90">
                  <c:v>7068.09</c:v>
                </c:pt>
                <c:pt idx="91">
                  <c:v>5062.08</c:v>
                </c:pt>
                <c:pt idx="92">
                  <c:v>5333.11</c:v>
                </c:pt>
                <c:pt idx="93">
                  <c:v>3890.79</c:v>
                </c:pt>
                <c:pt idx="94">
                  <c:v>2226.75</c:v>
                </c:pt>
                <c:pt idx="95">
                  <c:v>3503.86</c:v>
                </c:pt>
                <c:pt idx="96">
                  <c:v>4734.77</c:v>
                </c:pt>
                <c:pt idx="97">
                  <c:v>6509.59</c:v>
                </c:pt>
                <c:pt idx="98">
                  <c:v>7229.95</c:v>
                </c:pt>
                <c:pt idx="99">
                  <c:v>7181.91</c:v>
                </c:pt>
                <c:pt idx="100">
                  <c:v>6961.35</c:v>
                </c:pt>
                <c:pt idx="101">
                  <c:v>6422.51</c:v>
                </c:pt>
                <c:pt idx="102">
                  <c:v>4117.34</c:v>
                </c:pt>
                <c:pt idx="103">
                  <c:v>5373.70</c:v>
                </c:pt>
                <c:pt idx="104">
                  <c:v>6310.58</c:v>
                </c:pt>
                <c:pt idx="105">
                  <c:v>7851.63</c:v>
                </c:pt>
                <c:pt idx="106">
                  <c:v>11008.70</c:v>
                </c:pt>
                <c:pt idx="107">
                  <c:v>12296.13</c:v>
                </c:pt>
                <c:pt idx="108">
                  <c:v>7142.94</c:v>
                </c:pt>
                <c:pt idx="109">
                  <c:v>8819.73</c:v>
                </c:pt>
                <c:pt idx="110">
                  <c:v>7239.28</c:v>
                </c:pt>
                <c:pt idx="111">
                  <c:v>8891.30</c:v>
                </c:pt>
                <c:pt idx="112">
                  <c:v>9586.93</c:v>
                </c:pt>
                <c:pt idx="113">
                  <c:v>8581.20</c:v>
                </c:pt>
                <c:pt idx="114">
                  <c:v>10626.76</c:v>
                </c:pt>
                <c:pt idx="115">
                  <c:v>10136.90</c:v>
                </c:pt>
                <c:pt idx="116">
                  <c:v>10121.59</c:v>
                </c:pt>
                <c:pt idx="117">
                  <c:v>10141.59</c:v>
                </c:pt>
                <c:pt idx="118">
                  <c:v>6532.54</c:v>
                </c:pt>
                <c:pt idx="119">
                  <c:v>2655.32</c:v>
                </c:pt>
                <c:pt idx="120">
                  <c:v>1337.39</c:v>
                </c:pt>
                <c:pt idx="121">
                  <c:v>4148.65</c:v>
                </c:pt>
                <c:pt idx="122">
                  <c:v>4379.32</c:v>
                </c:pt>
                <c:pt idx="123">
                  <c:v>3607.84</c:v>
                </c:pt>
                <c:pt idx="124">
                  <c:v>3003.20</c:v>
                </c:pt>
                <c:pt idx="125">
                  <c:v>2006.34</c:v>
                </c:pt>
                <c:pt idx="126">
                  <c:v>3379.52</c:v>
                </c:pt>
                <c:pt idx="127">
                  <c:v>2128.36</c:v>
                </c:pt>
                <c:pt idx="128">
                  <c:v>810.30</c:v>
                </c:pt>
                <c:pt idx="129">
                  <c:v>1583.99</c:v>
                </c:pt>
                <c:pt idx="130">
                  <c:v>3942.70</c:v>
                </c:pt>
                <c:pt idx="131">
                  <c:v>962.75</c:v>
                </c:pt>
                <c:pt idx="132">
                  <c:v>1248.21</c:v>
                </c:pt>
                <c:pt idx="133">
                  <c:v>1050.05</c:v>
                </c:pt>
                <c:pt idx="134">
                  <c:v>814.43</c:v>
                </c:pt>
                <c:pt idx="135">
                  <c:v>1249.22</c:v>
                </c:pt>
                <c:pt idx="136">
                  <c:v>1152.43</c:v>
                </c:pt>
                <c:pt idx="137">
                  <c:v>1072.60</c:v>
                </c:pt>
                <c:pt idx="138">
                  <c:v>1427.39</c:v>
                </c:pt>
                <c:pt idx="139">
                  <c:v>1580.88</c:v>
                </c:pt>
                <c:pt idx="140">
                  <c:v>1569.90</c:v>
                </c:pt>
                <c:pt idx="141">
                  <c:v>1936.77</c:v>
                </c:pt>
                <c:pt idx="142">
                  <c:v>2036.90</c:v>
                </c:pt>
                <c:pt idx="143">
                  <c:v>1481.56</c:v>
                </c:pt>
                <c:pt idx="144">
                  <c:v>4196.57</c:v>
                </c:pt>
                <c:pt idx="145">
                  <c:v>4923.98</c:v>
                </c:pt>
                <c:pt idx="146">
                  <c:v>3851.39</c:v>
                </c:pt>
                <c:pt idx="147">
                  <c:v>3069.23</c:v>
                </c:pt>
                <c:pt idx="148">
                  <c:v>3505.36</c:v>
                </c:pt>
                <c:pt idx="149">
                  <c:v>4146.08</c:v>
                </c:pt>
                <c:pt idx="150">
                  <c:v>2888.26</c:v>
                </c:pt>
                <c:pt idx="151">
                  <c:v>3543.37</c:v>
                </c:pt>
                <c:pt idx="152">
                  <c:v>2820.02</c:v>
                </c:pt>
                <c:pt idx="153">
                  <c:v>3797.58</c:v>
                </c:pt>
                <c:pt idx="154">
                  <c:v>3503.04</c:v>
                </c:pt>
              </c:numCache>
            </c:numRef>
          </c:yVal>
        </c:ser>
        <c:ser>
          <c:idx val="3"/>
          <c:order val="3"/>
          <c:smooth val="0"/>
          <c:tx>
            <c:strRef>
              <c:f>Sheet1!$E$1</c:f>
              <c:strCache>
                <c:ptCount val="1"/>
                <c:pt idx="0">
                  <c:v>SAS</c:v>
                </c:pt>
              </c:strCache>
            </c:strRef>
          </c:tx>
          <c:marker>
            <c:symbol val="none"/>
          </c:marker>
          <c:spPr>
            <a:ln>
              <a:solidFill>
                <a:srgbClr val="babcbe"/>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ptCount val="155"/>
                <c:pt idx="0">
                  <c:v>187.10</c:v>
                </c:pt>
                <c:pt idx="1">
                  <c:v>217.44</c:v>
                </c:pt>
                <c:pt idx="2">
                  <c:v>200.67</c:v>
                </c:pt>
                <c:pt idx="3">
                  <c:v>197.06</c:v>
                </c:pt>
                <c:pt idx="4">
                  <c:v>246.26</c:v>
                </c:pt>
                <c:pt idx="5">
                  <c:v>169.85</c:v>
                </c:pt>
                <c:pt idx="6">
                  <c:v>178.39</c:v>
                </c:pt>
                <c:pt idx="7">
                  <c:v>157.11</c:v>
                </c:pt>
                <c:pt idx="8">
                  <c:v>160.63</c:v>
                </c:pt>
                <c:pt idx="9">
                  <c:v>157.87</c:v>
                </c:pt>
                <c:pt idx="10">
                  <c:v>140.32</c:v>
                </c:pt>
                <c:pt idx="11">
                  <c:v>141.83</c:v>
                </c:pt>
                <c:pt idx="12">
                  <c:v>137.09</c:v>
                </c:pt>
                <c:pt idx="13">
                  <c:v>161.36</c:v>
                </c:pt>
                <c:pt idx="14">
                  <c:v>156.15</c:v>
                </c:pt>
                <c:pt idx="15">
                  <c:v>149.33</c:v>
                </c:pt>
                <c:pt idx="16">
                  <c:v>165.69</c:v>
                </c:pt>
                <c:pt idx="17">
                  <c:v>165.92</c:v>
                </c:pt>
                <c:pt idx="18">
                  <c:v>170.75</c:v>
                </c:pt>
                <c:pt idx="19">
                  <c:v>179.83</c:v>
                </c:pt>
                <c:pt idx="20">
                  <c:v>156.23</c:v>
                </c:pt>
                <c:pt idx="21">
                  <c:v>152.79</c:v>
                </c:pt>
                <c:pt idx="22">
                  <c:v>157.04</c:v>
                </c:pt>
                <c:pt idx="23">
                  <c:v>158.09</c:v>
                </c:pt>
                <c:pt idx="24">
                  <c:v>159.50</c:v>
                </c:pt>
                <c:pt idx="25">
                  <c:v>164.19</c:v>
                </c:pt>
                <c:pt idx="26">
                  <c:v>163.86</c:v>
                </c:pt>
                <c:pt idx="27">
                  <c:v>175.52</c:v>
                </c:pt>
                <c:pt idx="28">
                  <c:v>189.30</c:v>
                </c:pt>
                <c:pt idx="29">
                  <c:v>175.27</c:v>
                </c:pt>
                <c:pt idx="30">
                  <c:v>163.01</c:v>
                </c:pt>
                <c:pt idx="31">
                  <c:v>167.40</c:v>
                </c:pt>
                <c:pt idx="32">
                  <c:v>170.81</c:v>
                </c:pt>
                <c:pt idx="33">
                  <c:v>167.95</c:v>
                </c:pt>
                <c:pt idx="34">
                  <c:v>201.23</c:v>
                </c:pt>
                <c:pt idx="35">
                  <c:v>165.18</c:v>
                </c:pt>
                <c:pt idx="36">
                  <c:v>167.05</c:v>
                </c:pt>
                <c:pt idx="37">
                  <c:v>154.15</c:v>
                </c:pt>
                <c:pt idx="38">
                  <c:v>156.24</c:v>
                </c:pt>
                <c:pt idx="39">
                  <c:v>176.82</c:v>
                </c:pt>
                <c:pt idx="40">
                  <c:v>199.26</c:v>
                </c:pt>
                <c:pt idx="41">
                  <c:v>155.88</c:v>
                </c:pt>
                <c:pt idx="42">
                  <c:v>155.78</c:v>
                </c:pt>
                <c:pt idx="43">
                  <c:v>175.06</c:v>
                </c:pt>
                <c:pt idx="44">
                  <c:v>169.93</c:v>
                </c:pt>
                <c:pt idx="45">
                  <c:v>169.81</c:v>
                </c:pt>
                <c:pt idx="46">
                  <c:v>157.33</c:v>
                </c:pt>
                <c:pt idx="47">
                  <c:v>159.34</c:v>
                </c:pt>
                <c:pt idx="48">
                  <c:v>172.03</c:v>
                </c:pt>
                <c:pt idx="49">
                  <c:v>183.64</c:v>
                </c:pt>
                <c:pt idx="50">
                  <c:v>169.00</c:v>
                </c:pt>
                <c:pt idx="51">
                  <c:v>164.74</c:v>
                </c:pt>
                <c:pt idx="52">
                  <c:v>183.35</c:v>
                </c:pt>
                <c:pt idx="53">
                  <c:v>169.06</c:v>
                </c:pt>
                <c:pt idx="54">
                  <c:v>165.45</c:v>
                </c:pt>
                <c:pt idx="55">
                  <c:v>168.13</c:v>
                </c:pt>
                <c:pt idx="56">
                  <c:v>148.73</c:v>
                </c:pt>
                <c:pt idx="57">
                  <c:v>175.12</c:v>
                </c:pt>
                <c:pt idx="58">
                  <c:v>182.03</c:v>
                </c:pt>
                <c:pt idx="59">
                  <c:v>193.89</c:v>
                </c:pt>
                <c:pt idx="60">
                  <c:v>180.79</c:v>
                </c:pt>
                <c:pt idx="61">
                  <c:v>183.90</c:v>
                </c:pt>
                <c:pt idx="62">
                  <c:v>162.77</c:v>
                </c:pt>
                <c:pt idx="63">
                  <c:v>166.60</c:v>
                </c:pt>
                <c:pt idx="64">
                  <c:v>197.84</c:v>
                </c:pt>
                <c:pt idx="65">
                  <c:v>204.71</c:v>
                </c:pt>
                <c:pt idx="66">
                  <c:v>222.47</c:v>
                </c:pt>
                <c:pt idx="67">
                  <c:v>182.10</c:v>
                </c:pt>
                <c:pt idx="68">
                  <c:v>164.54</c:v>
                </c:pt>
                <c:pt idx="69">
                  <c:v>169.10</c:v>
                </c:pt>
                <c:pt idx="70">
                  <c:v>183.11</c:v>
                </c:pt>
                <c:pt idx="71">
                  <c:v>177.21</c:v>
                </c:pt>
                <c:pt idx="72">
                  <c:v>218.38</c:v>
                </c:pt>
                <c:pt idx="73">
                  <c:v>221.43</c:v>
                </c:pt>
                <c:pt idx="74">
                  <c:v>196.17</c:v>
                </c:pt>
                <c:pt idx="75">
                  <c:v>223.25</c:v>
                </c:pt>
                <c:pt idx="76">
                  <c:v>219.75</c:v>
                </c:pt>
                <c:pt idx="77">
                  <c:v>213.76</c:v>
                </c:pt>
                <c:pt idx="78">
                  <c:v>174.81</c:v>
                </c:pt>
                <c:pt idx="79">
                  <c:v>213.76</c:v>
                </c:pt>
                <c:pt idx="80">
                  <c:v>232.50</c:v>
                </c:pt>
                <c:pt idx="81">
                  <c:v>265.09</c:v>
                </c:pt>
                <c:pt idx="82">
                  <c:v>243.67</c:v>
                </c:pt>
                <c:pt idx="83">
                  <c:v>196.23</c:v>
                </c:pt>
                <c:pt idx="84">
                  <c:v>193.92</c:v>
                </c:pt>
                <c:pt idx="85">
                  <c:v>196.61</c:v>
                </c:pt>
                <c:pt idx="86">
                  <c:v>178.71</c:v>
                </c:pt>
                <c:pt idx="87">
                  <c:v>192.74</c:v>
                </c:pt>
                <c:pt idx="88">
                  <c:v>190.57</c:v>
                </c:pt>
                <c:pt idx="89">
                  <c:v>206.44</c:v>
                </c:pt>
                <c:pt idx="90">
                  <c:v>259.76</c:v>
                </c:pt>
                <c:pt idx="91">
                  <c:v>227.17</c:v>
                </c:pt>
                <c:pt idx="92">
                  <c:v>241.14</c:v>
                </c:pt>
                <c:pt idx="93">
                  <c:v>253.99</c:v>
                </c:pt>
                <c:pt idx="94">
                  <c:v>208.26</c:v>
                </c:pt>
                <c:pt idx="95">
                  <c:v>218.57</c:v>
                </c:pt>
                <c:pt idx="96">
                  <c:v>227.81</c:v>
                </c:pt>
                <c:pt idx="97">
                  <c:v>276.02</c:v>
                </c:pt>
                <c:pt idx="98">
                  <c:v>301.53</c:v>
                </c:pt>
                <c:pt idx="99">
                  <c:v>317.17</c:v>
                </c:pt>
                <c:pt idx="100">
                  <c:v>307.76</c:v>
                </c:pt>
                <c:pt idx="101">
                  <c:v>319.99</c:v>
                </c:pt>
                <c:pt idx="102">
                  <c:v>297.00</c:v>
                </c:pt>
                <c:pt idx="103">
                  <c:v>281.63</c:v>
                </c:pt>
                <c:pt idx="104">
                  <c:v>278.84</c:v>
                </c:pt>
                <c:pt idx="105">
                  <c:v>299.04</c:v>
                </c:pt>
                <c:pt idx="106">
                  <c:v>282.57</c:v>
                </c:pt>
                <c:pt idx="107">
                  <c:v>293.29</c:v>
                </c:pt>
                <c:pt idx="108">
                  <c:v>312.34</c:v>
                </c:pt>
                <c:pt idx="109">
                  <c:v>307.84</c:v>
                </c:pt>
                <c:pt idx="110">
                  <c:v>291.19</c:v>
                </c:pt>
                <c:pt idx="111">
                  <c:v>289.39</c:v>
                </c:pt>
                <c:pt idx="112">
                  <c:v>313.15</c:v>
                </c:pt>
                <c:pt idx="113">
                  <c:v>296.86</c:v>
                </c:pt>
                <c:pt idx="114">
                  <c:v>303.90</c:v>
                </c:pt>
                <c:pt idx="115">
                  <c:v>282.97</c:v>
                </c:pt>
                <c:pt idx="116">
                  <c:v>290.68</c:v>
                </c:pt>
                <c:pt idx="117">
                  <c:v>292.99</c:v>
                </c:pt>
                <c:pt idx="118">
                  <c:v>296.70</c:v>
                </c:pt>
                <c:pt idx="119">
                  <c:v>281.14</c:v>
                </c:pt>
                <c:pt idx="120">
                  <c:v>187.48</c:v>
                </c:pt>
                <c:pt idx="121">
                  <c:v>256.64</c:v>
                </c:pt>
                <c:pt idx="122">
                  <c:v>259.32</c:v>
                </c:pt>
                <c:pt idx="123">
                  <c:v>224.32</c:v>
                </c:pt>
                <c:pt idx="124">
                  <c:v>207.20</c:v>
                </c:pt>
                <c:pt idx="125">
                  <c:v>178.36</c:v>
                </c:pt>
                <c:pt idx="126">
                  <c:v>192.45</c:v>
                </c:pt>
                <c:pt idx="127">
                  <c:v>730.62</c:v>
                </c:pt>
                <c:pt idx="128">
                  <c:v>797.34</c:v>
                </c:pt>
                <c:pt idx="129">
                  <c:v>624.53</c:v>
                </c:pt>
                <c:pt idx="130">
                  <c:v>921.28</c:v>
                </c:pt>
                <c:pt idx="131">
                  <c:v>724.07</c:v>
                </c:pt>
                <c:pt idx="132">
                  <c:v>467.60</c:v>
                </c:pt>
                <c:pt idx="133">
                  <c:v>181.05</c:v>
                </c:pt>
                <c:pt idx="134">
                  <c:v>154.33</c:v>
                </c:pt>
                <c:pt idx="135">
                  <c:v>167.14</c:v>
                </c:pt>
                <c:pt idx="136">
                  <c:v>164.23</c:v>
                </c:pt>
                <c:pt idx="137">
                  <c:v>156.94</c:v>
                </c:pt>
                <c:pt idx="138">
                  <c:v>169.87</c:v>
                </c:pt>
                <c:pt idx="139">
                  <c:v>164.37</c:v>
                </c:pt>
                <c:pt idx="140">
                  <c:v>166.77</c:v>
                </c:pt>
                <c:pt idx="141">
                  <c:v>171.97</c:v>
                </c:pt>
                <c:pt idx="142">
                  <c:v>176.57</c:v>
                </c:pt>
                <c:pt idx="143">
                  <c:v>162.35</c:v>
                </c:pt>
                <c:pt idx="144">
                  <c:v>217.01</c:v>
                </c:pt>
                <c:pt idx="145">
                  <c:v>230.81</c:v>
                </c:pt>
                <c:pt idx="146">
                  <c:v>209.07</c:v>
                </c:pt>
                <c:pt idx="147">
                  <c:v>225.07</c:v>
                </c:pt>
                <c:pt idx="148">
                  <c:v>212.96</c:v>
                </c:pt>
                <c:pt idx="149">
                  <c:v>219.11</c:v>
                </c:pt>
                <c:pt idx="150">
                  <c:v>199.85</c:v>
                </c:pt>
                <c:pt idx="151">
                  <c:v>203.71</c:v>
                </c:pt>
                <c:pt idx="152">
                  <c:v>196.51</c:v>
                </c:pt>
                <c:pt idx="153">
                  <c:v>208.89</c:v>
                </c:pt>
                <c:pt idx="154">
                  <c:v>220.15</c:v>
                </c:pt>
              </c:numCache>
            </c:numRef>
          </c:yVal>
        </c:ser>
        <c:axId val="81357612"/>
        <c:axId val="81357613"/>
      </c:scatterChart>
      <c:valAx>
        <c:axId val="81357612"/>
        <c:scaling>
          <c:orientation val="minMax"/>
          <c:max val="42036.12142361111"/>
          <c:min val="42035.583333333336"/>
        </c:scaling>
        <c:delete val="0"/>
        <c:axPos val="b"/>
        <c:numFmt formatCode="h:mm;@" sourceLinked="1"/>
        <c:tickLblPos val="nextTo"/>
        <c:crossAx val="81357613"/>
        <c:crosses val="autoZero"/>
      </c:valAx>
      <c:valAx>
        <c:axId val="81357613"/>
        <c:scaling>
          <c:orientation val="minMax"/>
        </c:scaling>
        <c:delete val="0"/>
        <c:axPos val="l"/>
        <c:title>
          <c:tx>
            <c:rich>
              <a:bodyPr rot="-5400000" vert="horz"/>
              <a:lstStyle/>
              <a:p>
                <a:pPr>
                  <a:defRPr/>
                </a:pPr>
                <a:r>
                  <a:rPr lang="en-US"/>
                  <a:t>Disk IOPS</a:t>
                </a:r>
              </a:p>
            </c:rich>
          </c:tx>
          <c:layout/>
          <c:overlay val="0"/>
        </c:title>
        <c:numFmt formatCode="#,##0" sourceLinked="0"/>
        <c:majorTickMark val="cross"/>
        <c:minorTickMark val="cross"/>
        <c:tickLblPos val="nextTo"/>
        <c:crossAx val="81357612"/>
        <c:crosses val="autoZero"/>
        <c:crossBetween val="midCat"/>
      </c:valAx>
      <c:spPr>
        <a:noFill/>
      </c:spPr>
    </c:plotArea>
    <c:legend>
      <c:legendPos val="t"/>
      <c:layout/>
      <c:overlay val="0"/>
    </c:legend>
    <c:plotVisOnly val="1"/>
    <c:dispBlanksAs val="span"/>
  </c:chart>
  <c:spPr>
    <a:ln>
      <a:noFill/>
    </a:ln>
  </c:spPr>
  <c:txPr>
    <a:bodyPr/>
    <a:lstStyle/>
    <a:p>
      <a:pPr>
        <a:defRPr sz="800"/>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barChart>
        <c:barDir val="col"/>
        <c:grouping val="stacked"/>
        <c:varyColors val="0"/>
        <c:ser>
          <c:idx val="0"/>
          <c:order val="0"/>
          <c:smooth val="0"/>
          <c:tx>
            <c:strRef>
              <c:f>Sheet1!$B$1</c:f>
              <c:strCache>
                <c:ptCount val="1"/>
                <c:pt idx="0">
                  <c:v>Pool 1</c:v>
                </c:pt>
              </c:strCache>
            </c:strRef>
          </c:tx>
          <c:spPr>
            <a:solidFill>
              <a:srgbClr val="2c95dd"/>
            </a:solidFill>
            <a:ln w="28575"/>
          </c:spPr>
          <c:cat>
            <c:strRef>
              <c:f>Sheet1!$A$2:$A$138</c:f>
              <c:strCache>
                <c:ptCount val="137"/>
                <c:pt idx="0">
                  <c:v>79</c:v>
                </c:pt>
                <c:pt idx="1">
                  <c:v>105</c:v>
                </c:pt>
                <c:pt idx="2">
                  <c:v>99</c:v>
                </c:pt>
                <c:pt idx="3">
                  <c:v>82</c:v>
                </c:pt>
                <c:pt idx="4">
                  <c:v>53</c:v>
                </c:pt>
                <c:pt idx="5">
                  <c:v>41</c:v>
                </c:pt>
                <c:pt idx="6">
                  <c:v>56</c:v>
                </c:pt>
                <c:pt idx="7">
                  <c:v>78</c:v>
                </c:pt>
                <c:pt idx="8">
                  <c:v>100</c:v>
                </c:pt>
                <c:pt idx="9">
                  <c:v>70</c:v>
                </c:pt>
                <c:pt idx="10">
                  <c:v>110</c:v>
                </c:pt>
                <c:pt idx="11">
                  <c:v>109</c:v>
                </c:pt>
                <c:pt idx="12">
                  <c:v>108</c:v>
                </c:pt>
                <c:pt idx="13">
                  <c:v>76</c:v>
                </c:pt>
                <c:pt idx="14">
                  <c:v>62</c:v>
                </c:pt>
                <c:pt idx="15">
                  <c:v>115</c:v>
                </c:pt>
                <c:pt idx="16">
                  <c:v>14</c:v>
                </c:pt>
                <c:pt idx="17">
                  <c:v>106</c:v>
                </c:pt>
                <c:pt idx="18">
                  <c:v>60</c:v>
                </c:pt>
                <c:pt idx="19">
                  <c:v>13</c:v>
                </c:pt>
                <c:pt idx="20">
                  <c:v>101</c:v>
                </c:pt>
                <c:pt idx="21">
                  <c:v>10</c:v>
                </c:pt>
                <c:pt idx="22">
                  <c:v>9</c:v>
                </c:pt>
                <c:pt idx="23">
                  <c:v>40</c:v>
                </c:pt>
                <c:pt idx="24">
                  <c:v>77</c:v>
                </c:pt>
                <c:pt idx="25">
                  <c:v>47</c:v>
                </c:pt>
                <c:pt idx="26">
                  <c:v>258</c:v>
                </c:pt>
                <c:pt idx="27">
                  <c:v>107</c:v>
                </c:pt>
                <c:pt idx="28">
                  <c:v>114</c:v>
                </c:pt>
                <c:pt idx="29">
                  <c:v>113</c:v>
                </c:pt>
                <c:pt idx="30">
                  <c:v>61</c:v>
                </c:pt>
                <c:pt idx="31">
                  <c:v>48</c:v>
                </c:pt>
                <c:pt idx="32">
                  <c:v>12</c:v>
                </c:pt>
                <c:pt idx="33">
                  <c:v>44</c:v>
                </c:pt>
                <c:pt idx="34">
                  <c:v>102</c:v>
                </c:pt>
                <c:pt idx="35">
                  <c:v>51</c:v>
                </c:pt>
                <c:pt idx="36">
                  <c:v>81</c:v>
                </c:pt>
                <c:pt idx="37">
                  <c:v>103</c:v>
                </c:pt>
                <c:pt idx="38">
                  <c:v>46</c:v>
                </c:pt>
                <c:pt idx="39">
                  <c:v>65</c:v>
                </c:pt>
                <c:pt idx="40">
                  <c:v>49</c:v>
                </c:pt>
                <c:pt idx="41">
                  <c:v>25</c:v>
                </c:pt>
                <c:pt idx="42">
                  <c:v>11</c:v>
                </c:pt>
                <c:pt idx="43">
                  <c:v>80</c:v>
                </c:pt>
                <c:pt idx="44">
                  <c:v>15</c:v>
                </c:pt>
                <c:pt idx="45">
                  <c:v>66</c:v>
                </c:pt>
                <c:pt idx="46">
                  <c:v>43</c:v>
                </c:pt>
                <c:pt idx="47">
                  <c:v>90</c:v>
                </c:pt>
                <c:pt idx="48">
                  <c:v>89</c:v>
                </c:pt>
                <c:pt idx="49">
                  <c:v>88</c:v>
                </c:pt>
                <c:pt idx="50">
                  <c:v>93</c:v>
                </c:pt>
                <c:pt idx="51">
                  <c:v>83</c:v>
                </c:pt>
                <c:pt idx="52">
                  <c:v>24</c:v>
                </c:pt>
                <c:pt idx="53">
                  <c:v>58</c:v>
                </c:pt>
                <c:pt idx="54">
                  <c:v>22</c:v>
                </c:pt>
                <c:pt idx="55">
                  <c:v>45</c:v>
                </c:pt>
                <c:pt idx="56">
                  <c:v>116</c:v>
                </c:pt>
                <c:pt idx="57">
                  <c:v>127</c:v>
                </c:pt>
                <c:pt idx="58">
                  <c:v>64</c:v>
                </c:pt>
                <c:pt idx="59">
                  <c:v>104</c:v>
                </c:pt>
                <c:pt idx="60">
                  <c:v>321</c:v>
                </c:pt>
                <c:pt idx="61">
                  <c:v>86</c:v>
                </c:pt>
                <c:pt idx="62">
                  <c:v>75</c:v>
                </c:pt>
                <c:pt idx="63">
                  <c:v>39</c:v>
                </c:pt>
                <c:pt idx="64">
                  <c:v>63</c:v>
                </c:pt>
                <c:pt idx="65">
                  <c:v>54</c:v>
                </c:pt>
                <c:pt idx="66">
                  <c:v>703</c:v>
                </c:pt>
                <c:pt idx="67">
                  <c:v>71</c:v>
                </c:pt>
                <c:pt idx="68">
                  <c:v>55</c:v>
                </c:pt>
                <c:pt idx="69">
                  <c:v>74</c:v>
                </c:pt>
                <c:pt idx="70">
                  <c:v>35</c:v>
                </c:pt>
                <c:pt idx="71">
                  <c:v>702</c:v>
                </c:pt>
                <c:pt idx="72">
                  <c:v>30</c:v>
                </c:pt>
                <c:pt idx="73">
                  <c:v>133</c:v>
                </c:pt>
                <c:pt idx="74">
                  <c:v>323</c:v>
                </c:pt>
                <c:pt idx="75">
                  <c:v>18</c:v>
                </c:pt>
                <c:pt idx="76">
                  <c:v>23</c:v>
                </c:pt>
                <c:pt idx="77">
                  <c:v>73</c:v>
                </c:pt>
                <c:pt idx="78">
                  <c:v>57</c:v>
                </c:pt>
                <c:pt idx="79">
                  <c:v>259</c:v>
                </c:pt>
                <c:pt idx="80">
                  <c:v>20</c:v>
                </c:pt>
                <c:pt idx="81">
                  <c:v>21</c:v>
                </c:pt>
                <c:pt idx="82">
                  <c:v>84</c:v>
                </c:pt>
                <c:pt idx="83">
                  <c:v>38</c:v>
                </c:pt>
                <c:pt idx="84">
                  <c:v>701</c:v>
                </c:pt>
                <c:pt idx="85">
                  <c:v>37</c:v>
                </c:pt>
                <c:pt idx="86">
                  <c:v>34</c:v>
                </c:pt>
                <c:pt idx="87">
                  <c:v>32</c:v>
                </c:pt>
                <c:pt idx="88">
                  <c:v>700</c:v>
                </c:pt>
                <c:pt idx="89">
                  <c:v>36</c:v>
                </c:pt>
                <c:pt idx="90">
                  <c:v>33</c:v>
                </c:pt>
                <c:pt idx="91">
                  <c:v>6</c:v>
                </c:pt>
                <c:pt idx="92">
                  <c:v>28</c:v>
                </c:pt>
                <c:pt idx="93">
                  <c:v>94</c:v>
                </c:pt>
                <c:pt idx="94">
                  <c:v>3</c:v>
                </c:pt>
                <c:pt idx="95">
                  <c:v>97</c:v>
                </c:pt>
                <c:pt idx="96">
                  <c:v>96</c:v>
                </c:pt>
                <c:pt idx="97">
                  <c:v>72</c:v>
                </c:pt>
                <c:pt idx="98">
                  <c:v>322</c:v>
                </c:pt>
                <c:pt idx="99">
                  <c:v>17</c:v>
                </c:pt>
                <c:pt idx="100">
                  <c:v>132</c:v>
                </c:pt>
                <c:pt idx="101">
                  <c:v>19</c:v>
                </c:pt>
                <c:pt idx="102">
                  <c:v>29</c:v>
                </c:pt>
                <c:pt idx="103">
                  <c:v>131</c:v>
                </c:pt>
                <c:pt idx="104">
                  <c:v>130</c:v>
                </c:pt>
                <c:pt idx="105">
                  <c:v>5</c:v>
                </c:pt>
                <c:pt idx="106">
                  <c:v>4</c:v>
                </c:pt>
                <c:pt idx="107">
                  <c:v>52</c:v>
                </c:pt>
                <c:pt idx="108">
                  <c:v>2</c:v>
                </c:pt>
                <c:pt idx="109">
                  <c:v>59</c:v>
                </c:pt>
                <c:pt idx="110">
                  <c:v>42</c:v>
                </c:pt>
                <c:pt idx="111">
                  <c:v>91</c:v>
                </c:pt>
                <c:pt idx="112">
                  <c:v>95</c:v>
                </c:pt>
                <c:pt idx="113">
                  <c:v>92</c:v>
                </c:pt>
                <c:pt idx="114">
                  <c:v>112</c:v>
                </c:pt>
                <c:pt idx="115">
                  <c:v>0</c:v>
                </c:pt>
                <c:pt idx="116">
                  <c:v>87</c:v>
                </c:pt>
                <c:pt idx="117">
                  <c:v>126</c:v>
                </c:pt>
                <c:pt idx="118">
                  <c:v>111</c:v>
                </c:pt>
                <c:pt idx="119">
                  <c:v>16</c:v>
                </c:pt>
                <c:pt idx="120">
                  <c:v>85</c:v>
                </c:pt>
                <c:pt idx="121">
                  <c:v>69</c:v>
                </c:pt>
                <c:pt idx="122">
                  <c:v>1</c:v>
                </c:pt>
                <c:pt idx="123">
                  <c:v>400</c:v>
                </c:pt>
                <c:pt idx="124">
                  <c:v>68</c:v>
                </c:pt>
                <c:pt idx="125">
                  <c:v>67</c:v>
                </c:pt>
                <c:pt idx="126">
                  <c:v>98</c:v>
                </c:pt>
                <c:pt idx="127">
                  <c:v>117</c:v>
                </c:pt>
                <c:pt idx="128">
                  <c:v>8</c:v>
                </c:pt>
                <c:pt idx="129">
                  <c:v>27</c:v>
                </c:pt>
                <c:pt idx="130">
                  <c:v>7</c:v>
                </c:pt>
                <c:pt idx="131">
                  <c:v>31</c:v>
                </c:pt>
                <c:pt idx="132">
                  <c:v>50</c:v>
                </c:pt>
                <c:pt idx="133">
                  <c:v>118</c:v>
                </c:pt>
                <c:pt idx="134">
                  <c:v>324</c:v>
                </c:pt>
                <c:pt idx="135">
                  <c:v>26</c:v>
                </c:pt>
                <c:pt idx="136">
                  <c:v>119</c:v>
                </c:pt>
              </c:strCache>
            </c:strRef>
          </c:cat>
          <c:val>
            <c:numRef>
              <c:f>Sheet1!$B$2:$B$138</c:f>
              <c:numCache>
                <c:ptCount val="137"/>
                <c:pt idx="0">
                  <c:v>1443.96</c:v>
                </c:pt>
                <c:pt idx="1">
                  <c:v>279.92</c:v>
                </c:pt>
                <c:pt idx="2">
                  <c:v>277.33</c:v>
                </c:pt>
                <c:pt idx="3">
                  <c:v>259.04</c:v>
                </c:pt>
                <c:pt idx="4">
                  <c:v>254.86</c:v>
                </c:pt>
                <c:pt idx="5">
                  <c:v>227.01</c:v>
                </c:pt>
                <c:pt idx="6">
                  <c:v>197.05</c:v>
                </c:pt>
                <c:pt idx="7">
                  <c:v>164.29</c:v>
                </c:pt>
                <c:pt idx="8">
                  <c:v>162.07</c:v>
                </c:pt>
                <c:pt idx="9">
                  <c:v>148.86</c:v>
                </c:pt>
                <c:pt idx="10">
                  <c:v>133.15</c:v>
                </c:pt>
                <c:pt idx="11">
                  <c:v>104.15</c:v>
                </c:pt>
                <c:pt idx="12">
                  <c:v>88.89</c:v>
                </c:pt>
                <c:pt idx="13">
                  <c:v>81.53</c:v>
                </c:pt>
                <c:pt idx="14">
                  <c:v>68.99</c:v>
                </c:pt>
                <c:pt idx="15">
                  <c:v>54.33</c:v>
                </c:pt>
                <c:pt idx="16">
                  <c:v>53.60</c:v>
                </c:pt>
                <c:pt idx="17">
                  <c:v>51.64</c:v>
                </c:pt>
                <c:pt idx="18">
                  <c:v>47.74</c:v>
                </c:pt>
                <c:pt idx="19">
                  <c:v>46.15</c:v>
                </c:pt>
                <c:pt idx="20">
                  <c:v>45.97</c:v>
                </c:pt>
                <c:pt idx="21">
                  <c:v>39.40</c:v>
                </c:pt>
                <c:pt idx="22">
                  <c:v>36.58</c:v>
                </c:pt>
                <c:pt idx="23">
                  <c:v>28.72</c:v>
                </c:pt>
                <c:pt idx="24">
                  <c:v>28.31</c:v>
                </c:pt>
                <c:pt idx="25">
                  <c:v>28.17</c:v>
                </c:pt>
                <c:pt idx="26">
                  <c:v>26.36</c:v>
                </c:pt>
                <c:pt idx="27">
                  <c:v>25.50</c:v>
                </c:pt>
                <c:pt idx="28">
                  <c:v>21.29</c:v>
                </c:pt>
                <c:pt idx="29">
                  <c:v>21.25</c:v>
                </c:pt>
                <c:pt idx="30">
                  <c:v>20.11</c:v>
                </c:pt>
                <c:pt idx="31">
                  <c:v>16.30</c:v>
                </c:pt>
                <c:pt idx="32">
                  <c:v>15.36</c:v>
                </c:pt>
                <c:pt idx="33">
                  <c:v>15.18</c:v>
                </c:pt>
                <c:pt idx="34">
                  <c:v>14.60</c:v>
                </c:pt>
                <c:pt idx="35">
                  <c:v>12.77</c:v>
                </c:pt>
                <c:pt idx="36">
                  <c:v/>
                </c:pt>
                <c:pt idx="37">
                  <c:v>12.37</c:v>
                </c:pt>
                <c:pt idx="38">
                  <c:v>12.06</c:v>
                </c:pt>
                <c:pt idx="39">
                  <c:v/>
                </c:pt>
                <c:pt idx="40">
                  <c:v>11.38</c:v>
                </c:pt>
                <c:pt idx="41">
                  <c:v>10.78</c:v>
                </c:pt>
                <c:pt idx="42">
                  <c:v>10.77</c:v>
                </c:pt>
                <c:pt idx="43">
                  <c:v/>
                </c:pt>
                <c:pt idx="44">
                  <c:v>10.42</c:v>
                </c:pt>
                <c:pt idx="45">
                  <c:v/>
                </c:pt>
                <c:pt idx="46">
                  <c:v>10.09</c:v>
                </c:pt>
                <c:pt idx="47">
                  <c:v/>
                </c:pt>
                <c:pt idx="48">
                  <c:v/>
                </c:pt>
                <c:pt idx="49">
                  <c:v/>
                </c:pt>
                <c:pt idx="50">
                  <c:v>8.52</c:v>
                </c:pt>
                <c:pt idx="51">
                  <c:v>8.44</c:v>
                </c:pt>
                <c:pt idx="52">
                  <c:v>8.16</c:v>
                </c:pt>
                <c:pt idx="53">
                  <c:v/>
                </c:pt>
                <c:pt idx="54">
                  <c:v>6.94</c:v>
                </c:pt>
                <c:pt idx="55">
                  <c:v>6.92</c:v>
                </c:pt>
                <c:pt idx="56">
                  <c:v>6.60</c:v>
                </c:pt>
                <c:pt idx="57">
                  <c:v>6.35</c:v>
                </c:pt>
                <c:pt idx="58">
                  <c:v/>
                </c:pt>
                <c:pt idx="59">
                  <c:v>6.27</c:v>
                </c:pt>
                <c:pt idx="60">
                  <c:v>6.24</c:v>
                </c:pt>
                <c:pt idx="61">
                  <c:v/>
                </c:pt>
                <c:pt idx="62">
                  <c:v>5.78</c:v>
                </c:pt>
                <c:pt idx="63">
                  <c:v/>
                </c:pt>
                <c:pt idx="64">
                  <c:v/>
                </c:pt>
                <c:pt idx="65">
                  <c:v>5.14</c:v>
                </c:pt>
                <c:pt idx="66">
                  <c:v>5.08</c:v>
                </c:pt>
                <c:pt idx="67">
                  <c:v>4.97</c:v>
                </c:pt>
                <c:pt idx="68">
                  <c:v>4.87</c:v>
                </c:pt>
                <c:pt idx="69">
                  <c:v>4.66</c:v>
                </c:pt>
                <c:pt idx="70">
                  <c:v/>
                </c:pt>
                <c:pt idx="71">
                  <c:v>3.80</c:v>
                </c:pt>
                <c:pt idx="72">
                  <c:v>3.70</c:v>
                </c:pt>
                <c:pt idx="73">
                  <c:v>3.46</c:v>
                </c:pt>
                <c:pt idx="74">
                  <c:v>3.39</c:v>
                </c:pt>
                <c:pt idx="75">
                  <c:v>2.90</c:v>
                </c:pt>
                <c:pt idx="76">
                  <c:v>2.79</c:v>
                </c:pt>
                <c:pt idx="77">
                  <c:v>2.23</c:v>
                </c:pt>
                <c:pt idx="78">
                  <c:v>2.17</c:v>
                </c:pt>
                <c:pt idx="79">
                  <c:v>1.96</c:v>
                </c:pt>
                <c:pt idx="80">
                  <c:v>1.95</c:v>
                </c:pt>
                <c:pt idx="81">
                  <c:v>1.95</c:v>
                </c:pt>
                <c:pt idx="82">
                  <c:v>1.89</c:v>
                </c:pt>
                <c:pt idx="83">
                  <c:v/>
                </c:pt>
                <c:pt idx="84">
                  <c:v>1.70</c:v>
                </c:pt>
                <c:pt idx="85">
                  <c:v/>
                </c:pt>
                <c:pt idx="86">
                  <c:v/>
                </c:pt>
                <c:pt idx="87">
                  <c:v/>
                </c:pt>
                <c:pt idx="88">
                  <c:v>1.69</c:v>
                </c:pt>
                <c:pt idx="89">
                  <c:v/>
                </c:pt>
                <c:pt idx="90">
                  <c:v/>
                </c:pt>
                <c:pt idx="91">
                  <c:v>1.61</c:v>
                </c:pt>
                <c:pt idx="92">
                  <c:v>1.54</c:v>
                </c:pt>
                <c:pt idx="93">
                  <c:v>1.38</c:v>
                </c:pt>
                <c:pt idx="94">
                  <c:v>1.30</c:v>
                </c:pt>
                <c:pt idx="95">
                  <c:v>1.06</c:v>
                </c:pt>
                <c:pt idx="96">
                  <c:v>1.06</c:v>
                </c:pt>
                <c:pt idx="97">
                  <c:v>0.98</c:v>
                </c:pt>
                <c:pt idx="98">
                  <c:v>0.98</c:v>
                </c:pt>
                <c:pt idx="99">
                  <c:v>0.98</c:v>
                </c:pt>
                <c:pt idx="100">
                  <c:v>0.79</c:v>
                </c:pt>
                <c:pt idx="101">
                  <c:v>0.64</c:v>
                </c:pt>
                <c:pt idx="102">
                  <c:v>0.61</c:v>
                </c:pt>
                <c:pt idx="103">
                  <c:v>0.44</c:v>
                </c:pt>
                <c:pt idx="104">
                  <c:v>0.43</c:v>
                </c:pt>
                <c:pt idx="105">
                  <c:v>0.39</c:v>
                </c:pt>
                <c:pt idx="106">
                  <c:v>0.38</c:v>
                </c:pt>
                <c:pt idx="107">
                  <c:v>0.24</c:v>
                </c:pt>
                <c:pt idx="108">
                  <c:v>0.20</c:v>
                </c:pt>
                <c:pt idx="109">
                  <c:v>0.15</c:v>
                </c:pt>
                <c:pt idx="110">
                  <c:v>0.09</c:v>
                </c:pt>
                <c:pt idx="111">
                  <c:v>0.08</c:v>
                </c:pt>
                <c:pt idx="112">
                  <c:v/>
                </c:pt>
                <c:pt idx="113">
                  <c:v/>
                </c:pt>
                <c:pt idx="114">
                  <c:v>0.02</c:v>
                </c:pt>
                <c:pt idx="115">
                  <c:v>0.02</c:v>
                </c:pt>
                <c:pt idx="116">
                  <c:v>0.02</c:v>
                </c:pt>
                <c:pt idx="117">
                  <c:v>0.02</c:v>
                </c:pt>
                <c:pt idx="118">
                  <c:v>0.02</c:v>
                </c:pt>
                <c:pt idx="119">
                  <c:v>0.01</c:v>
                </c:pt>
                <c:pt idx="120">
                  <c:v>0.00</c:v>
                </c:pt>
                <c:pt idx="121">
                  <c:v>0.00</c:v>
                </c:pt>
                <c:pt idx="122">
                  <c:v>0.00</c:v>
                </c:pt>
                <c:pt idx="123">
                  <c:v>0.00</c:v>
                </c:pt>
                <c:pt idx="124">
                  <c:v>0.00</c:v>
                </c:pt>
                <c:pt idx="125">
                  <c:v>0.00</c:v>
                </c:pt>
                <c:pt idx="126">
                  <c:v>0.00</c:v>
                </c:pt>
                <c:pt idx="127">
                  <c:v>0.00</c:v>
                </c:pt>
                <c:pt idx="128">
                  <c:v>0.00</c:v>
                </c:pt>
                <c:pt idx="129">
                  <c:v>0.00</c:v>
                </c:pt>
                <c:pt idx="130">
                  <c:v>0.00</c:v>
                </c:pt>
                <c:pt idx="131">
                  <c:v>0.00</c:v>
                </c:pt>
                <c:pt idx="132">
                  <c:v>0.00</c:v>
                </c:pt>
                <c:pt idx="133">
                  <c:v>0.00</c:v>
                </c:pt>
                <c:pt idx="134">
                  <c:v>0.00</c:v>
                </c:pt>
                <c:pt idx="135">
                  <c:v>0.00</c:v>
                </c:pt>
                <c:pt idx="136">
                  <c:v>0.00</c:v>
                </c:pt>
              </c:numCache>
            </c:numRef>
          </c:val>
        </c:ser>
        <c:ser>
          <c:idx val="1"/>
          <c:order val="1"/>
          <c:smooth val="0"/>
          <c:tx>
            <c:strRef>
              <c:f>Sheet1!$C$1</c:f>
              <c:strCache>
                <c:ptCount val="1"/>
                <c:pt idx="0">
                  <c:v>Pool 0 - Recoverpoint JVol</c:v>
                </c:pt>
              </c:strCache>
            </c:strRef>
          </c:tx>
          <c:spPr>
            <a:solidFill>
              <a:srgbClr val="339933"/>
            </a:solidFill>
            <a:ln w="28575"/>
          </c:spPr>
          <c:cat>
            <c:strRef>
              <c:f>Sheet1!$A$2:$A$138</c:f>
              <c:strCache>
                <c:ptCount val="137"/>
                <c:pt idx="0">
                  <c:v>79</c:v>
                </c:pt>
                <c:pt idx="1">
                  <c:v>105</c:v>
                </c:pt>
                <c:pt idx="2">
                  <c:v>99</c:v>
                </c:pt>
                <c:pt idx="3">
                  <c:v>82</c:v>
                </c:pt>
                <c:pt idx="4">
                  <c:v>53</c:v>
                </c:pt>
                <c:pt idx="5">
                  <c:v>41</c:v>
                </c:pt>
                <c:pt idx="6">
                  <c:v>56</c:v>
                </c:pt>
                <c:pt idx="7">
                  <c:v>78</c:v>
                </c:pt>
                <c:pt idx="8">
                  <c:v>100</c:v>
                </c:pt>
                <c:pt idx="9">
                  <c:v>70</c:v>
                </c:pt>
                <c:pt idx="10">
                  <c:v>110</c:v>
                </c:pt>
                <c:pt idx="11">
                  <c:v>109</c:v>
                </c:pt>
                <c:pt idx="12">
                  <c:v>108</c:v>
                </c:pt>
                <c:pt idx="13">
                  <c:v>76</c:v>
                </c:pt>
                <c:pt idx="14">
                  <c:v>62</c:v>
                </c:pt>
                <c:pt idx="15">
                  <c:v>115</c:v>
                </c:pt>
                <c:pt idx="16">
                  <c:v>14</c:v>
                </c:pt>
                <c:pt idx="17">
                  <c:v>106</c:v>
                </c:pt>
                <c:pt idx="18">
                  <c:v>60</c:v>
                </c:pt>
                <c:pt idx="19">
                  <c:v>13</c:v>
                </c:pt>
                <c:pt idx="20">
                  <c:v>101</c:v>
                </c:pt>
                <c:pt idx="21">
                  <c:v>10</c:v>
                </c:pt>
                <c:pt idx="22">
                  <c:v>9</c:v>
                </c:pt>
                <c:pt idx="23">
                  <c:v>40</c:v>
                </c:pt>
                <c:pt idx="24">
                  <c:v>77</c:v>
                </c:pt>
                <c:pt idx="25">
                  <c:v>47</c:v>
                </c:pt>
                <c:pt idx="26">
                  <c:v>258</c:v>
                </c:pt>
                <c:pt idx="27">
                  <c:v>107</c:v>
                </c:pt>
                <c:pt idx="28">
                  <c:v>114</c:v>
                </c:pt>
                <c:pt idx="29">
                  <c:v>113</c:v>
                </c:pt>
                <c:pt idx="30">
                  <c:v>61</c:v>
                </c:pt>
                <c:pt idx="31">
                  <c:v>48</c:v>
                </c:pt>
                <c:pt idx="32">
                  <c:v>12</c:v>
                </c:pt>
                <c:pt idx="33">
                  <c:v>44</c:v>
                </c:pt>
                <c:pt idx="34">
                  <c:v>102</c:v>
                </c:pt>
                <c:pt idx="35">
                  <c:v>51</c:v>
                </c:pt>
                <c:pt idx="36">
                  <c:v>81</c:v>
                </c:pt>
                <c:pt idx="37">
                  <c:v>103</c:v>
                </c:pt>
                <c:pt idx="38">
                  <c:v>46</c:v>
                </c:pt>
                <c:pt idx="39">
                  <c:v>65</c:v>
                </c:pt>
                <c:pt idx="40">
                  <c:v>49</c:v>
                </c:pt>
                <c:pt idx="41">
                  <c:v>25</c:v>
                </c:pt>
                <c:pt idx="42">
                  <c:v>11</c:v>
                </c:pt>
                <c:pt idx="43">
                  <c:v>80</c:v>
                </c:pt>
                <c:pt idx="44">
                  <c:v>15</c:v>
                </c:pt>
                <c:pt idx="45">
                  <c:v>66</c:v>
                </c:pt>
                <c:pt idx="46">
                  <c:v>43</c:v>
                </c:pt>
                <c:pt idx="47">
                  <c:v>90</c:v>
                </c:pt>
                <c:pt idx="48">
                  <c:v>89</c:v>
                </c:pt>
                <c:pt idx="49">
                  <c:v>88</c:v>
                </c:pt>
                <c:pt idx="50">
                  <c:v>93</c:v>
                </c:pt>
                <c:pt idx="51">
                  <c:v>83</c:v>
                </c:pt>
                <c:pt idx="52">
                  <c:v>24</c:v>
                </c:pt>
                <c:pt idx="53">
                  <c:v>58</c:v>
                </c:pt>
                <c:pt idx="54">
                  <c:v>22</c:v>
                </c:pt>
                <c:pt idx="55">
                  <c:v>45</c:v>
                </c:pt>
                <c:pt idx="56">
                  <c:v>116</c:v>
                </c:pt>
                <c:pt idx="57">
                  <c:v>127</c:v>
                </c:pt>
                <c:pt idx="58">
                  <c:v>64</c:v>
                </c:pt>
                <c:pt idx="59">
                  <c:v>104</c:v>
                </c:pt>
                <c:pt idx="60">
                  <c:v>321</c:v>
                </c:pt>
                <c:pt idx="61">
                  <c:v>86</c:v>
                </c:pt>
                <c:pt idx="62">
                  <c:v>75</c:v>
                </c:pt>
                <c:pt idx="63">
                  <c:v>39</c:v>
                </c:pt>
                <c:pt idx="64">
                  <c:v>63</c:v>
                </c:pt>
                <c:pt idx="65">
                  <c:v>54</c:v>
                </c:pt>
                <c:pt idx="66">
                  <c:v>703</c:v>
                </c:pt>
                <c:pt idx="67">
                  <c:v>71</c:v>
                </c:pt>
                <c:pt idx="68">
                  <c:v>55</c:v>
                </c:pt>
                <c:pt idx="69">
                  <c:v>74</c:v>
                </c:pt>
                <c:pt idx="70">
                  <c:v>35</c:v>
                </c:pt>
                <c:pt idx="71">
                  <c:v>702</c:v>
                </c:pt>
                <c:pt idx="72">
                  <c:v>30</c:v>
                </c:pt>
                <c:pt idx="73">
                  <c:v>133</c:v>
                </c:pt>
                <c:pt idx="74">
                  <c:v>323</c:v>
                </c:pt>
                <c:pt idx="75">
                  <c:v>18</c:v>
                </c:pt>
                <c:pt idx="76">
                  <c:v>23</c:v>
                </c:pt>
                <c:pt idx="77">
                  <c:v>73</c:v>
                </c:pt>
                <c:pt idx="78">
                  <c:v>57</c:v>
                </c:pt>
                <c:pt idx="79">
                  <c:v>259</c:v>
                </c:pt>
                <c:pt idx="80">
                  <c:v>20</c:v>
                </c:pt>
                <c:pt idx="81">
                  <c:v>21</c:v>
                </c:pt>
                <c:pt idx="82">
                  <c:v>84</c:v>
                </c:pt>
                <c:pt idx="83">
                  <c:v>38</c:v>
                </c:pt>
                <c:pt idx="84">
                  <c:v>701</c:v>
                </c:pt>
                <c:pt idx="85">
                  <c:v>37</c:v>
                </c:pt>
                <c:pt idx="86">
                  <c:v>34</c:v>
                </c:pt>
                <c:pt idx="87">
                  <c:v>32</c:v>
                </c:pt>
                <c:pt idx="88">
                  <c:v>700</c:v>
                </c:pt>
                <c:pt idx="89">
                  <c:v>36</c:v>
                </c:pt>
                <c:pt idx="90">
                  <c:v>33</c:v>
                </c:pt>
                <c:pt idx="91">
                  <c:v>6</c:v>
                </c:pt>
                <c:pt idx="92">
                  <c:v>28</c:v>
                </c:pt>
                <c:pt idx="93">
                  <c:v>94</c:v>
                </c:pt>
                <c:pt idx="94">
                  <c:v>3</c:v>
                </c:pt>
                <c:pt idx="95">
                  <c:v>97</c:v>
                </c:pt>
                <c:pt idx="96">
                  <c:v>96</c:v>
                </c:pt>
                <c:pt idx="97">
                  <c:v>72</c:v>
                </c:pt>
                <c:pt idx="98">
                  <c:v>322</c:v>
                </c:pt>
                <c:pt idx="99">
                  <c:v>17</c:v>
                </c:pt>
                <c:pt idx="100">
                  <c:v>132</c:v>
                </c:pt>
                <c:pt idx="101">
                  <c:v>19</c:v>
                </c:pt>
                <c:pt idx="102">
                  <c:v>29</c:v>
                </c:pt>
                <c:pt idx="103">
                  <c:v>131</c:v>
                </c:pt>
                <c:pt idx="104">
                  <c:v>130</c:v>
                </c:pt>
                <c:pt idx="105">
                  <c:v>5</c:v>
                </c:pt>
                <c:pt idx="106">
                  <c:v>4</c:v>
                </c:pt>
                <c:pt idx="107">
                  <c:v>52</c:v>
                </c:pt>
                <c:pt idx="108">
                  <c:v>2</c:v>
                </c:pt>
                <c:pt idx="109">
                  <c:v>59</c:v>
                </c:pt>
                <c:pt idx="110">
                  <c:v>42</c:v>
                </c:pt>
                <c:pt idx="111">
                  <c:v>91</c:v>
                </c:pt>
                <c:pt idx="112">
                  <c:v>95</c:v>
                </c:pt>
                <c:pt idx="113">
                  <c:v>92</c:v>
                </c:pt>
                <c:pt idx="114">
                  <c:v>112</c:v>
                </c:pt>
                <c:pt idx="115">
                  <c:v>0</c:v>
                </c:pt>
                <c:pt idx="116">
                  <c:v>87</c:v>
                </c:pt>
                <c:pt idx="117">
                  <c:v>126</c:v>
                </c:pt>
                <c:pt idx="118">
                  <c:v>111</c:v>
                </c:pt>
                <c:pt idx="119">
                  <c:v>16</c:v>
                </c:pt>
                <c:pt idx="120">
                  <c:v>85</c:v>
                </c:pt>
                <c:pt idx="121">
                  <c:v>69</c:v>
                </c:pt>
                <c:pt idx="122">
                  <c:v>1</c:v>
                </c:pt>
                <c:pt idx="123">
                  <c:v>400</c:v>
                </c:pt>
                <c:pt idx="124">
                  <c:v>68</c:v>
                </c:pt>
                <c:pt idx="125">
                  <c:v>67</c:v>
                </c:pt>
                <c:pt idx="126">
                  <c:v>98</c:v>
                </c:pt>
                <c:pt idx="127">
                  <c:v>117</c:v>
                </c:pt>
                <c:pt idx="128">
                  <c:v>8</c:v>
                </c:pt>
                <c:pt idx="129">
                  <c:v>27</c:v>
                </c:pt>
                <c:pt idx="130">
                  <c:v>7</c:v>
                </c:pt>
                <c:pt idx="131">
                  <c:v>31</c:v>
                </c:pt>
                <c:pt idx="132">
                  <c:v>50</c:v>
                </c:pt>
                <c:pt idx="133">
                  <c:v>118</c:v>
                </c:pt>
                <c:pt idx="134">
                  <c:v>324</c:v>
                </c:pt>
                <c:pt idx="135">
                  <c:v>26</c:v>
                </c:pt>
                <c:pt idx="136">
                  <c:v>119</c:v>
                </c:pt>
              </c:strCache>
            </c:strRef>
          </c:cat>
          <c:val>
            <c:numRef>
              <c:f>Sheet1!$C$2:$C$138</c:f>
              <c:numCache>
                <c:ptCount val="137"/>
                <c:pt idx="0">
                  <c:v/>
                </c:pt>
                <c:pt idx="1">
                  <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12.52</c:v>
                </c:pt>
                <c:pt idx="37">
                  <c:v/>
                </c:pt>
                <c:pt idx="38">
                  <c:v/>
                </c:pt>
                <c:pt idx="39">
                  <c:v>11.52</c:v>
                </c:pt>
                <c:pt idx="40">
                  <c:v/>
                </c:pt>
                <c:pt idx="41">
                  <c:v/>
                </c:pt>
                <c:pt idx="42">
                  <c:v/>
                </c:pt>
                <c:pt idx="43">
                  <c:v>10.68</c:v>
                </c:pt>
                <c:pt idx="44">
                  <c:v/>
                </c:pt>
                <c:pt idx="45">
                  <c:v>10.33</c:v>
                </c:pt>
                <c:pt idx="46">
                  <c:v/>
                </c:pt>
                <c:pt idx="47">
                  <c:v>8.95</c:v>
                </c:pt>
                <c:pt idx="48">
                  <c:v>8.90</c:v>
                </c:pt>
                <c:pt idx="49">
                  <c:v>8.82</c:v>
                </c:pt>
                <c:pt idx="50">
                  <c:v/>
                </c:pt>
                <c:pt idx="51">
                  <c:v/>
                </c:pt>
                <c:pt idx="52">
                  <c:v/>
                </c:pt>
                <c:pt idx="53">
                  <c:v>7.41</c:v>
                </c:pt>
                <c:pt idx="54">
                  <c:v/>
                </c:pt>
                <c:pt idx="55">
                  <c:v/>
                </c:pt>
                <c:pt idx="56">
                  <c:v/>
                </c:pt>
                <c:pt idx="57">
                  <c:v/>
                </c:pt>
                <c:pt idx="58">
                  <c:v>6.30</c:v>
                </c:pt>
                <c:pt idx="59">
                  <c:v/>
                </c:pt>
                <c:pt idx="60">
                  <c:v/>
                </c:pt>
                <c:pt idx="61">
                  <c:v>6.08</c:v>
                </c:pt>
                <c:pt idx="62">
                  <c:v/>
                </c:pt>
                <c:pt idx="63">
                  <c:v>5.65</c:v>
                </c:pt>
                <c:pt idx="64">
                  <c:v>5.30</c:v>
                </c:pt>
                <c:pt idx="65">
                  <c:v/>
                </c:pt>
                <c:pt idx="66">
                  <c:v/>
                </c:pt>
                <c:pt idx="67">
                  <c:v/>
                </c:pt>
                <c:pt idx="68">
                  <c:v/>
                </c:pt>
                <c:pt idx="69">
                  <c:v/>
                </c:pt>
                <c:pt idx="70">
                  <c:v>3.85</c:v>
                </c:pt>
                <c:pt idx="71">
                  <c:v/>
                </c:pt>
                <c:pt idx="72">
                  <c:v/>
                </c:pt>
                <c:pt idx="73">
                  <c:v/>
                </c:pt>
                <c:pt idx="74">
                  <c:v/>
                </c:pt>
                <c:pt idx="75">
                  <c:v/>
                </c:pt>
                <c:pt idx="76">
                  <c:v/>
                </c:pt>
                <c:pt idx="77">
                  <c:v/>
                </c:pt>
                <c:pt idx="78">
                  <c:v/>
                </c:pt>
                <c:pt idx="79">
                  <c:v/>
                </c:pt>
                <c:pt idx="80">
                  <c:v/>
                </c:pt>
                <c:pt idx="81">
                  <c:v/>
                </c:pt>
                <c:pt idx="82">
                  <c:v/>
                </c:pt>
                <c:pt idx="83">
                  <c:v>1.71</c:v>
                </c:pt>
                <c:pt idx="84">
                  <c:v/>
                </c:pt>
                <c:pt idx="85">
                  <c:v>1.70</c:v>
                </c:pt>
                <c:pt idx="86">
                  <c:v>1.70</c:v>
                </c:pt>
                <c:pt idx="87">
                  <c:v>1.70</c:v>
                </c:pt>
                <c:pt idx="88">
                  <c:v/>
                </c:pt>
                <c:pt idx="89">
                  <c:v>1.69</c:v>
                </c:pt>
                <c:pt idx="90">
                  <c:v>1.68</c:v>
                </c:pt>
                <c:pt idx="91">
                  <c:v/>
                </c:pt>
                <c:pt idx="92">
                  <c:v/>
                </c:pt>
                <c:pt idx="93">
                  <c:v/>
                </c:pt>
                <c:pt idx="94">
                  <c:v/>
                </c:pt>
                <c:pt idx="95">
                  <c:v/>
                </c:pt>
                <c:pt idx="96">
                  <c:v/>
                </c:pt>
                <c:pt idx="97">
                  <c:v/>
                </c:pt>
                <c:pt idx="98">
                  <c:v/>
                </c:pt>
                <c:pt idx="99">
                  <c:v/>
                </c:pt>
                <c:pt idx="100">
                  <c:v/>
                </c:pt>
                <c:pt idx="101">
                  <c:v/>
                </c:pt>
                <c:pt idx="102">
                  <c:v/>
                </c:pt>
                <c:pt idx="103">
                  <c:v/>
                </c:pt>
                <c:pt idx="104">
                  <c:v/>
                </c:pt>
                <c:pt idx="105">
                  <c:v/>
                </c:pt>
                <c:pt idx="106">
                  <c:v/>
                </c:pt>
                <c:pt idx="107">
                  <c:v/>
                </c:pt>
                <c:pt idx="108">
                  <c:v/>
                </c:pt>
                <c:pt idx="109">
                  <c:v/>
                </c:pt>
                <c:pt idx="110">
                  <c:v/>
                </c:pt>
                <c:pt idx="111">
                  <c:v/>
                </c:pt>
                <c:pt idx="112">
                  <c:v>0.07</c:v>
                </c:pt>
                <c:pt idx="113">
                  <c:v>0.07</c:v>
                </c:pt>
                <c:pt idx="114">
                  <c:v/>
                </c:pt>
                <c:pt idx="115">
                  <c:v/>
                </c:pt>
                <c:pt idx="116">
                  <c:v/>
                </c:pt>
                <c:pt idx="117">
                  <c:v/>
                </c:pt>
                <c:pt idx="118">
                  <c:v/>
                </c:pt>
                <c:pt idx="119">
                  <c:v/>
                </c:pt>
                <c:pt idx="120">
                  <c:v/>
                </c:pt>
                <c:pt idx="121">
                  <c:v/>
                </c:pt>
                <c:pt idx="122">
                  <c:v/>
                </c:pt>
                <c:pt idx="123">
                  <c:v/>
                </c:pt>
                <c:pt idx="124">
                  <c:v/>
                </c:pt>
                <c:pt idx="125">
                  <c:v/>
                </c:pt>
                <c:pt idx="126">
                  <c:v/>
                </c:pt>
                <c:pt idx="127">
                  <c:v/>
                </c:pt>
                <c:pt idx="128">
                  <c:v/>
                </c:pt>
                <c:pt idx="129">
                  <c:v/>
                </c:pt>
                <c:pt idx="130">
                  <c:v/>
                </c:pt>
                <c:pt idx="131">
                  <c:v/>
                </c:pt>
                <c:pt idx="132">
                  <c:v/>
                </c:pt>
                <c:pt idx="133">
                  <c:v/>
                </c:pt>
                <c:pt idx="134">
                  <c:v/>
                </c:pt>
                <c:pt idx="135">
                  <c:v/>
                </c:pt>
                <c:pt idx="136">
                  <c:v/>
                </c:pt>
              </c:numCache>
            </c:numRef>
          </c:val>
        </c:ser>
        <c:axId val="81357616"/>
        <c:axId val="81357617"/>
        <c:gapWidth val="23"/>
        <c:overlap val="100"/>
      </c:barChart>
      <c:lineChart>
        <c:grouping val="standard"/>
        <c:ser>
          <c:idx val="2"/>
          <c:order val="2"/>
          <c:smooth val="0"/>
          <c:tx>
            <c:strRef>
              <c:f>Sheet1!$D$1</c:f>
              <c:strCache>
                <c:ptCount val="1"/>
                <c:pt idx="0">
                  <c:v>Cumulative %</c:v>
                </c:pt>
              </c:strCache>
            </c:strRef>
          </c:tx>
          <c:spPr>
            <a:ln>
              <a:solidFill>
                <a:srgbClr val="ce3131"/>
              </a:solidFill>
              <a:prstDash val="sysDash"/>
            </a:ln>
          </c:spPr>
          <c:marker>
            <c:symbol val="none"/>
          </c:marker>
          <c:cat>
            <c:strRef>
              <c:f>Sheet1!$A$2:$A$138</c:f>
              <c:strCache>
                <c:ptCount val="137"/>
                <c:pt idx="0">
                  <c:v>79</c:v>
                </c:pt>
                <c:pt idx="1">
                  <c:v>105</c:v>
                </c:pt>
                <c:pt idx="2">
                  <c:v>99</c:v>
                </c:pt>
                <c:pt idx="3">
                  <c:v>82</c:v>
                </c:pt>
                <c:pt idx="4">
                  <c:v>53</c:v>
                </c:pt>
                <c:pt idx="5">
                  <c:v>41</c:v>
                </c:pt>
                <c:pt idx="6">
                  <c:v>56</c:v>
                </c:pt>
                <c:pt idx="7">
                  <c:v>78</c:v>
                </c:pt>
                <c:pt idx="8">
                  <c:v>100</c:v>
                </c:pt>
                <c:pt idx="9">
                  <c:v>70</c:v>
                </c:pt>
                <c:pt idx="10">
                  <c:v>110</c:v>
                </c:pt>
                <c:pt idx="11">
                  <c:v>109</c:v>
                </c:pt>
                <c:pt idx="12">
                  <c:v>108</c:v>
                </c:pt>
                <c:pt idx="13">
                  <c:v>76</c:v>
                </c:pt>
                <c:pt idx="14">
                  <c:v>62</c:v>
                </c:pt>
                <c:pt idx="15">
                  <c:v>115</c:v>
                </c:pt>
                <c:pt idx="16">
                  <c:v>14</c:v>
                </c:pt>
                <c:pt idx="17">
                  <c:v>106</c:v>
                </c:pt>
                <c:pt idx="18">
                  <c:v>60</c:v>
                </c:pt>
                <c:pt idx="19">
                  <c:v>13</c:v>
                </c:pt>
                <c:pt idx="20">
                  <c:v>101</c:v>
                </c:pt>
                <c:pt idx="21">
                  <c:v>10</c:v>
                </c:pt>
                <c:pt idx="22">
                  <c:v>9</c:v>
                </c:pt>
                <c:pt idx="23">
                  <c:v>40</c:v>
                </c:pt>
                <c:pt idx="24">
                  <c:v>77</c:v>
                </c:pt>
                <c:pt idx="25">
                  <c:v>47</c:v>
                </c:pt>
                <c:pt idx="26">
                  <c:v>258</c:v>
                </c:pt>
                <c:pt idx="27">
                  <c:v>107</c:v>
                </c:pt>
                <c:pt idx="28">
                  <c:v>114</c:v>
                </c:pt>
                <c:pt idx="29">
                  <c:v>113</c:v>
                </c:pt>
                <c:pt idx="30">
                  <c:v>61</c:v>
                </c:pt>
                <c:pt idx="31">
                  <c:v>48</c:v>
                </c:pt>
                <c:pt idx="32">
                  <c:v>12</c:v>
                </c:pt>
                <c:pt idx="33">
                  <c:v>44</c:v>
                </c:pt>
                <c:pt idx="34">
                  <c:v>102</c:v>
                </c:pt>
                <c:pt idx="35">
                  <c:v>51</c:v>
                </c:pt>
                <c:pt idx="36">
                  <c:v>81</c:v>
                </c:pt>
                <c:pt idx="37">
                  <c:v>103</c:v>
                </c:pt>
                <c:pt idx="38">
                  <c:v>46</c:v>
                </c:pt>
                <c:pt idx="39">
                  <c:v>65</c:v>
                </c:pt>
                <c:pt idx="40">
                  <c:v>49</c:v>
                </c:pt>
                <c:pt idx="41">
                  <c:v>25</c:v>
                </c:pt>
                <c:pt idx="42">
                  <c:v>11</c:v>
                </c:pt>
                <c:pt idx="43">
                  <c:v>80</c:v>
                </c:pt>
                <c:pt idx="44">
                  <c:v>15</c:v>
                </c:pt>
                <c:pt idx="45">
                  <c:v>66</c:v>
                </c:pt>
                <c:pt idx="46">
                  <c:v>43</c:v>
                </c:pt>
                <c:pt idx="47">
                  <c:v>90</c:v>
                </c:pt>
                <c:pt idx="48">
                  <c:v>89</c:v>
                </c:pt>
                <c:pt idx="49">
                  <c:v>88</c:v>
                </c:pt>
                <c:pt idx="50">
                  <c:v>93</c:v>
                </c:pt>
                <c:pt idx="51">
                  <c:v>83</c:v>
                </c:pt>
                <c:pt idx="52">
                  <c:v>24</c:v>
                </c:pt>
                <c:pt idx="53">
                  <c:v>58</c:v>
                </c:pt>
                <c:pt idx="54">
                  <c:v>22</c:v>
                </c:pt>
                <c:pt idx="55">
                  <c:v>45</c:v>
                </c:pt>
                <c:pt idx="56">
                  <c:v>116</c:v>
                </c:pt>
                <c:pt idx="57">
                  <c:v>127</c:v>
                </c:pt>
                <c:pt idx="58">
                  <c:v>64</c:v>
                </c:pt>
                <c:pt idx="59">
                  <c:v>104</c:v>
                </c:pt>
                <c:pt idx="60">
                  <c:v>321</c:v>
                </c:pt>
                <c:pt idx="61">
                  <c:v>86</c:v>
                </c:pt>
                <c:pt idx="62">
                  <c:v>75</c:v>
                </c:pt>
                <c:pt idx="63">
                  <c:v>39</c:v>
                </c:pt>
                <c:pt idx="64">
                  <c:v>63</c:v>
                </c:pt>
                <c:pt idx="65">
                  <c:v>54</c:v>
                </c:pt>
                <c:pt idx="66">
                  <c:v>703</c:v>
                </c:pt>
                <c:pt idx="67">
                  <c:v>71</c:v>
                </c:pt>
                <c:pt idx="68">
                  <c:v>55</c:v>
                </c:pt>
                <c:pt idx="69">
                  <c:v>74</c:v>
                </c:pt>
                <c:pt idx="70">
                  <c:v>35</c:v>
                </c:pt>
                <c:pt idx="71">
                  <c:v>702</c:v>
                </c:pt>
                <c:pt idx="72">
                  <c:v>30</c:v>
                </c:pt>
                <c:pt idx="73">
                  <c:v>133</c:v>
                </c:pt>
                <c:pt idx="74">
                  <c:v>323</c:v>
                </c:pt>
                <c:pt idx="75">
                  <c:v>18</c:v>
                </c:pt>
                <c:pt idx="76">
                  <c:v>23</c:v>
                </c:pt>
                <c:pt idx="77">
                  <c:v>73</c:v>
                </c:pt>
                <c:pt idx="78">
                  <c:v>57</c:v>
                </c:pt>
                <c:pt idx="79">
                  <c:v>259</c:v>
                </c:pt>
                <c:pt idx="80">
                  <c:v>20</c:v>
                </c:pt>
                <c:pt idx="81">
                  <c:v>21</c:v>
                </c:pt>
                <c:pt idx="82">
                  <c:v>84</c:v>
                </c:pt>
                <c:pt idx="83">
                  <c:v>38</c:v>
                </c:pt>
                <c:pt idx="84">
                  <c:v>701</c:v>
                </c:pt>
                <c:pt idx="85">
                  <c:v>37</c:v>
                </c:pt>
                <c:pt idx="86">
                  <c:v>34</c:v>
                </c:pt>
                <c:pt idx="87">
                  <c:v>32</c:v>
                </c:pt>
                <c:pt idx="88">
                  <c:v>700</c:v>
                </c:pt>
                <c:pt idx="89">
                  <c:v>36</c:v>
                </c:pt>
                <c:pt idx="90">
                  <c:v>33</c:v>
                </c:pt>
                <c:pt idx="91">
                  <c:v>6</c:v>
                </c:pt>
                <c:pt idx="92">
                  <c:v>28</c:v>
                </c:pt>
                <c:pt idx="93">
                  <c:v>94</c:v>
                </c:pt>
                <c:pt idx="94">
                  <c:v>3</c:v>
                </c:pt>
                <c:pt idx="95">
                  <c:v>97</c:v>
                </c:pt>
                <c:pt idx="96">
                  <c:v>96</c:v>
                </c:pt>
                <c:pt idx="97">
                  <c:v>72</c:v>
                </c:pt>
                <c:pt idx="98">
                  <c:v>322</c:v>
                </c:pt>
                <c:pt idx="99">
                  <c:v>17</c:v>
                </c:pt>
                <c:pt idx="100">
                  <c:v>132</c:v>
                </c:pt>
                <c:pt idx="101">
                  <c:v>19</c:v>
                </c:pt>
                <c:pt idx="102">
                  <c:v>29</c:v>
                </c:pt>
                <c:pt idx="103">
                  <c:v>131</c:v>
                </c:pt>
                <c:pt idx="104">
                  <c:v>130</c:v>
                </c:pt>
                <c:pt idx="105">
                  <c:v>5</c:v>
                </c:pt>
                <c:pt idx="106">
                  <c:v>4</c:v>
                </c:pt>
                <c:pt idx="107">
                  <c:v>52</c:v>
                </c:pt>
                <c:pt idx="108">
                  <c:v>2</c:v>
                </c:pt>
                <c:pt idx="109">
                  <c:v>59</c:v>
                </c:pt>
                <c:pt idx="110">
                  <c:v>42</c:v>
                </c:pt>
                <c:pt idx="111">
                  <c:v>91</c:v>
                </c:pt>
                <c:pt idx="112">
                  <c:v>95</c:v>
                </c:pt>
                <c:pt idx="113">
                  <c:v>92</c:v>
                </c:pt>
                <c:pt idx="114">
                  <c:v>112</c:v>
                </c:pt>
                <c:pt idx="115">
                  <c:v>0</c:v>
                </c:pt>
                <c:pt idx="116">
                  <c:v>87</c:v>
                </c:pt>
                <c:pt idx="117">
                  <c:v>126</c:v>
                </c:pt>
                <c:pt idx="118">
                  <c:v>111</c:v>
                </c:pt>
                <c:pt idx="119">
                  <c:v>16</c:v>
                </c:pt>
                <c:pt idx="120">
                  <c:v>85</c:v>
                </c:pt>
                <c:pt idx="121">
                  <c:v>69</c:v>
                </c:pt>
                <c:pt idx="122">
                  <c:v>1</c:v>
                </c:pt>
                <c:pt idx="123">
                  <c:v>400</c:v>
                </c:pt>
                <c:pt idx="124">
                  <c:v>68</c:v>
                </c:pt>
                <c:pt idx="125">
                  <c:v>67</c:v>
                </c:pt>
                <c:pt idx="126">
                  <c:v>98</c:v>
                </c:pt>
                <c:pt idx="127">
                  <c:v>117</c:v>
                </c:pt>
                <c:pt idx="128">
                  <c:v>8</c:v>
                </c:pt>
                <c:pt idx="129">
                  <c:v>27</c:v>
                </c:pt>
                <c:pt idx="130">
                  <c:v>7</c:v>
                </c:pt>
                <c:pt idx="131">
                  <c:v>31</c:v>
                </c:pt>
                <c:pt idx="132">
                  <c:v>50</c:v>
                </c:pt>
                <c:pt idx="133">
                  <c:v>118</c:v>
                </c:pt>
                <c:pt idx="134">
                  <c:v>324</c:v>
                </c:pt>
                <c:pt idx="135">
                  <c:v>26</c:v>
                </c:pt>
                <c:pt idx="136">
                  <c:v>119</c:v>
                </c:pt>
              </c:strCache>
            </c:strRef>
          </c:cat>
          <c:val>
            <c:numRef>
              <c:f>Sheet1!$D$2:$D$138</c:f>
              <c:numCache>
                <c:ptCount val="137"/>
                <c:pt idx="0">
                  <c:v>29.583949</c:v>
                </c:pt>
                <c:pt idx="1">
                  <c:v>35.318969</c:v>
                </c:pt>
                <c:pt idx="2">
                  <c:v>41.000925</c:v>
                </c:pt>
                <c:pt idx="3">
                  <c:v>46.308154</c:v>
                </c:pt>
                <c:pt idx="4">
                  <c:v>51.529743</c:v>
                </c:pt>
                <c:pt idx="5">
                  <c:v>56.180739</c:v>
                </c:pt>
                <c:pt idx="6">
                  <c:v>60.217913</c:v>
                </c:pt>
                <c:pt idx="7">
                  <c:v>63.583897</c:v>
                </c:pt>
                <c:pt idx="8">
                  <c:v>66.904398</c:v>
                </c:pt>
                <c:pt idx="9">
                  <c:v>69.954252</c:v>
                </c:pt>
                <c:pt idx="10">
                  <c:v>72.682238</c:v>
                </c:pt>
                <c:pt idx="11">
                  <c:v>74.816070</c:v>
                </c:pt>
                <c:pt idx="12">
                  <c:v>76.637254</c:v>
                </c:pt>
                <c:pt idx="13">
                  <c:v>78.307646</c:v>
                </c:pt>
                <c:pt idx="14">
                  <c:v>79.721118</c:v>
                </c:pt>
                <c:pt idx="15">
                  <c:v>80.834235</c:v>
                </c:pt>
                <c:pt idx="16">
                  <c:v>81.932395</c:v>
                </c:pt>
                <c:pt idx="17">
                  <c:v>82.990399</c:v>
                </c:pt>
                <c:pt idx="18">
                  <c:v>83.968499</c:v>
                </c:pt>
                <c:pt idx="19">
                  <c:v>84.914023</c:v>
                </c:pt>
                <c:pt idx="20">
                  <c:v>85.855859</c:v>
                </c:pt>
                <c:pt idx="21">
                  <c:v>86.663089</c:v>
                </c:pt>
                <c:pt idx="22">
                  <c:v>87.412542</c:v>
                </c:pt>
                <c:pt idx="23">
                  <c:v>88.000959</c:v>
                </c:pt>
                <c:pt idx="24">
                  <c:v>88.580976</c:v>
                </c:pt>
                <c:pt idx="25">
                  <c:v>89.158125</c:v>
                </c:pt>
                <c:pt idx="26">
                  <c:v>89.698190</c:v>
                </c:pt>
                <c:pt idx="27">
                  <c:v>90.220636</c:v>
                </c:pt>
                <c:pt idx="28">
                  <c:v>90.656827</c:v>
                </c:pt>
                <c:pt idx="29">
                  <c:v>91.092198</c:v>
                </c:pt>
                <c:pt idx="30">
                  <c:v>91.504213</c:v>
                </c:pt>
                <c:pt idx="31">
                  <c:v>91.838168</c:v>
                </c:pt>
                <c:pt idx="32">
                  <c:v>92.152865</c:v>
                </c:pt>
                <c:pt idx="33">
                  <c:v>92.463874</c:v>
                </c:pt>
                <c:pt idx="34">
                  <c:v>92.763000</c:v>
                </c:pt>
                <c:pt idx="35">
                  <c:v>93.024633</c:v>
                </c:pt>
                <c:pt idx="36">
                  <c:v>93.281144</c:v>
                </c:pt>
                <c:pt idx="37">
                  <c:v>93.534581</c:v>
                </c:pt>
                <c:pt idx="38">
                  <c:v>93.781667</c:v>
                </c:pt>
                <c:pt idx="39">
                  <c:v>94.017690</c:v>
                </c:pt>
                <c:pt idx="40">
                  <c:v>94.250844</c:v>
                </c:pt>
                <c:pt idx="41">
                  <c:v>94.471705</c:v>
                </c:pt>
                <c:pt idx="42">
                  <c:v>94.692361</c:v>
                </c:pt>
                <c:pt idx="43">
                  <c:v>94.911174</c:v>
                </c:pt>
                <c:pt idx="44">
                  <c:v>95.124660</c:v>
                </c:pt>
                <c:pt idx="45">
                  <c:v>95.336302</c:v>
                </c:pt>
                <c:pt idx="46">
                  <c:v>95.543027</c:v>
                </c:pt>
                <c:pt idx="47">
                  <c:v>95.726395</c:v>
                </c:pt>
                <c:pt idx="48">
                  <c:v>95.908739</c:v>
                </c:pt>
                <c:pt idx="49">
                  <c:v>96.089444</c:v>
                </c:pt>
                <c:pt idx="50">
                  <c:v>96.264002</c:v>
                </c:pt>
                <c:pt idx="51">
                  <c:v>96.436921</c:v>
                </c:pt>
                <c:pt idx="52">
                  <c:v>96.604104</c:v>
                </c:pt>
                <c:pt idx="53">
                  <c:v>96.755921</c:v>
                </c:pt>
                <c:pt idx="54">
                  <c:v>96.898108</c:v>
                </c:pt>
                <c:pt idx="55">
                  <c:v>97.039885</c:v>
                </c:pt>
                <c:pt idx="56">
                  <c:v>97.175106</c:v>
                </c:pt>
                <c:pt idx="57">
                  <c:v>97.305205</c:v>
                </c:pt>
                <c:pt idx="58">
                  <c:v>97.434280</c:v>
                </c:pt>
                <c:pt idx="59">
                  <c:v>97.562740</c:v>
                </c:pt>
                <c:pt idx="60">
                  <c:v>97.690586</c:v>
                </c:pt>
                <c:pt idx="61">
                  <c:v>97.815153</c:v>
                </c:pt>
                <c:pt idx="62">
                  <c:v>97.933574</c:v>
                </c:pt>
                <c:pt idx="63">
                  <c:v>98.049332</c:v>
                </c:pt>
                <c:pt idx="64">
                  <c:v>98.157919</c:v>
                </c:pt>
                <c:pt idx="65">
                  <c:v>98.263228</c:v>
                </c:pt>
                <c:pt idx="66">
                  <c:v>98.367307</c:v>
                </c:pt>
                <c:pt idx="67">
                  <c:v>98.469133</c:v>
                </c:pt>
                <c:pt idx="68">
                  <c:v>98.568910</c:v>
                </c:pt>
                <c:pt idx="69">
                  <c:v>98.664384</c:v>
                </c:pt>
                <c:pt idx="70">
                  <c:v>98.743263</c:v>
                </c:pt>
                <c:pt idx="71">
                  <c:v>98.821118</c:v>
                </c:pt>
                <c:pt idx="72">
                  <c:v>98.896924</c:v>
                </c:pt>
                <c:pt idx="73">
                  <c:v>98.967813</c:v>
                </c:pt>
                <c:pt idx="74">
                  <c:v>99.037268</c:v>
                </c:pt>
                <c:pt idx="75">
                  <c:v>99.096683</c:v>
                </c:pt>
                <c:pt idx="76">
                  <c:v>99.153845</c:v>
                </c:pt>
                <c:pt idx="77">
                  <c:v>99.199533</c:v>
                </c:pt>
                <c:pt idx="78">
                  <c:v>99.243992</c:v>
                </c:pt>
                <c:pt idx="79">
                  <c:v>99.284149</c:v>
                </c:pt>
                <c:pt idx="80">
                  <c:v>99.364053</c:v>
                </c:pt>
                <c:pt idx="81">
                  <c:v>99.364053</c:v>
                </c:pt>
                <c:pt idx="82">
                  <c:v>99.402775</c:v>
                </c:pt>
                <c:pt idx="83">
                  <c:v>99.437810</c:v>
                </c:pt>
                <c:pt idx="84">
                  <c:v>99.577130</c:v>
                </c:pt>
                <c:pt idx="85">
                  <c:v>99.577130</c:v>
                </c:pt>
                <c:pt idx="86">
                  <c:v>99.577130</c:v>
                </c:pt>
                <c:pt idx="87">
                  <c:v>99.577130</c:v>
                </c:pt>
                <c:pt idx="88">
                  <c:v>99.646380</c:v>
                </c:pt>
                <c:pt idx="89">
                  <c:v>99.646380</c:v>
                </c:pt>
                <c:pt idx="90">
                  <c:v>99.680800</c:v>
                </c:pt>
                <c:pt idx="91">
                  <c:v>99.713786</c:v>
                </c:pt>
                <c:pt idx="92">
                  <c:v>99.745338</c:v>
                </c:pt>
                <c:pt idx="93">
                  <c:v>99.773612</c:v>
                </c:pt>
                <c:pt idx="94">
                  <c:v>99.800246</c:v>
                </c:pt>
                <c:pt idx="95">
                  <c:v>99.843680</c:v>
                </c:pt>
                <c:pt idx="96">
                  <c:v>99.843680</c:v>
                </c:pt>
                <c:pt idx="97">
                  <c:v>99.903914</c:v>
                </c:pt>
                <c:pt idx="98">
                  <c:v>99.903914</c:v>
                </c:pt>
                <c:pt idx="99">
                  <c:v>99.903914</c:v>
                </c:pt>
                <c:pt idx="100">
                  <c:v>99.920100</c:v>
                </c:pt>
                <c:pt idx="101">
                  <c:v>99.933212</c:v>
                </c:pt>
                <c:pt idx="102">
                  <c:v>99.945710</c:v>
                </c:pt>
                <c:pt idx="103">
                  <c:v>99.954725</c:v>
                </c:pt>
                <c:pt idx="104">
                  <c:v>99.963535</c:v>
                </c:pt>
                <c:pt idx="105">
                  <c:v>99.971525</c:v>
                </c:pt>
                <c:pt idx="106">
                  <c:v>99.979310</c:v>
                </c:pt>
                <c:pt idx="107">
                  <c:v>99.984227</c:v>
                </c:pt>
                <c:pt idx="108">
                  <c:v>99.988325</c:v>
                </c:pt>
                <c:pt idx="109">
                  <c:v>99.991398</c:v>
                </c:pt>
                <c:pt idx="110">
                  <c:v>99.993242</c:v>
                </c:pt>
                <c:pt idx="111">
                  <c:v>99.994881</c:v>
                </c:pt>
                <c:pt idx="112">
                  <c:v>99.997749</c:v>
                </c:pt>
                <c:pt idx="113">
                  <c:v>99.997749</c:v>
                </c:pt>
                <c:pt idx="114">
                  <c:v>99.999799</c:v>
                </c:pt>
                <c:pt idx="115">
                  <c:v>99.999799</c:v>
                </c:pt>
                <c:pt idx="116">
                  <c:v>99.999799</c:v>
                </c:pt>
                <c:pt idx="117">
                  <c:v>99.999799</c:v>
                </c:pt>
                <c:pt idx="118">
                  <c:v>99.999799</c:v>
                </c:pt>
                <c:pt idx="119">
                  <c:v>100.000004</c:v>
                </c:pt>
                <c:pt idx="120">
                  <c:v>100.000004</c:v>
                </c:pt>
                <c:pt idx="121">
                  <c:v>100.000004</c:v>
                </c:pt>
                <c:pt idx="122">
                  <c:v>100.000004</c:v>
                </c:pt>
                <c:pt idx="123">
                  <c:v>100.000004</c:v>
                </c:pt>
                <c:pt idx="124">
                  <c:v>100.000004</c:v>
                </c:pt>
                <c:pt idx="125">
                  <c:v>100.000004</c:v>
                </c:pt>
                <c:pt idx="126">
                  <c:v>100.000004</c:v>
                </c:pt>
                <c:pt idx="127">
                  <c:v>100.000004</c:v>
                </c:pt>
                <c:pt idx="128">
                  <c:v>100.000004</c:v>
                </c:pt>
                <c:pt idx="129">
                  <c:v>100.000004</c:v>
                </c:pt>
                <c:pt idx="130">
                  <c:v>100.000004</c:v>
                </c:pt>
                <c:pt idx="131">
                  <c:v>100.000004</c:v>
                </c:pt>
                <c:pt idx="132">
                  <c:v>100.000004</c:v>
                </c:pt>
                <c:pt idx="133">
                  <c:v>100.000004</c:v>
                </c:pt>
                <c:pt idx="134">
                  <c:v>100.000004</c:v>
                </c:pt>
                <c:pt idx="135">
                  <c:v>100.000004</c:v>
                </c:pt>
                <c:pt idx="136">
                  <c:v>100.000004</c:v>
                </c:pt>
              </c:numCache>
            </c:numRef>
          </c:val>
        </c:ser>
        <c:axId val="81357618"/>
        <c:axId val="81357619"/>
      </c:lineChart>
      <c:catAx>
        <c:axId val="81357616"/>
        <c:scaling>
          <c:orientation val="minMax"/>
        </c:scaling>
        <c:delete val="0"/>
        <c:axPos val="b"/>
        <c:title>
          <c:tx>
            <c:rich>
              <a:bodyPr rot="0" vert="horz"/>
              <a:lstStyle/>
              <a:p>
                <a:pPr>
                  <a:defRPr/>
                </a:pPr>
                <a:r>
                  <a:rPr lang="en-US"/>
                  <a:t>LUN Index</a:t>
                </a:r>
              </a:p>
            </c:rich>
          </c:tx>
          <c:layout/>
          <c:overlay val="0"/>
        </c:title>
        <c:tickLblPos val="nextTo"/>
        <c:crossAx val="81357617"/>
        <c:crosses val="autoZero"/>
      </c:catAx>
      <c:valAx>
        <c:axId val="81357617"/>
        <c:scaling>
          <c:orientation val="minMax"/>
        </c:scaling>
        <c:delete val="0"/>
        <c:axPos val="l"/>
        <c:title>
          <c:tx>
            <c:rich>
              <a:bodyPr rot="-5400000" vert="horz"/>
              <a:lstStyle/>
              <a:p>
                <a:pPr>
                  <a:defRPr/>
                </a:pPr>
                <a:r>
                  <a:rPr lang="en-US"/>
                  <a:t>Total IOPS - avg</a:t>
                </a:r>
              </a:p>
            </c:rich>
          </c:tx>
          <c:layout/>
          <c:overlay val="0"/>
        </c:title>
        <c:numFmt formatCode="#,##0" sourceLinked="0"/>
        <c:majorTickMark val="cross"/>
        <c:minorTickMark val="cross"/>
        <c:tickLblPos val="nextTo"/>
        <c:crossAx val="81357616"/>
        <c:crosses val="autoZero"/>
        <c:crossBetween val="between"/>
      </c:valAx>
      <c:catAx>
        <c:axId val="81357618"/>
        <c:scaling>
          <c:orientation val="minMax"/>
        </c:scaling>
        <c:delete val="1"/>
        <c:axPos val="b"/>
        <c:tickLblPos val="nextTo"/>
        <c:crossAx val="81357619"/>
        <c:crosses val="autoZero"/>
      </c:catAx>
      <c:valAx>
        <c:axId val="81357619"/>
        <c:scaling>
          <c:orientation val="minMax"/>
        </c:scaling>
        <c:delete val="0"/>
        <c:axPos val="r"/>
        <c:title>
          <c:tx>
            <c:rich>
              <a:bodyPr rot="-5400000" vert="horz"/>
              <a:lstStyle/>
              <a:p>
                <a:pPr>
                  <a:defRPr/>
                </a:pPr>
                <a:r>
                  <a:rPr lang="en-US"/>
                  <a:t>Cumulative %</a:t>
                </a:r>
              </a:p>
            </c:rich>
          </c:tx>
          <c:layout/>
          <c:overlay val="0"/>
        </c:title>
        <c:numFmt formatCode="#,##0" sourceLinked="0"/>
        <c:majorTickMark val="cross"/>
        <c:minorTickMark val="cross"/>
        <c:tickLblPos val="nextTo"/>
        <c:crossAx val="81357618"/>
        <c:crosses val="max"/>
        <c:crossBetween val="between"/>
      </c:valAx>
      <c:spPr>
        <a:noFill/>
      </c:spPr>
    </c:plotArea>
    <c:legend>
      <c:legendPos val="t"/>
      <c:layout/>
      <c:overlay val="0"/>
    </c:legend>
    <c:plotVisOnly val="1"/>
    <c:dispBlanksAs val="span"/>
  </c:chart>
  <c:spPr>
    <a:ln>
      <a:noFill/>
    </a:ln>
  </c:spPr>
  <c:txPr>
    <a:bodyPr/>
    <a:lstStyle/>
    <a:p>
      <a:pPr>
        <a:defRPr sz="800"/>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RAID-5 IOPS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13424.52</c:v>
                </c:pt>
                <c:pt idx="1">
                  <c:v>20142.5</c:v>
                </c:pt>
                <c:pt idx="2">
                  <c:v>17484.09</c:v>
                </c:pt>
                <c:pt idx="3">
                  <c:v>16498.0</c:v>
                </c:pt>
                <c:pt idx="4">
                  <c:v>12242.4</c:v>
                </c:pt>
                <c:pt idx="5">
                  <c:v>12037.34</c:v>
                </c:pt>
                <c:pt idx="6">
                  <c:v>14546.68</c:v>
                </c:pt>
                <c:pt idx="7">
                  <c:v>9699.62</c:v>
                </c:pt>
                <c:pt idx="8">
                  <c:v>12438.11</c:v>
                </c:pt>
                <c:pt idx="9">
                  <c:v>4024.34</c:v>
                </c:pt>
                <c:pt idx="10">
                  <c:v>5972.04</c:v>
                </c:pt>
                <c:pt idx="11">
                  <c:v>4585.65</c:v>
                </c:pt>
                <c:pt idx="12">
                  <c:v>4264.72</c:v>
                </c:pt>
                <c:pt idx="13">
                  <c:v>7283.78</c:v>
                </c:pt>
                <c:pt idx="14">
                  <c:v>4460.22</c:v>
                </c:pt>
                <c:pt idx="15">
                  <c:v>10541.06</c:v>
                </c:pt>
                <c:pt idx="16">
                  <c:v>13964.55</c:v>
                </c:pt>
                <c:pt idx="17">
                  <c:v>6182.67</c:v>
                </c:pt>
                <c:pt idx="18">
                  <c:v>16454.29</c:v>
                </c:pt>
                <c:pt idx="19">
                  <c:v>14454.91</c:v>
                </c:pt>
                <c:pt idx="20">
                  <c:v>12283.77</c:v>
                </c:pt>
                <c:pt idx="21">
                  <c:v>5781.23</c:v>
                </c:pt>
                <c:pt idx="22">
                  <c:v>8975.22</c:v>
                </c:pt>
                <c:pt idx="23">
                  <c:v>8203.33</c:v>
                </c:pt>
                <c:pt idx="24">
                  <c:v>6166.66</c:v>
                </c:pt>
                <c:pt idx="25">
                  <c:v>9384.36</c:v>
                </c:pt>
                <c:pt idx="26">
                  <c:v>10184.43</c:v>
                </c:pt>
                <c:pt idx="27">
                  <c:v>11866.53</c:v>
                </c:pt>
                <c:pt idx="28">
                  <c:v>14385.63</c:v>
                </c:pt>
                <c:pt idx="29">
                  <c:v>6393.54</c:v>
                </c:pt>
                <c:pt idx="30">
                  <c:v>8391.68</c:v>
                </c:pt>
                <c:pt idx="31">
                  <c:v>9799.6</c:v>
                </c:pt>
                <c:pt idx="32">
                  <c:v>10483.45</c:v>
                </c:pt>
                <c:pt idx="33">
                  <c:v>9192.58</c:v>
                </c:pt>
                <c:pt idx="34">
                  <c:v>14524.54</c:v>
                </c:pt>
                <c:pt idx="35">
                  <c:v>11233.27</c:v>
                </c:pt>
                <c:pt idx="36">
                  <c:v>9501.74</c:v>
                </c:pt>
                <c:pt idx="37">
                  <c:v>5670.87</c:v>
                </c:pt>
                <c:pt idx="38">
                  <c:v>10936.53</c:v>
                </c:pt>
                <c:pt idx="39">
                  <c:v>14342.67</c:v>
                </c:pt>
                <c:pt idx="40">
                  <c:v>15446.84</c:v>
                </c:pt>
                <c:pt idx="41">
                  <c:v>9315.14</c:v>
                </c:pt>
                <c:pt idx="42">
                  <c:v>10615.91</c:v>
                </c:pt>
                <c:pt idx="43">
                  <c:v>12862.49</c:v>
                </c:pt>
                <c:pt idx="44">
                  <c:v>12862.69</c:v>
                </c:pt>
                <c:pt idx="45">
                  <c:v>10358.76</c:v>
                </c:pt>
                <c:pt idx="46">
                  <c:v>9535.0</c:v>
                </c:pt>
                <c:pt idx="47">
                  <c:v>9753.78</c:v>
                </c:pt>
                <c:pt idx="48">
                  <c:v>12559.72</c:v>
                </c:pt>
                <c:pt idx="49">
                  <c:v>11472.7</c:v>
                </c:pt>
                <c:pt idx="50">
                  <c:v>11542.57</c:v>
                </c:pt>
                <c:pt idx="51">
                  <c:v>11710.42</c:v>
                </c:pt>
                <c:pt idx="52">
                  <c:v>12963.8</c:v>
                </c:pt>
                <c:pt idx="53">
                  <c:v>4251.61</c:v>
                </c:pt>
                <c:pt idx="54">
                  <c:v>10893.62</c:v>
                </c:pt>
                <c:pt idx="55">
                  <c:v>11605.31</c:v>
                </c:pt>
                <c:pt idx="56">
                  <c:v>9488.68</c:v>
                </c:pt>
                <c:pt idx="57">
                  <c:v>11745.81</c:v>
                </c:pt>
                <c:pt idx="58">
                  <c:v>8163.12</c:v>
                </c:pt>
                <c:pt idx="59">
                  <c:v>12647.07</c:v>
                </c:pt>
                <c:pt idx="60">
                  <c:v>12373.24</c:v>
                </c:pt>
                <c:pt idx="61">
                  <c:v>8781.07</c:v>
                </c:pt>
                <c:pt idx="62">
                  <c:v>4685.49</c:v>
                </c:pt>
                <c:pt idx="63">
                  <c:v>10968.91</c:v>
                </c:pt>
                <c:pt idx="64">
                  <c:v>14257.06</c:v>
                </c:pt>
                <c:pt idx="65">
                  <c:v>12349.0</c:v>
                </c:pt>
                <c:pt idx="66">
                  <c:v>12217.52</c:v>
                </c:pt>
                <c:pt idx="67">
                  <c:v>10600.58</c:v>
                </c:pt>
                <c:pt idx="68">
                  <c:v>4543.53</c:v>
                </c:pt>
                <c:pt idx="69">
                  <c:v>7736.53</c:v>
                </c:pt>
                <c:pt idx="70">
                  <c:v>12030.31</c:v>
                </c:pt>
                <c:pt idx="71">
                  <c:v>12339.46</c:v>
                </c:pt>
                <c:pt idx="72">
                  <c:v>16571.57</c:v>
                </c:pt>
                <c:pt idx="73">
                  <c:v>11095.53</c:v>
                </c:pt>
                <c:pt idx="74">
                  <c:v>17581.1</c:v>
                </c:pt>
                <c:pt idx="75">
                  <c:v>19573.02</c:v>
                </c:pt>
                <c:pt idx="76">
                  <c:v>20805.59</c:v>
                </c:pt>
                <c:pt idx="77">
                  <c:v>8607.31</c:v>
                </c:pt>
                <c:pt idx="78">
                  <c:v>12051.57</c:v>
                </c:pt>
                <c:pt idx="79">
                  <c:v>15819.17</c:v>
                </c:pt>
                <c:pt idx="80">
                  <c:v>18379.24</c:v>
                </c:pt>
                <c:pt idx="81">
                  <c:v>19576.77</c:v>
                </c:pt>
                <c:pt idx="82">
                  <c:v>15792.29</c:v>
                </c:pt>
                <c:pt idx="83">
                  <c:v>10501.11</c:v>
                </c:pt>
                <c:pt idx="84">
                  <c:v>11756.56</c:v>
                </c:pt>
                <c:pt idx="85">
                  <c:v>9901.41</c:v>
                </c:pt>
                <c:pt idx="86">
                  <c:v>12029.05</c:v>
                </c:pt>
                <c:pt idx="87">
                  <c:v>15032.11</c:v>
                </c:pt>
                <c:pt idx="88">
                  <c:v>14223.43</c:v>
                </c:pt>
                <c:pt idx="89">
                  <c:v>13983.59</c:v>
                </c:pt>
                <c:pt idx="90">
                  <c:v>18764.77</c:v>
                </c:pt>
                <c:pt idx="91">
                  <c:v>17499.46</c:v>
                </c:pt>
                <c:pt idx="92">
                  <c:v>18806.06</c:v>
                </c:pt>
                <c:pt idx="93">
                  <c:v>12228.64</c:v>
                </c:pt>
                <c:pt idx="94">
                  <c:v>6539.52</c:v>
                </c:pt>
                <c:pt idx="95">
                  <c:v>6906.38</c:v>
                </c:pt>
                <c:pt idx="96">
                  <c:v>12769.41</c:v>
                </c:pt>
                <c:pt idx="97">
                  <c:v>16035.24</c:v>
                </c:pt>
                <c:pt idx="98">
                  <c:v>17044.37</c:v>
                </c:pt>
                <c:pt idx="99">
                  <c:v>16900.17</c:v>
                </c:pt>
                <c:pt idx="100">
                  <c:v>19001.94</c:v>
                </c:pt>
                <c:pt idx="101">
                  <c:v>15959.66</c:v>
                </c:pt>
                <c:pt idx="102">
                  <c:v>12367.5</c:v>
                </c:pt>
                <c:pt idx="103">
                  <c:v>13187.82</c:v>
                </c:pt>
                <c:pt idx="104">
                  <c:v>15313.49</c:v>
                </c:pt>
                <c:pt idx="105">
                  <c:v>16575.0</c:v>
                </c:pt>
                <c:pt idx="106">
                  <c:v>25365.91</c:v>
                </c:pt>
                <c:pt idx="107">
                  <c:v>26155.88</c:v>
                </c:pt>
                <c:pt idx="108">
                  <c:v>15451.61</c:v>
                </c:pt>
                <c:pt idx="109">
                  <c:v>18259.32</c:v>
                </c:pt>
                <c:pt idx="110">
                  <c:v>17216.47</c:v>
                </c:pt>
                <c:pt idx="111">
                  <c:v>20216.74</c:v>
                </c:pt>
                <c:pt idx="112">
                  <c:v>22228.31</c:v>
                </c:pt>
                <c:pt idx="113">
                  <c:v>19958.73</c:v>
                </c:pt>
                <c:pt idx="114">
                  <c:v>24503.82</c:v>
                </c:pt>
                <c:pt idx="115">
                  <c:v>19428.85</c:v>
                </c:pt>
                <c:pt idx="116">
                  <c:v>22874.47</c:v>
                </c:pt>
                <c:pt idx="117">
                  <c:v>21607.44</c:v>
                </c:pt>
                <c:pt idx="118">
                  <c:v>16324.06</c:v>
                </c:pt>
                <c:pt idx="119">
                  <c:v>7751.34</c:v>
                </c:pt>
                <c:pt idx="120">
                  <c:v>7094.28</c:v>
                </c:pt>
                <c:pt idx="121">
                  <c:v>16545.97</c:v>
                </c:pt>
                <c:pt idx="122">
                  <c:v>14912.75</c:v>
                </c:pt>
                <c:pt idx="123">
                  <c:v>14936.51</c:v>
                </c:pt>
                <c:pt idx="124">
                  <c:v>11891.96</c:v>
                </c:pt>
                <c:pt idx="125">
                  <c:v>11167.3</c:v>
                </c:pt>
                <c:pt idx="126">
                  <c:v>12908.76</c:v>
                </c:pt>
                <c:pt idx="127">
                  <c:v>6342.24</c:v>
                </c:pt>
                <c:pt idx="128">
                  <c:v>5623.84</c:v>
                </c:pt>
                <c:pt idx="129">
                  <c:v>9386.51</c:v>
                </c:pt>
                <c:pt idx="130">
                  <c:v>11722.05</c:v>
                </c:pt>
                <c:pt idx="131">
                  <c:v>5162.34</c:v>
                </c:pt>
                <c:pt idx="132">
                  <c:v>5424.12</c:v>
                </c:pt>
                <c:pt idx="133">
                  <c:v>4140.33</c:v>
                </c:pt>
                <c:pt idx="134">
                  <c:v>4007.88</c:v>
                </c:pt>
                <c:pt idx="135">
                  <c:v>7726.33</c:v>
                </c:pt>
                <c:pt idx="136">
                  <c:v>6774.37</c:v>
                </c:pt>
                <c:pt idx="137">
                  <c:v>5724.44</c:v>
                </c:pt>
                <c:pt idx="138">
                  <c:v>11584.25</c:v>
                </c:pt>
                <c:pt idx="139">
                  <c:v>7540.24</c:v>
                </c:pt>
                <c:pt idx="140">
                  <c:v>12939.49</c:v>
                </c:pt>
                <c:pt idx="141">
                  <c:v>9175.2</c:v>
                </c:pt>
                <c:pt idx="142">
                  <c:v>11485.78</c:v>
                </c:pt>
                <c:pt idx="143">
                  <c:v>4743.58</c:v>
                </c:pt>
                <c:pt idx="144">
                  <c:v>12428.75</c:v>
                </c:pt>
                <c:pt idx="145">
                  <c:v>17027.41</c:v>
                </c:pt>
                <c:pt idx="146">
                  <c:v>16053.83</c:v>
                </c:pt>
                <c:pt idx="147">
                  <c:v>12731.05</c:v>
                </c:pt>
                <c:pt idx="148">
                  <c:v>17531.27</c:v>
                </c:pt>
                <c:pt idx="149">
                  <c:v>12295.12</c:v>
                </c:pt>
                <c:pt idx="150">
                  <c:v>13746.6</c:v>
                </c:pt>
                <c:pt idx="151">
                  <c:v>15154.16</c:v>
                </c:pt>
                <c:pt idx="152">
                  <c:v>9680.15</c:v>
                </c:pt>
                <c:pt idx="153">
                  <c:v>13852.5</c:v>
                </c:pt>
                <c:pt idx="154">
                  <c:v>11588.37</c:v>
                </c:pt>
              </c:numCache>
            </c:numRef>
          </c:yVal>
        </c:ser>
        <c:ser>
          <c:idx val="1"/>
          <c:order val="1"/>
          <c:smooth val="0"/>
          <c:tx>
            <c:strRef>
              <c:f>Sheet1!$C$1</c:f>
              <c:strCache>
                <c:ptCount val="1"/>
                <c:pt idx="0">
                  <c:v>RAID-10 IOPS</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8398.86</c:v>
                </c:pt>
                <c:pt idx="1">
                  <c:v>12129.3</c:v>
                </c:pt>
                <c:pt idx="2">
                  <c:v>10416.59</c:v>
                </c:pt>
                <c:pt idx="3">
                  <c:v>9813.8</c:v>
                </c:pt>
                <c:pt idx="4">
                  <c:v>7197.3</c:v>
                </c:pt>
                <c:pt idx="5">
                  <c:v>7408.9</c:v>
                </c:pt>
                <c:pt idx="6">
                  <c:v>8884.48</c:v>
                </c:pt>
                <c:pt idx="7">
                  <c:v>5795.34</c:v>
                </c:pt>
                <c:pt idx="8">
                  <c:v>7460.55</c:v>
                </c:pt>
                <c:pt idx="9">
                  <c:v>2416.54</c:v>
                </c:pt>
                <c:pt idx="10">
                  <c:v>3583.26</c:v>
                </c:pt>
                <c:pt idx="11">
                  <c:v>2731.43</c:v>
                </c:pt>
                <c:pt idx="12">
                  <c:v>2540.88</c:v>
                </c:pt>
                <c:pt idx="13">
                  <c:v>4346.4</c:v>
                </c:pt>
                <c:pt idx="14">
                  <c:v>2637.98</c:v>
                </c:pt>
                <c:pt idx="15">
                  <c:v>6311.38</c:v>
                </c:pt>
                <c:pt idx="16">
                  <c:v>8328.09</c:v>
                </c:pt>
                <c:pt idx="17">
                  <c:v>3485.59</c:v>
                </c:pt>
                <c:pt idx="18">
                  <c:v>9659.15</c:v>
                </c:pt>
                <c:pt idx="19">
                  <c:v>8460.21</c:v>
                </c:pt>
                <c:pt idx="20">
                  <c:v>7167.39</c:v>
                </c:pt>
                <c:pt idx="21">
                  <c:v>3390.19</c:v>
                </c:pt>
                <c:pt idx="22">
                  <c:v>5372.06</c:v>
                </c:pt>
                <c:pt idx="23">
                  <c:v>4916.09</c:v>
                </c:pt>
                <c:pt idx="24">
                  <c:v>3770.64</c:v>
                </c:pt>
                <c:pt idx="25">
                  <c:v>5613.16</c:v>
                </c:pt>
                <c:pt idx="26">
                  <c:v>6096.83</c:v>
                </c:pt>
                <c:pt idx="27">
                  <c:v>7093.71</c:v>
                </c:pt>
                <c:pt idx="28">
                  <c:v>8610.43</c:v>
                </c:pt>
                <c:pt idx="29">
                  <c:v>3818.76</c:v>
                </c:pt>
                <c:pt idx="30">
                  <c:v>5009.52</c:v>
                </c:pt>
                <c:pt idx="31">
                  <c:v>5859.1</c:v>
                </c:pt>
                <c:pt idx="32">
                  <c:v>6273.11</c:v>
                </c:pt>
                <c:pt idx="33">
                  <c:v>5515.4</c:v>
                </c:pt>
                <c:pt idx="34">
                  <c:v>8698.94</c:v>
                </c:pt>
                <c:pt idx="35">
                  <c:v>6721.19</c:v>
                </c:pt>
                <c:pt idx="36">
                  <c:v>5486.32</c:v>
                </c:pt>
                <c:pt idx="37">
                  <c:v>3182.37</c:v>
                </c:pt>
                <c:pt idx="38">
                  <c:v>6355.55</c:v>
                </c:pt>
                <c:pt idx="39">
                  <c:v>8378.35</c:v>
                </c:pt>
                <c:pt idx="40">
                  <c:v>9055.18</c:v>
                </c:pt>
                <c:pt idx="41">
                  <c:v>5351.78</c:v>
                </c:pt>
                <c:pt idx="42">
                  <c:v>6161.75</c:v>
                </c:pt>
                <c:pt idx="43">
                  <c:v>7517.31</c:v>
                </c:pt>
                <c:pt idx="44">
                  <c:v>7525.27</c:v>
                </c:pt>
                <c:pt idx="45">
                  <c:v>6113.94</c:v>
                </c:pt>
                <c:pt idx="46">
                  <c:v>5701.02</c:v>
                </c:pt>
                <c:pt idx="47">
                  <c:v>5831.58</c:v>
                </c:pt>
                <c:pt idx="48">
                  <c:v>7718.84</c:v>
                </c:pt>
                <c:pt idx="49">
                  <c:v>6907.52</c:v>
                </c:pt>
                <c:pt idx="50">
                  <c:v>6902.79</c:v>
                </c:pt>
                <c:pt idx="51">
                  <c:v>7007.46</c:v>
                </c:pt>
                <c:pt idx="52">
                  <c:v>7758.1</c:v>
                </c:pt>
                <c:pt idx="53">
                  <c:v>2535.37</c:v>
                </c:pt>
                <c:pt idx="54">
                  <c:v>6506.34</c:v>
                </c:pt>
                <c:pt idx="55">
                  <c:v>6943.13</c:v>
                </c:pt>
                <c:pt idx="56">
                  <c:v>5675.18</c:v>
                </c:pt>
                <c:pt idx="57">
                  <c:v>7045.97</c:v>
                </c:pt>
                <c:pt idx="58">
                  <c:v>4897.0</c:v>
                </c:pt>
                <c:pt idx="59">
                  <c:v>7562.69</c:v>
                </c:pt>
                <c:pt idx="60">
                  <c:v>7391.34</c:v>
                </c:pt>
                <c:pt idx="61">
                  <c:v>5249.95</c:v>
                </c:pt>
                <c:pt idx="62">
                  <c:v>2789.59</c:v>
                </c:pt>
                <c:pt idx="63">
                  <c:v>6548.75</c:v>
                </c:pt>
                <c:pt idx="64">
                  <c:v>8537.64</c:v>
                </c:pt>
                <c:pt idx="65">
                  <c:v>7391.3</c:v>
                </c:pt>
                <c:pt idx="66">
                  <c:v>7290.84</c:v>
                </c:pt>
                <c:pt idx="67">
                  <c:v>6337.7</c:v>
                </c:pt>
                <c:pt idx="68">
                  <c:v>2709.65</c:v>
                </c:pt>
                <c:pt idx="69">
                  <c:v>4642.27</c:v>
                </c:pt>
                <c:pt idx="70">
                  <c:v>7204.97</c:v>
                </c:pt>
                <c:pt idx="71">
                  <c:v>7428.56</c:v>
                </c:pt>
                <c:pt idx="72">
                  <c:v>9802.71</c:v>
                </c:pt>
                <c:pt idx="73">
                  <c:v>6443.89</c:v>
                </c:pt>
                <c:pt idx="74">
                  <c:v>10322.4</c:v>
                </c:pt>
                <c:pt idx="75">
                  <c:v>11496.22</c:v>
                </c:pt>
                <c:pt idx="76">
                  <c:v>12243.03</c:v>
                </c:pt>
                <c:pt idx="77">
                  <c:v>4939.07</c:v>
                </c:pt>
                <c:pt idx="78">
                  <c:v>7024.87</c:v>
                </c:pt>
                <c:pt idx="79">
                  <c:v>9270.69</c:v>
                </c:pt>
                <c:pt idx="80">
                  <c:v>10880.36</c:v>
                </c:pt>
                <c:pt idx="81">
                  <c:v>11632.23</c:v>
                </c:pt>
                <c:pt idx="82">
                  <c:v>9458.49</c:v>
                </c:pt>
                <c:pt idx="83">
                  <c:v>6277.25</c:v>
                </c:pt>
                <c:pt idx="84">
                  <c:v>6895.38</c:v>
                </c:pt>
                <c:pt idx="85">
                  <c:v>5870.81</c:v>
                </c:pt>
                <c:pt idx="86">
                  <c:v>7172.69</c:v>
                </c:pt>
                <c:pt idx="87">
                  <c:v>8990.09</c:v>
                </c:pt>
                <c:pt idx="88">
                  <c:v>8518.99</c:v>
                </c:pt>
                <c:pt idx="89">
                  <c:v>8377.95</c:v>
                </c:pt>
                <c:pt idx="90">
                  <c:v>11223.65</c:v>
                </c:pt>
                <c:pt idx="91">
                  <c:v>10471.06</c:v>
                </c:pt>
                <c:pt idx="92">
                  <c:v>11210.72</c:v>
                </c:pt>
                <c:pt idx="93">
                  <c:v>7313.46</c:v>
                </c:pt>
                <c:pt idx="94">
                  <c:v>3891.0</c:v>
                </c:pt>
                <c:pt idx="95">
                  <c:v>4107.86</c:v>
                </c:pt>
                <c:pt idx="96">
                  <c:v>7699.09</c:v>
                </c:pt>
                <c:pt idx="97">
                  <c:v>9483.22</c:v>
                </c:pt>
                <c:pt idx="98">
                  <c:v>10070.23</c:v>
                </c:pt>
                <c:pt idx="99">
                  <c:v>9974.13</c:v>
                </c:pt>
                <c:pt idx="100">
                  <c:v>11269.1</c:v>
                </c:pt>
                <c:pt idx="101">
                  <c:v>9526.0</c:v>
                </c:pt>
                <c:pt idx="102">
                  <c:v>7396.5</c:v>
                </c:pt>
                <c:pt idx="103">
                  <c:v>7876.48</c:v>
                </c:pt>
                <c:pt idx="104">
                  <c:v>9167.51</c:v>
                </c:pt>
                <c:pt idx="105">
                  <c:v>9928.5</c:v>
                </c:pt>
                <c:pt idx="106">
                  <c:v>15177.67</c:v>
                </c:pt>
                <c:pt idx="107">
                  <c:v>15641.6</c:v>
                </c:pt>
                <c:pt idx="108">
                  <c:v>9230.33</c:v>
                </c:pt>
                <c:pt idx="109">
                  <c:v>10921.92</c:v>
                </c:pt>
                <c:pt idx="110">
                  <c:v>10316.51</c:v>
                </c:pt>
                <c:pt idx="111">
                  <c:v>12096.76</c:v>
                </c:pt>
                <c:pt idx="112">
                  <c:v>13311.87</c:v>
                </c:pt>
                <c:pt idx="113">
                  <c:v>11943.31</c:v>
                </c:pt>
                <c:pt idx="114">
                  <c:v>14677.26</c:v>
                </c:pt>
                <c:pt idx="115">
                  <c:v>11628.01</c:v>
                </c:pt>
                <c:pt idx="116">
                  <c:v>13717.19</c:v>
                </c:pt>
                <c:pt idx="117">
                  <c:v>12948.58</c:v>
                </c:pt>
                <c:pt idx="118">
                  <c:v>9979.48</c:v>
                </c:pt>
                <c:pt idx="119">
                  <c:v>5108.1</c:v>
                </c:pt>
                <c:pt idx="120">
                  <c:v>4290.46</c:v>
                </c:pt>
                <c:pt idx="121">
                  <c:v>9801.99</c:v>
                </c:pt>
                <c:pt idx="122">
                  <c:v>8817.03</c:v>
                </c:pt>
                <c:pt idx="123">
                  <c:v>8822.05</c:v>
                </c:pt>
                <c:pt idx="124">
                  <c:v>7033.36</c:v>
                </c:pt>
                <c:pt idx="125">
                  <c:v>6683.78</c:v>
                </c:pt>
                <c:pt idx="126">
                  <c:v>7714.82</c:v>
                </c:pt>
                <c:pt idx="127">
                  <c:v>3788.78</c:v>
                </c:pt>
                <c:pt idx="128">
                  <c:v>3366.98</c:v>
                </c:pt>
                <c:pt idx="129">
                  <c:v>5635.59</c:v>
                </c:pt>
                <c:pt idx="130">
                  <c:v>7004.49</c:v>
                </c:pt>
                <c:pt idx="131">
                  <c:v>3076.92</c:v>
                </c:pt>
                <c:pt idx="132">
                  <c:v>3235.68</c:v>
                </c:pt>
                <c:pt idx="133">
                  <c:v>2463.13</c:v>
                </c:pt>
                <c:pt idx="134">
                  <c:v>2396.6</c:v>
                </c:pt>
                <c:pt idx="135">
                  <c:v>4620.07</c:v>
                </c:pt>
                <c:pt idx="136">
                  <c:v>4051.13</c:v>
                </c:pt>
                <c:pt idx="137">
                  <c:v>3415.94</c:v>
                </c:pt>
                <c:pt idx="138">
                  <c:v>6927.87</c:v>
                </c:pt>
                <c:pt idx="139">
                  <c:v>4506.84</c:v>
                </c:pt>
                <c:pt idx="140">
                  <c:v>7763.71</c:v>
                </c:pt>
                <c:pt idx="141">
                  <c:v>5510.56</c:v>
                </c:pt>
                <c:pt idx="142">
                  <c:v>6859.38</c:v>
                </c:pt>
                <c:pt idx="143">
                  <c:v>2899.26</c:v>
                </c:pt>
                <c:pt idx="144">
                  <c:v>7542.29</c:v>
                </c:pt>
                <c:pt idx="145">
                  <c:v>10186.33</c:v>
                </c:pt>
                <c:pt idx="146">
                  <c:v>9818.31</c:v>
                </c:pt>
                <c:pt idx="147">
                  <c:v>7644.07</c:v>
                </c:pt>
                <c:pt idx="148">
                  <c:v>10668.09</c:v>
                </c:pt>
                <c:pt idx="149">
                  <c:v>7745.72</c:v>
                </c:pt>
                <c:pt idx="150">
                  <c:v>8430.78</c:v>
                </c:pt>
                <c:pt idx="151">
                  <c:v>9275.7</c:v>
                </c:pt>
                <c:pt idx="152">
                  <c:v>6036.95</c:v>
                </c:pt>
                <c:pt idx="153">
                  <c:v>8672.46</c:v>
                </c:pt>
                <c:pt idx="154">
                  <c:v>7369.63</c:v>
                </c:pt>
              </c:numCache>
            </c:numRef>
          </c:yVal>
        </c:ser>
        <c:axId val="81357624"/>
        <c:axId val="81357625"/>
      </c:scatterChart>
      <c:valAx>
        <c:axId val="81357624"/>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25"/>
        <c:crosses val="autoZero"/>
      </c:valAx>
      <c:valAx>
        <c:axId val="81357625"/>
        <c:scaling>
          <c:orientation val="minMax"/>
        </c:scaling>
        <c:delete val="0"/>
        <c:axPos val="l"/>
        <c:title>
          <c:tx>
            <c:rich>
              <a:bodyPr rot="-5400000" vert="horz"/>
              <a:lstStyle/>
              <a:p>
                <a:pPr>
                  <a:defRPr/>
                </a:pPr>
                <a:r>
                  <a:rPr lang="en-US"/>
                  <a:t>RAID Adjusted IOPS</a:t>
                </a:r>
              </a:p>
            </c:rich>
          </c:tx>
          <c:layout/>
          <c:overlay val="0"/>
        </c:title>
        <c:numFmt formatCode="#,##0" sourceLinked="0"/>
        <c:majorTickMark val="cross"/>
        <c:minorTickMark val="cross"/>
        <c:tickLblPos val="nextTo"/>
        <c:crossAx val="81357624"/>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8333" y="685800"/>
            <a:ext cx="4741333" cy="2667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57200" y="3581400"/>
            <a:ext cx="5943600" cy="5265170"/>
          </a:xfrm>
          <a:prstGeom prst="rect">
            <a:avLst/>
          </a:prstGeom>
        </p:spPr>
        <p:txBody>
          <a:bodyPr vert="horz" lIns="0" tIns="0" rIns="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Box 2"/>
          <p:cNvSpPr txBox="1"/>
          <p:nvPr/>
        </p:nvSpPr>
        <p:spPr>
          <a:xfrm>
            <a:off x="3248101" y="8954292"/>
            <a:ext cx="361798" cy="215444"/>
          </a:xfrm>
          <a:prstGeom prst="rect">
            <a:avLst/>
          </a:prstGeom>
          <a:noFill/>
        </p:spPr>
        <p:txBody>
          <a:bodyPr wrap="none" lIns="91440" tIns="45720" rIns="91440" bIns="45720"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fld id="{BC3221F6-DF1F-4F4D-A457-D497032B3BDC}" type="slidenum">
              <a:rPr lang="en-US" sz="800" smtClean="0"/>
              <a:pPr marL="0" marR="0" indent="0" algn="ctr" defTabSz="457200" rtl="0" eaLnBrk="1" fontAlgn="auto" latinLnBrk="0" hangingPunct="1">
                <a:lnSpc>
                  <a:spcPct val="100000"/>
                </a:lnSpc>
                <a:spcBef>
                  <a:spcPts val="0"/>
                </a:spcBef>
                <a:spcAft>
                  <a:spcPts val="0"/>
                </a:spcAft>
                <a:buClrTx/>
                <a:buSzTx/>
                <a:buFontTx/>
                <a:buNone/>
                <a:tabLst/>
                <a:defRPr/>
              </a:pPr>
              <a:t>‹#›</a:t>
            </a:fld>
            <a:endParaRPr lang="en-US" sz="800" dirty="0" smtClean="0"/>
          </a:p>
        </p:txBody>
      </p:sp>
      <p:sp>
        <p:nvSpPr>
          <p:cNvPr id="10" name="Title 1"/>
          <p:cNvSpPr txBox="1">
            <a:spLocks/>
          </p:cNvSpPr>
          <p:nvPr/>
        </p:nvSpPr>
        <p:spPr bwMode="gray">
          <a:xfrm>
            <a:off x="457199" y="228600"/>
            <a:ext cx="5943601" cy="460375"/>
          </a:xfrm>
          <a:prstGeom prst="rect">
            <a:avLst/>
          </a:prstGeom>
          <a:noFill/>
        </p:spPr>
        <p:txBody>
          <a:bodyPr lIns="0" tIns="0" rIns="0" bIns="0" anchor="t" anchorCtr="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algn="ctr">
              <a:lnSpc>
                <a:spcPct val="90000"/>
              </a:lnSpc>
            </a:pPr>
            <a:r>
              <a:rPr lang="en-US" sz="1400" dirty="0" smtClean="0">
                <a:solidFill>
                  <a:srgbClr val="000000"/>
                </a:solidFill>
              </a:rPr>
              <a:t>TITLE</a:t>
            </a:r>
            <a:endParaRPr lang="en-US" sz="1400" dirty="0">
              <a:solidFill>
                <a:srgbClr val="000000"/>
              </a:solidFill>
            </a:endParaRPr>
          </a:p>
        </p:txBody>
      </p:sp>
    </p:spTree>
    <p:extLst>
      <p:ext uri="{BB962C8B-B14F-4D97-AF65-F5344CB8AC3E}">
        <p14:creationId xmlns:p14="http://schemas.microsoft.com/office/powerpoint/2010/main" val="1816467040"/>
      </p:ext>
    </p:extLst>
  </p:cSld>
  <p:clrMap bg1="lt1" tx1="dk1" bg2="lt2" tx2="dk2" accent1="accent1" accent2="accent2" accent3="accent3" accent4="accent4" accent5="accent5" accent6="accent6" hlink="hlink" folHlink="folHlink"/>
  <p:notesStyle>
    <a:lvl1pPr marL="0" algn="l" defTabSz="457200" rtl="0" eaLnBrk="1" latinLnBrk="0" hangingPunct="1">
      <a:spcBef>
        <a:spcPts val="1200"/>
      </a:spcBef>
      <a:defRPr sz="1200" kern="1200">
        <a:solidFill>
          <a:schemeClr val="tx1"/>
        </a:solidFill>
        <a:latin typeface="Verdana"/>
        <a:ea typeface="+mn-ea"/>
        <a:cs typeface="+mn-cs"/>
      </a:defRPr>
    </a:lvl1pPr>
    <a:lvl2pPr marL="344488" indent="-117475" algn="l" defTabSz="457200" rtl="0" eaLnBrk="1" latinLnBrk="0" hangingPunct="1">
      <a:spcBef>
        <a:spcPts val="600"/>
      </a:spcBef>
      <a:buFont typeface="Arial"/>
      <a:buChar char="•"/>
      <a:defRPr sz="1200" kern="1200">
        <a:solidFill>
          <a:schemeClr val="tx1"/>
        </a:solidFill>
        <a:latin typeface="Verdana"/>
        <a:ea typeface="+mn-ea"/>
        <a:cs typeface="+mn-cs"/>
      </a:defRPr>
    </a:lvl2pPr>
    <a:lvl3pPr marL="628650" indent="-174625" algn="l" defTabSz="457200" rtl="0" eaLnBrk="1" latinLnBrk="0" hangingPunct="1">
      <a:spcBef>
        <a:spcPts val="600"/>
      </a:spcBef>
      <a:buFont typeface="Lucida Grande"/>
      <a:buChar char="–"/>
      <a:tabLst/>
      <a:defRPr sz="1200" kern="1200">
        <a:solidFill>
          <a:schemeClr val="tx1"/>
        </a:solidFill>
        <a:latin typeface="Verdana"/>
        <a:ea typeface="+mn-ea"/>
        <a:cs typeface="+mn-cs"/>
      </a:defRPr>
    </a:lvl3pPr>
    <a:lvl4pPr marL="973138" indent="-174625" algn="l" defTabSz="457200" rtl="0" eaLnBrk="1" latinLnBrk="0" hangingPunct="1">
      <a:spcBef>
        <a:spcPts val="600"/>
      </a:spcBef>
      <a:buFont typeface="Wingdings" charset="2"/>
      <a:buChar char="§"/>
      <a:defRPr sz="1200" kern="1200">
        <a:solidFill>
          <a:schemeClr val="tx1"/>
        </a:solidFill>
        <a:latin typeface="Verdana"/>
        <a:ea typeface="+mn-ea"/>
        <a:cs typeface="+mn-cs"/>
      </a:defRPr>
    </a:lvl4pPr>
    <a:lvl5pPr marL="1258888" indent="-117475" algn="l" defTabSz="457200" rtl="0" eaLnBrk="1" latinLnBrk="0" hangingPunct="1">
      <a:spcBef>
        <a:spcPts val="600"/>
      </a:spcBef>
      <a:buFont typeface="Lucida Grande"/>
      <a:buChar char="–"/>
      <a:defRPr sz="1200" kern="1200">
        <a:solidFill>
          <a:schemeClr val="tx1"/>
        </a:solidFill>
        <a:latin typeface="Verdana"/>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The top chart shows the LUN IOPS.</a:t>
            </a:r>
          </a:p>
          <a:p>
            <a:r>
              <a:rPr lang="en-US" dirty="0" smtClean="0">
                <a:solidFill>
                  <a:srgbClr val="717074"/>
                </a:solidFill>
              </a:rPr>
              <a:t>The middle chart shows EFD IOPS. This includes FAST Cache activity, as well as any other EFD devices in the system.</a:t>
            </a:r>
          </a:p>
          <a:p>
            <a:r>
              <a:rPr lang="en-US" dirty="0" smtClean="0">
                <a:solidFill>
                  <a:srgbClr val="717074"/>
                </a:solidFill>
              </a:rPr>
              <a:t>The bottom chart shows non-EFD Disk IOPS. Note that</a:t>
            </a:r>
          </a:p>
          <a:p>
            <a:r>
              <a:rPr lang="en-US" dirty="0" smtClean="0">
                <a:solidFill>
                  <a:srgbClr val="717074"/>
                </a:solidFill>
              </a:rPr>
              <a:t>Notes: All IOPS are shown as Reads + Writes. Back end IOPS excludes any cache hits, but includes RAID overhead and any other overhead source, including but not limited to snapshots and mirroring. </a:t>
            </a:r>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This chart shows the average IOPS for each LUN, in descending order. The line chart shows the cumulative % of total system IOPS as the LUNs increase.</a:t>
            </a:r>
          </a:p>
          <a:p>
            <a:r>
              <a:rPr lang="en-US" dirty="0" smtClean="0">
                <a:solidFill>
                  <a:srgbClr val="717074"/>
                </a:solidFill>
              </a:rPr>
              <a:t>Each column is a separate LUN, showing the average IOPS for each LUN.</a:t>
            </a:r>
          </a:p>
          <a:p>
            <a:r>
              <a:rPr lang="en-US" dirty="0" smtClean="0">
                <a:solidFill>
                  <a:srgbClr val="717074"/>
                </a:solidFill>
              </a:rPr>
              <a:t>Note: This chart hides private/meta component LUNs</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Pr lvl="1"/>
            <a:r>
              <a:rPr lang="en-US" dirty="0" smtClean="0">
                <a:solidFill>
                  <a:srgbClr val="717074"/>
                </a:solidFill>
              </a:rPr>
              <a:t>lun: VBSMBDPRD_Data_RPTGT_4 , iops_avg: 1443.96 , clients: sjemcrpa01, sjemcrpa02</a:t>
            </a:r>
          </a:p>
          <a:p>
            <a:pPr lvl="1"/>
            <a:r>
              <a:rPr lang="en-US" dirty="0" smtClean="0">
                <a:solidFill>
                  <a:srgbClr val="717074"/>
                </a:solidFill>
              </a:rPr>
              <a:t>lun: DW_DATA_RPTGT_7 , iops_avg: 279.92 , clients: sjemcrpa01, sjemcrpa02</a:t>
            </a:r>
          </a:p>
          <a:p>
            <a:pPr lvl="1"/>
            <a:r>
              <a:rPr lang="en-US" dirty="0" smtClean="0">
                <a:solidFill>
                  <a:srgbClr val="717074"/>
                </a:solidFill>
              </a:rPr>
              <a:t>lun: BSMDBPRD_RP2TGT_0 , iops_avg: 277.33 , clients: sjemcrpa01, sjemcrpa02</a:t>
            </a:r>
          </a:p>
          <a:p>
            <a:pPr lvl="1"/>
            <a:r>
              <a:rPr lang="en-US" dirty="0" smtClean="0">
                <a:solidFill>
                  <a:srgbClr val="717074"/>
                </a:solidFill>
              </a:rPr>
              <a:t>lun: VBSMDBPRD_Data_RPTGT_5 , iops_avg: 259.04 , clients: sjemcrpa01, sjemcrpa02</a:t>
            </a:r>
          </a:p>
          <a:p>
            <a:pPr lvl="1"/>
            <a:r>
              <a:rPr lang="en-US" dirty="0" smtClean="0">
                <a:solidFill>
                  <a:srgbClr val="717074"/>
                </a:solidFill>
              </a:rPr>
              <a:t>lun: SAPPRD_RPTGT_DATA_7 , iops_avg: 254.86 , clients: sjemcrpa01, sjemcrpa02</a:t>
            </a:r>
          </a:p>
          <a:p>
            <a:pPr lvl="1"/>
            <a:r>
              <a:rPr lang="en-US" dirty="0" smtClean="0">
                <a:solidFill>
                  <a:srgbClr val="717074"/>
                </a:solidFill>
              </a:rPr>
              <a:t>lun: SAPPRD_RPTGT_LOG , iops_avg: 227.01 , clients: sjemcrpa01, sjemcrpa02</a:t>
            </a:r>
          </a:p>
          <a:p>
            <a:pPr lvl="1"/>
            <a:r>
              <a:rPr lang="en-US" dirty="0" smtClean="0">
                <a:solidFill>
                  <a:srgbClr val="717074"/>
                </a:solidFill>
              </a:rPr>
              <a:t>lun: INFRADB_RPTGT_2 , iops_avg: 197.05 , clients: sjemcrpa01, sjemcrpa02</a:t>
            </a:r>
          </a:p>
          <a:p>
            <a:pPr lvl="1"/>
            <a:r>
              <a:rPr lang="en-US" dirty="0" smtClean="0">
                <a:solidFill>
                  <a:srgbClr val="717074"/>
                </a:solidFill>
              </a:rPr>
              <a:t>lun: VBSMBDPRD_Data_RPTGT_3 , iops_avg: 164.29 , clients: sjemcrpa01, sjemcrpa02</a:t>
            </a:r>
          </a:p>
          <a:p>
            <a:pPr lvl="1"/>
            <a:r>
              <a:rPr lang="en-US" dirty="0" smtClean="0">
                <a:solidFill>
                  <a:srgbClr val="717074"/>
                </a:solidFill>
              </a:rPr>
              <a:t>lun: BSMDBPRD_RP2TGT_1 , iops_avg: 162.07 , clients: sjemcrpa01, sjemcrpa02</a:t>
            </a:r>
          </a:p>
          <a:p>
            <a:pPr lvl="1"/>
            <a:r>
              <a:rPr lang="en-US" dirty="0" smtClean="0">
                <a:solidFill>
                  <a:srgbClr val="717074"/>
                </a:solidFill>
              </a:rPr>
              <a:t>lun: RELDBPRD_RPTGT_1 , iops_avg: 148.86 , clients: sjemcrpa01, sjemcrpa02</a:t>
            </a:r>
          </a:p>
          <a:p>
            <a:pPr lvl="1"/>
            <a:r>
              <a:rPr lang="en-US" dirty="0" smtClean="0">
                <a:solidFill>
                  <a:srgbClr val="717074"/>
                </a:solidFill>
              </a:rPr>
              <a:t>lun: DW_DATA_RPTGT_5 , iops_avg: 133.15 , clients: sjemcrpa01, sjemcrpa02</a:t>
            </a:r>
          </a:p>
          <a:p>
            <a:pPr lvl="1"/>
            <a:r>
              <a:rPr lang="en-US" dirty="0" smtClean="0">
                <a:solidFill>
                  <a:srgbClr val="717074"/>
                </a:solidFill>
              </a:rPr>
              <a:t>lun: DW_DATA_RPTGT_4 , iops_avg: 104.15 , clients: sjemcrpa01, sjemcrpa02</a:t>
            </a:r>
          </a:p>
          <a:p>
            <a:pPr lvl="1"/>
            <a:r>
              <a:rPr lang="en-US" dirty="0" smtClean="0">
                <a:solidFill>
                  <a:srgbClr val="717074"/>
                </a:solidFill>
              </a:rPr>
              <a:t>lun: DW_DATA_RPTGT_3 , iops_avg: 88.89 , clients: sjemcrpa01, sjemcrpa02</a:t>
            </a:r>
          </a:p>
          <a:p>
            <a:pPr lvl="1"/>
            <a:r>
              <a:rPr lang="en-US" dirty="0" smtClean="0">
                <a:solidFill>
                  <a:srgbClr val="717074"/>
                </a:solidFill>
              </a:rPr>
              <a:t>lun: VBSMDBPRD_Data_RPTGT_1 , iops_avg: 81.53 , clients: sjemcrpa01, sjemcrpa02</a:t>
            </a:r>
          </a:p>
          <a:p>
            <a:pPr lvl="1"/>
            <a:r>
              <a:rPr lang="en-US" dirty="0" smtClean="0">
                <a:solidFill>
                  <a:srgbClr val="717074"/>
                </a:solidFill>
              </a:rPr>
              <a:t>lun: CDS_LINUX_Data_RPTGT_3 , iops_avg: 68.99 , clients: sjemcrpa01, sjemcrpa02</a:t>
            </a:r>
          </a:p>
          <a:p>
            <a:pPr lvl="1"/>
            <a:r>
              <a:rPr lang="en-US" dirty="0" smtClean="0">
                <a:solidFill>
                  <a:srgbClr val="717074"/>
                </a:solidFill>
              </a:rPr>
              <a:t>lun: VBSMDBPRD_Data_RPTGT_6 , iops_avg: 54.33 , clients: sjemcrpa01, sjemcrpa02</a:t>
            </a:r>
          </a:p>
          <a:p>
            <a:pPr lvl="1"/>
            <a:r>
              <a:rPr lang="en-US" dirty="0" smtClean="0">
                <a:solidFill>
                  <a:srgbClr val="717074"/>
                </a:solidFill>
              </a:rPr>
              <a:t>lun: SAPQAS_LINUX_Data_8 , iops_avg: 53.6 , clients: sapqas01</a:t>
            </a:r>
          </a:p>
          <a:p>
            <a:pPr lvl="1"/>
            <a:r>
              <a:rPr lang="en-US" dirty="0" smtClean="0">
                <a:solidFill>
                  <a:srgbClr val="717074"/>
                </a:solidFill>
              </a:rPr>
              <a:t>lun: DW_DATA_RPTGT_1 , iops_avg: 51.64 , clients: sjemcrpa01, sjemcrpa02</a:t>
            </a:r>
          </a:p>
          <a:p>
            <a:pPr lvl="1"/>
            <a:r>
              <a:rPr lang="en-US" dirty="0" smtClean="0">
                <a:solidFill>
                  <a:srgbClr val="717074"/>
                </a:solidFill>
              </a:rPr>
              <a:t>lun: CDS_LINUX_Data_RPTGT_1 , iops_avg: 47.74 , clients: sjemcrpa01, sjemcrpa02</a:t>
            </a:r>
          </a:p>
          <a:p>
            <a:pPr lvl="1"/>
            <a:r>
              <a:rPr lang="en-US" dirty="0" smtClean="0">
                <a:solidFill>
                  <a:srgbClr val="717074"/>
                </a:solidFill>
              </a:rPr>
              <a:t>lun: SAPQAS_LINUX_Data_7 , iops_avg: 46.15 , clients: sapqas01</a:t>
            </a:r>
          </a:p>
          <a:p>
            <a:pPr lvl="1"/>
            <a:r>
              <a:rPr lang="en-US" dirty="0" smtClean="0">
                <a:solidFill>
                  <a:srgbClr val="717074"/>
                </a:solidFill>
              </a:rPr>
              <a:t>lun: DW_DATA_RPTGT_6 , iops_avg: 45.97 , clients: sjemcrpa01, sjemcrpa02</a:t>
            </a:r>
          </a:p>
          <a:p>
            <a:pPr lvl="1"/>
            <a:r>
              <a:rPr lang="en-US" dirty="0" smtClean="0">
                <a:solidFill>
                  <a:srgbClr val="717074"/>
                </a:solidFill>
              </a:rPr>
              <a:t>lun: SAPQAS_LINUX_Data_4 , iops_avg: 39.4 , clients: sapqas01</a:t>
            </a:r>
          </a:p>
          <a:p>
            <a:pPr lvl="1"/>
            <a:r>
              <a:rPr lang="en-US" dirty="0" smtClean="0">
                <a:solidFill>
                  <a:srgbClr val="717074"/>
                </a:solidFill>
              </a:rPr>
              <a:t>lun: SAPQAS_LINUX_Data_3 , iops_avg: 36.58 , clients: sapqas01</a:t>
            </a:r>
          </a:p>
          <a:p>
            <a:pPr lvl="1"/>
            <a:r>
              <a:rPr lang="en-US" dirty="0" smtClean="0">
                <a:solidFill>
                  <a:srgbClr val="717074"/>
                </a:solidFill>
              </a:rPr>
              <a:t>lun: SAPPRD_RPTGT_App , iops_avg: 28.72 , clients: sjemcrpa01, sjemcrpa02</a:t>
            </a:r>
          </a:p>
          <a:p>
            <a:pPr lvl="1"/>
            <a:r>
              <a:rPr lang="en-US" dirty="0" smtClean="0">
                <a:solidFill>
                  <a:srgbClr val="717074"/>
                </a:solidFill>
              </a:rPr>
              <a:t>lun: VBSMBDPRD_Data_RPTGT_2 , iops_avg: 28.31 , clients: sjemcrpa01, sjemcrpa02</a:t>
            </a:r>
          </a:p>
          <a:p>
            <a:pPr lvl="1"/>
            <a:r>
              <a:rPr lang="en-US" dirty="0" smtClean="0">
                <a:solidFill>
                  <a:srgbClr val="717074"/>
                </a:solidFill>
              </a:rPr>
              <a:t>lun: SAPPRD_RPTGT_DATA_4 , iops_avg: 28.17 , clients: sjemcrpa01, sjemcrpa02</a:t>
            </a:r>
          </a:p>
          <a:p>
            <a:pPr lvl="1"/>
            <a:r>
              <a:rPr lang="en-US" dirty="0" smtClean="0">
                <a:solidFill>
                  <a:srgbClr val="717074"/>
                </a:solidFill>
              </a:rPr>
              <a:t>lun: bsmdbqa01_lun00 , iops_avg: 26.36 , clients: bsmdbqa01</a:t>
            </a:r>
          </a:p>
          <a:p>
            <a:pPr lvl="1"/>
            <a:r>
              <a:rPr lang="en-US" dirty="0" smtClean="0">
                <a:solidFill>
                  <a:srgbClr val="717074"/>
                </a:solidFill>
              </a:rPr>
              <a:t>lun: DW_DATA_RPTGT_2 , iops_avg: 25.51 , clients: sjemcrpa01, sjemcrpa02</a:t>
            </a:r>
          </a:p>
          <a:p>
            <a:pPr lvl="1"/>
            <a:r>
              <a:rPr lang="en-US" dirty="0" smtClean="0">
                <a:solidFill>
                  <a:srgbClr val="717074"/>
                </a:solidFill>
              </a:rPr>
              <a:t>lun: DW_DATA_JVOL_6 , iops_avg: 21.29 , clients: sjemcrpa01, sjemcrpa02</a:t>
            </a:r>
          </a:p>
          <a:p>
            <a:pPr lvl="1"/>
            <a:r>
              <a:rPr lang="en-US" dirty="0" smtClean="0">
                <a:solidFill>
                  <a:srgbClr val="717074"/>
                </a:solidFill>
              </a:rPr>
              <a:t>lun: DW_DATA_JVOL_5 , iops_avg: 21.25 , clients: sjemcrpa01, sjemcrpa02</a:t>
            </a:r>
          </a:p>
          <a:p>
            <a:pPr lvl="1"/>
            <a:r>
              <a:rPr lang="en-US" dirty="0" smtClean="0">
                <a:solidFill>
                  <a:srgbClr val="717074"/>
                </a:solidFill>
              </a:rPr>
              <a:t>lun: CDS_LINUX_Data_RPTGT_2 , iops_avg: 20.11 , clients: sjemcrpa01, sjemcrpa02</a:t>
            </a:r>
          </a:p>
          <a:p>
            <a:pPr lvl="1"/>
            <a:r>
              <a:rPr lang="en-US" dirty="0" smtClean="0">
                <a:solidFill>
                  <a:srgbClr val="717074"/>
                </a:solidFill>
              </a:rPr>
              <a:t>lun: SAPPRD_RPTGT_DATA_5 , iops_avg: 16.3 , clients: sjemcrpa01, sjemcrpa02</a:t>
            </a:r>
          </a:p>
          <a:p>
            <a:pPr lvl="1"/>
            <a:r>
              <a:rPr lang="en-US" dirty="0" smtClean="0">
                <a:solidFill>
                  <a:srgbClr val="717074"/>
                </a:solidFill>
              </a:rPr>
              <a:t>lun: SAPQAS_LINUX_Data_6 , iops_avg: 15.36 , clients: sapqas01</a:t>
            </a:r>
          </a:p>
          <a:p>
            <a:pPr lvl="1"/>
            <a:r>
              <a:rPr lang="en-US" dirty="0" smtClean="0">
                <a:solidFill>
                  <a:srgbClr val="717074"/>
                </a:solidFill>
              </a:rPr>
              <a:t>lun: SAPPRD_RPTGT_DATA_2 , iops_avg: 15.18 , clients: sjemcrpa01, sjemcrpa02</a:t>
            </a:r>
          </a:p>
          <a:p>
            <a:pPr lvl="1"/>
            <a:r>
              <a:rPr lang="en-US" dirty="0" smtClean="0">
                <a:solidFill>
                  <a:srgbClr val="717074"/>
                </a:solidFill>
              </a:rPr>
              <a:t>lun: BSMDBPRD_RP2TGT_2 , iops_avg: 14.6 , clients: sjemcrpa01, sjemcrpa02</a:t>
            </a:r>
          </a:p>
          <a:p>
            <a:pPr lvl="1"/>
            <a:r>
              <a:rPr lang="en-US" dirty="0" smtClean="0">
                <a:solidFill>
                  <a:srgbClr val="717074"/>
                </a:solidFill>
              </a:rPr>
              <a:t>lun: sjsqlqa10-data , iops_avg: 12.77 , clients: sjsqlqa10</a:t>
            </a:r>
          </a:p>
          <a:p>
            <a:pPr lvl="1"/>
            <a:r>
              <a:rPr lang="en-US" dirty="0" smtClean="0">
                <a:solidFill>
                  <a:srgbClr val="717074"/>
                </a:solidFill>
              </a:rPr>
              <a:t>lun: VBSMDBPRD_TGT_JVOL_2 , iops_avg: 12.52 , clients: sjemcrpa01, sjemcrpa02</a:t>
            </a:r>
          </a:p>
          <a:p>
            <a:pPr lvl="1"/>
            <a:r>
              <a:rPr lang="en-US" dirty="0" smtClean="0">
                <a:solidFill>
                  <a:srgbClr val="717074"/>
                </a:solidFill>
              </a:rPr>
              <a:t>lun: CDS_LINUX_Data_RPTGT_4 , iops_avg: 12.37 , clients: sjemcrpa01, sjemcrpa02</a:t>
            </a:r>
          </a:p>
          <a:p>
            <a:pPr lvl="1"/>
            <a:r>
              <a:rPr lang="en-US" dirty="0" smtClean="0">
                <a:solidFill>
                  <a:srgbClr val="717074"/>
                </a:solidFill>
              </a:rPr>
              <a:t>lun: SAPPRD_RPTGT_DATA_3 , iops_avg: 12.06 , clients: sjemcrpa01, sjemcrpa02</a:t>
            </a:r>
          </a:p>
          <a:p>
            <a:pPr lvl="1"/>
            <a:r>
              <a:rPr lang="en-US" dirty="0" smtClean="0">
                <a:solidFill>
                  <a:srgbClr val="717074"/>
                </a:solidFill>
              </a:rPr>
              <a:t>lun: BSMDBPRD_2TGT_JVOL_1 , iops_avg: 11.52 , clients: sjemcrpa01, sjemcrpa02</a:t>
            </a:r>
          </a:p>
          <a:p>
            <a:pPr lvl="1"/>
            <a:r>
              <a:rPr lang="en-US" dirty="0" smtClean="0">
                <a:solidFill>
                  <a:srgbClr val="717074"/>
                </a:solidFill>
              </a:rPr>
              <a:t>lun: SAPPRD_RPTGT_DATA_6 , iops_avg: 11.38 , clients: sjemcrpa01, sjemcrpa02</a:t>
            </a:r>
          </a:p>
          <a:p>
            <a:pPr lvl="1"/>
            <a:r>
              <a:rPr lang="en-US" dirty="0" smtClean="0">
                <a:solidFill>
                  <a:srgbClr val="717074"/>
                </a:solidFill>
              </a:rPr>
              <a:t>lun: SAPSB-LINUX-App , iops_avg: 10.78 , clients: sapsb</a:t>
            </a:r>
          </a:p>
          <a:p>
            <a:pPr lvl="1"/>
            <a:r>
              <a:rPr lang="en-US" dirty="0" smtClean="0">
                <a:solidFill>
                  <a:srgbClr val="717074"/>
                </a:solidFill>
              </a:rPr>
              <a:t>lun: SAPQAS_LINUX_Data_5 , iops_avg: 10.77 , clients: sapqas01</a:t>
            </a:r>
          </a:p>
          <a:p>
            <a:pPr lvl="1"/>
            <a:r>
              <a:rPr lang="en-US" dirty="0" smtClean="0">
                <a:solidFill>
                  <a:srgbClr val="717074"/>
                </a:solidFill>
              </a:rPr>
              <a:t>lun: VBSMDBPRD_TGT_JVOL_1 , iops_avg: 10.68 , clients: sjemcrpa01, sjemcrpa02</a:t>
            </a:r>
          </a:p>
          <a:p>
            <a:pPr lvl="1"/>
            <a:r>
              <a:rPr lang="en-US" dirty="0" smtClean="0">
                <a:solidFill>
                  <a:srgbClr val="717074"/>
                </a:solidFill>
              </a:rPr>
              <a:t>lun: SAPQAS_LINUX_App , iops_avg: 10.42 , clients: sapqas01</a:t>
            </a:r>
          </a:p>
          <a:p>
            <a:pPr lvl="1"/>
            <a:r>
              <a:rPr lang="en-US" dirty="0" smtClean="0">
                <a:solidFill>
                  <a:srgbClr val="717074"/>
                </a:solidFill>
              </a:rPr>
              <a:t>lun: BSMDBPRD_2TGT_JVOL_2 , iops_avg: 10.33 , clients: sjemcrpa01, sjemcrpa02</a:t>
            </a:r>
          </a:p>
          <a:p>
            <a:pPr lvl="1"/>
            <a:r>
              <a:rPr lang="en-US" dirty="0" smtClean="0">
                <a:solidFill>
                  <a:srgbClr val="717074"/>
                </a:solidFill>
              </a:rPr>
              <a:t>lun: SAPPRD_RPTGT_DATA_1 , iops_avg: 10.09 , clients: sjemcrpa01, sjemcrpa02</a:t>
            </a:r>
          </a:p>
          <a:p>
            <a:pPr lvl="1"/>
            <a:r>
              <a:rPr lang="en-US" dirty="0" smtClean="0">
                <a:solidFill>
                  <a:srgbClr val="717074"/>
                </a:solidFill>
              </a:rPr>
              <a:t>lun: VBSMDBPRD_TGT_JVOL_6 , iops_avg: 8.95 , clients: sjemcrpa01, sjemcrpa02</a:t>
            </a:r>
          </a:p>
          <a:p>
            <a:pPr lvl="1"/>
            <a:r>
              <a:rPr lang="en-US" dirty="0" smtClean="0">
                <a:solidFill>
                  <a:srgbClr val="717074"/>
                </a:solidFill>
              </a:rPr>
              <a:t>lun: VBSMDBPRD_TGT_JVOL_5 , iops_avg: 8.9 , clients: sjemcrpa01, sjemcrpa02</a:t>
            </a:r>
          </a:p>
          <a:p>
            <a:pPr lvl="1"/>
            <a:r>
              <a:rPr lang="en-US" dirty="0" smtClean="0">
                <a:solidFill>
                  <a:srgbClr val="717074"/>
                </a:solidFill>
              </a:rPr>
              <a:t>lun: SAPPRD_TGT_JVOL_9 , iops_avg: 8.82 , clients: sjemcrpa01, sjemcrpa02</a:t>
            </a:r>
          </a:p>
          <a:p>
            <a:pPr lvl="1"/>
            <a:r>
              <a:rPr lang="en-US" dirty="0" smtClean="0">
                <a:solidFill>
                  <a:srgbClr val="717074"/>
                </a:solidFill>
              </a:rPr>
              <a:t>lun: bsmtest-data_1 , iops_avg: 8.52 , clients: bsmtest</a:t>
            </a:r>
          </a:p>
          <a:p>
            <a:pPr lvl="1"/>
            <a:r>
              <a:rPr lang="en-US" dirty="0" smtClean="0">
                <a:solidFill>
                  <a:srgbClr val="717074"/>
                </a:solidFill>
              </a:rPr>
              <a:t>lun: VBSMDBPRD_TGT_JVOL_3 , iops_avg: 8.44 , clients: sjemcrpa01, sjemcrpa02</a:t>
            </a:r>
          </a:p>
          <a:p>
            <a:pPr lvl="1"/>
            <a:r>
              <a:rPr lang="en-US" dirty="0" smtClean="0">
                <a:solidFill>
                  <a:srgbClr val="717074"/>
                </a:solidFill>
              </a:rPr>
              <a:t>lun: SAPSB-LINUX_Data_8 , iops_avg: 8.16 , clients: sapsb</a:t>
            </a:r>
          </a:p>
          <a:p>
            <a:pPr lvl="1"/>
            <a:r>
              <a:rPr lang="en-US" dirty="0" smtClean="0">
                <a:solidFill>
                  <a:srgbClr val="717074"/>
                </a:solidFill>
              </a:rPr>
              <a:t>lun: INFRADB_TGT_JVOL_1 , iops_avg: 7.41 , clients: sjemcrpa01, sjemcrpa02</a:t>
            </a:r>
          </a:p>
          <a:p>
            <a:pPr lvl="1"/>
            <a:r>
              <a:rPr lang="en-US" dirty="0" smtClean="0">
                <a:solidFill>
                  <a:srgbClr val="717074"/>
                </a:solidFill>
              </a:rPr>
              <a:t>lun: SAPSB-LINUX_Data_6 , iops_avg: 6.94 , clients: sapsb</a:t>
            </a:r>
          </a:p>
          <a:p>
            <a:pPr lvl="1"/>
            <a:r>
              <a:rPr lang="en-US" dirty="0" smtClean="0">
                <a:solidFill>
                  <a:srgbClr val="717074"/>
                </a:solidFill>
              </a:rPr>
              <a:t>lun: vbsmdbqa_data1 , iops_avg: 6.92 , clients: vbsmdbqa</a:t>
            </a:r>
          </a:p>
          <a:p>
            <a:pPr lvl="1"/>
            <a:r>
              <a:rPr lang="en-US" dirty="0" smtClean="0">
                <a:solidFill>
                  <a:srgbClr val="717074"/>
                </a:solidFill>
              </a:rPr>
              <a:t>lun: VBSMDBPRD_TGT_JVOL_9 , iops_avg: 6.6 , clients: sjemcrpa01, sjemcrpa02</a:t>
            </a:r>
          </a:p>
          <a:p>
            <a:pPr lvl="1"/>
            <a:r>
              <a:rPr lang="en-US" dirty="0" smtClean="0">
                <a:solidFill>
                  <a:srgbClr val="717074"/>
                </a:solidFill>
              </a:rPr>
              <a:t>lun: reldbdev-data2 , iops_avg: 6.35 , clients: reldbdev</a:t>
            </a:r>
          </a:p>
          <a:p>
            <a:pPr lvl="1"/>
            <a:r>
              <a:rPr lang="en-US" dirty="0" smtClean="0">
                <a:solidFill>
                  <a:srgbClr val="717074"/>
                </a:solidFill>
              </a:rPr>
              <a:t>lun: CDS_LINUX_TGT_JVOL_2 , iops_avg: 6.3 , clients: sjemcrpa01, sjemcrpa02</a:t>
            </a:r>
          </a:p>
          <a:p>
            <a:pPr lvl="1"/>
            <a:r>
              <a:rPr lang="en-US" dirty="0" smtClean="0">
                <a:solidFill>
                  <a:srgbClr val="717074"/>
                </a:solidFill>
              </a:rPr>
              <a:t>lun: CDS_LINUX_TGT_JVOL_3 , iops_avg: 6.27 , clients: sjemcrpa01, sjemcrpa02</a:t>
            </a:r>
          </a:p>
          <a:p>
            <a:pPr lvl="1"/>
            <a:r>
              <a:rPr lang="en-US" dirty="0" smtClean="0">
                <a:solidFill>
                  <a:srgbClr val="717074"/>
                </a:solidFill>
              </a:rPr>
              <a:t>lun: cdsdbqa_lun4 , iops_avg: 6.24 , clients: cdsdbqa</a:t>
            </a:r>
          </a:p>
          <a:p>
            <a:pPr lvl="1"/>
            <a:r>
              <a:rPr lang="en-US" dirty="0" smtClean="0">
                <a:solidFill>
                  <a:srgbClr val="717074"/>
                </a:solidFill>
              </a:rPr>
              <a:t>lun: INFRADB_TGT_JVOL_2 , iops_avg: 6.08 , clients: sjemcrpa01, sjemcrpa02</a:t>
            </a:r>
          </a:p>
          <a:p>
            <a:pPr lvl="1"/>
            <a:r>
              <a:rPr lang="en-US" dirty="0" smtClean="0">
                <a:solidFill>
                  <a:srgbClr val="717074"/>
                </a:solidFill>
              </a:rPr>
              <a:t>lun: RELDBPRD_TGT_JVOL_2 , iops_avg: 5.78 , clients: sjemcrpa01, sjemcrpa02</a:t>
            </a:r>
          </a:p>
          <a:p>
            <a:pPr lvl="1"/>
            <a:r>
              <a:rPr lang="en-US" dirty="0" smtClean="0">
                <a:solidFill>
                  <a:srgbClr val="717074"/>
                </a:solidFill>
              </a:rPr>
              <a:t>lun: SAPPRD_TGT_JVOL_8 , iops_avg: 5.65 , clients: sjemcrpa01, sjemcrpa02</a:t>
            </a:r>
          </a:p>
          <a:p>
            <a:pPr lvl="1"/>
            <a:r>
              <a:rPr lang="en-US" dirty="0" smtClean="0">
                <a:solidFill>
                  <a:srgbClr val="717074"/>
                </a:solidFill>
              </a:rPr>
              <a:t>lun: CDS_LINUX_TGT_JVOL_1 , iops_avg: 5.3 , clients: sjemcrpa01, sjemcrpa02</a:t>
            </a:r>
          </a:p>
          <a:p>
            <a:pPr lvl="1"/>
            <a:r>
              <a:rPr lang="en-US" dirty="0" smtClean="0">
                <a:solidFill>
                  <a:srgbClr val="717074"/>
                </a:solidFill>
              </a:rPr>
              <a:t>lun: SAPPRD_RPTGT_DATA_8 , iops_avg: 5.14 , clients: sjemcrpa01, sjemcrpa02</a:t>
            </a:r>
          </a:p>
          <a:p>
            <a:pPr lvl="1"/>
            <a:r>
              <a:rPr lang="en-US" dirty="0" smtClean="0">
                <a:solidFill>
                  <a:srgbClr val="717074"/>
                </a:solidFill>
              </a:rPr>
              <a:t>lun: DW_DATA_JVOL_4 , iops_avg: 5.08 , clients: sjemcrpa01, sjemcrpa02</a:t>
            </a:r>
          </a:p>
          <a:p>
            <a:pPr lvl="1"/>
            <a:r>
              <a:rPr lang="en-US" dirty="0" smtClean="0">
                <a:solidFill>
                  <a:srgbClr val="717074"/>
                </a:solidFill>
              </a:rPr>
              <a:t>lun: RELDBPRD_RPTGT_4 , iops_avg: 4.97 , clients: sjemcrpa01, sjemcrpa02</a:t>
            </a:r>
          </a:p>
          <a:p>
            <a:pPr lvl="1"/>
            <a:r>
              <a:rPr lang="en-US" dirty="0" smtClean="0">
                <a:solidFill>
                  <a:srgbClr val="717074"/>
                </a:solidFill>
              </a:rPr>
              <a:t>lun: INFRADB_RPTGT_1 , iops_avg: 4.87 , clients: sjemcrpa01, sjemcrpa02</a:t>
            </a:r>
          </a:p>
          <a:p>
            <a:pPr lvl="1"/>
            <a:r>
              <a:rPr lang="en-US" dirty="0" smtClean="0">
                <a:solidFill>
                  <a:srgbClr val="717074"/>
                </a:solidFill>
              </a:rPr>
              <a:t>lun: RELDBPRD_TGT_JVOL_1 , iops_avg: 4.66 , clients: sjemcrpa01, sjemcrpa02</a:t>
            </a:r>
          </a:p>
          <a:p>
            <a:pPr lvl="1"/>
            <a:r>
              <a:rPr lang="en-US" dirty="0" smtClean="0">
                <a:solidFill>
                  <a:srgbClr val="717074"/>
                </a:solidFill>
              </a:rPr>
              <a:t>lun: SAPPRD_TGT_JVOL_4 , iops_avg: 3.85 , clients: sjemcrpa01, sjemcrpa02</a:t>
            </a:r>
          </a:p>
          <a:p>
            <a:pPr lvl="1"/>
            <a:r>
              <a:rPr lang="en-US" dirty="0" smtClean="0">
                <a:solidFill>
                  <a:srgbClr val="717074"/>
                </a:solidFill>
              </a:rPr>
              <a:t>lun: DW_DATA_JVOL_3 , iops_avg: 3.8 , clients: sjemcrpa01, sjemcrpa02</a:t>
            </a:r>
          </a:p>
          <a:p>
            <a:pPr lvl="1"/>
            <a:r>
              <a:rPr lang="en-US" dirty="0" smtClean="0">
                <a:solidFill>
                  <a:srgbClr val="717074"/>
                </a:solidFill>
              </a:rPr>
              <a:t>lun: sjarmstg01_data1_700gb , iops_avg: 3.7 , clients: armstg01</a:t>
            </a:r>
          </a:p>
          <a:p>
            <a:pPr lvl="1"/>
            <a:r>
              <a:rPr lang="en-US" dirty="0" smtClean="0">
                <a:solidFill>
                  <a:srgbClr val="717074"/>
                </a:solidFill>
              </a:rPr>
              <a:t>lun: dwdbqa_linux_2 , iops_avg: 3.46 , clients: dwdbqa</a:t>
            </a:r>
          </a:p>
          <a:p>
            <a:pPr lvl="1"/>
            <a:r>
              <a:rPr lang="en-US" dirty="0" smtClean="0">
                <a:solidFill>
                  <a:srgbClr val="717074"/>
                </a:solidFill>
              </a:rPr>
              <a:t>lun: cdsdbqa_lun_2 , iops_avg: 3.39 , clients: cdsdbqa</a:t>
            </a:r>
          </a:p>
          <a:p>
            <a:pPr lvl="1"/>
            <a:r>
              <a:rPr lang="en-US" dirty="0" smtClean="0">
                <a:solidFill>
                  <a:srgbClr val="717074"/>
                </a:solidFill>
              </a:rPr>
              <a:t>lun: SAPSB-LINUX_Data_2 , iops_avg: 2.9 , clients: sapsb</a:t>
            </a:r>
          </a:p>
          <a:p>
            <a:pPr lvl="1"/>
            <a:r>
              <a:rPr lang="en-US" dirty="0" smtClean="0">
                <a:solidFill>
                  <a:srgbClr val="717074"/>
                </a:solidFill>
              </a:rPr>
              <a:t>lun: SAPSB-LINUX_Data_7 , iops_avg: 2.79 , clients: sapsb</a:t>
            </a:r>
          </a:p>
          <a:p>
            <a:pPr lvl="1"/>
            <a:r>
              <a:rPr lang="en-US" dirty="0" smtClean="0">
                <a:solidFill>
                  <a:srgbClr val="717074"/>
                </a:solidFill>
              </a:rPr>
              <a:t>lun: RELDBPRD_RPTGT_2 , iops_avg: 2.23 , clients: sjemcrpa01, sjemcrpa02</a:t>
            </a:r>
          </a:p>
          <a:p>
            <a:pPr lvl="1"/>
            <a:r>
              <a:rPr lang="en-US" dirty="0" smtClean="0">
                <a:solidFill>
                  <a:srgbClr val="717074"/>
                </a:solidFill>
              </a:rPr>
              <a:t>lun: INFRADB_RPTGT_3 , iops_avg: 2.17 , clients: sjemcrpa01, sjemcrpa02</a:t>
            </a:r>
          </a:p>
          <a:p>
            <a:pPr lvl="1"/>
            <a:r>
              <a:rPr lang="en-US" dirty="0" smtClean="0">
                <a:solidFill>
                  <a:srgbClr val="717074"/>
                </a:solidFill>
              </a:rPr>
              <a:t>lun: bsmdbqa01_lun01 , iops_avg: 1.96 , clients: bsmdbqa01</a:t>
            </a:r>
          </a:p>
          <a:p>
            <a:pPr lvl="1"/>
            <a:r>
              <a:rPr lang="en-US" dirty="0" smtClean="0">
                <a:solidFill>
                  <a:srgbClr val="717074"/>
                </a:solidFill>
              </a:rPr>
              <a:t>lun: SAPSB-LINUX_Data_4 , iops_avg: 1.95 , clients: sapsb</a:t>
            </a:r>
          </a:p>
          <a:p>
            <a:pPr lvl="1"/>
            <a:r>
              <a:rPr lang="en-US" dirty="0" smtClean="0">
                <a:solidFill>
                  <a:srgbClr val="717074"/>
                </a:solidFill>
              </a:rPr>
              <a:t>lun: SAPSB-LINUX_Data_5 , iops_avg: 1.95 , clients: sapsb</a:t>
            </a:r>
          </a:p>
          <a:p>
            <a:pPr lvl="1"/>
            <a:r>
              <a:rPr lang="en-US" dirty="0" smtClean="0">
                <a:solidFill>
                  <a:srgbClr val="717074"/>
                </a:solidFill>
              </a:rPr>
              <a:t>lun: VBSMDBPRD_TGT_JVOL_4 , iops_avg: 1.89 , clients: sjemcrpa01, sjemcrpa02</a:t>
            </a:r>
          </a:p>
          <a:p>
            <a:pPr lvl="1"/>
            <a:r>
              <a:rPr lang="en-US" dirty="0" smtClean="0">
                <a:solidFill>
                  <a:srgbClr val="717074"/>
                </a:solidFill>
              </a:rPr>
              <a:t>lun: SAPPRD_TGT_JVOL_7 , iops_avg: 1.71 , clients: sjemcrpa01, sjemcrpa02</a:t>
            </a:r>
          </a:p>
          <a:p>
            <a:pPr lvl="1"/>
            <a:r>
              <a:rPr lang="en-US" dirty="0" smtClean="0">
                <a:solidFill>
                  <a:srgbClr val="717074"/>
                </a:solidFill>
              </a:rPr>
              <a:t>lun: DW_DATA_JVOL_2 , iops_avg: 1.7 , clients: sjemcrpa01, sjemcrpa02</a:t>
            </a:r>
          </a:p>
          <a:p>
            <a:pPr lvl="1"/>
            <a:r>
              <a:rPr lang="en-US" dirty="0" smtClean="0">
                <a:solidFill>
                  <a:srgbClr val="717074"/>
                </a:solidFill>
              </a:rPr>
              <a:t>lun: SAPPRD_TGT_JVOL_1 , iops_avg: 1.7 , clients: sjemcrpa01, sjemcrpa02</a:t>
            </a:r>
          </a:p>
          <a:p>
            <a:pPr lvl="1"/>
            <a:r>
              <a:rPr lang="en-US" dirty="0" smtClean="0">
                <a:solidFill>
                  <a:srgbClr val="717074"/>
                </a:solidFill>
              </a:rPr>
              <a:t>lun: SAPPRD_TGT_JVOL_3 , iops_avg: 1.7 , clients: sjemcrpa01, sjemcrpa02</a:t>
            </a:r>
          </a:p>
          <a:p>
            <a:pPr lvl="1"/>
            <a:r>
              <a:rPr lang="en-US" dirty="0" smtClean="0">
                <a:solidFill>
                  <a:srgbClr val="717074"/>
                </a:solidFill>
              </a:rPr>
              <a:t>lun: SAPPRD_TGT_JVOL_6 , iops_avg: 1.7 , clients: sjemcrpa01, sjemcrpa02</a:t>
            </a:r>
          </a:p>
          <a:p>
            <a:pPr lvl="1"/>
            <a:r>
              <a:rPr lang="en-US" dirty="0" smtClean="0">
                <a:solidFill>
                  <a:srgbClr val="717074"/>
                </a:solidFill>
              </a:rPr>
              <a:t>lun: DW_DATA_JVOL_1 , iops_avg: 1.69 , clients: sjemcrpa01, sjemcrpa02</a:t>
            </a:r>
          </a:p>
          <a:p>
            <a:pPr lvl="1"/>
            <a:r>
              <a:rPr lang="en-US" dirty="0" smtClean="0">
                <a:solidFill>
                  <a:srgbClr val="717074"/>
                </a:solidFill>
              </a:rPr>
              <a:t>lun: SAPPRD_TGT_JVOL_5 , iops_avg: 1.69 , clients: sjemcrpa01, sjemcrpa02</a:t>
            </a:r>
          </a:p>
          <a:p>
            <a:pPr lvl="1"/>
            <a:r>
              <a:rPr lang="en-US" dirty="0" smtClean="0">
                <a:solidFill>
                  <a:srgbClr val="717074"/>
                </a:solidFill>
              </a:rPr>
              <a:t>lun: SAPPRD_TGT_JVOL_2 , iops_avg: 1.68 , clients: sjemcrpa01, sjemcrpa02</a:t>
            </a:r>
          </a:p>
          <a:p>
            <a:pPr lvl="1"/>
            <a:r>
              <a:rPr lang="en-US" dirty="0" smtClean="0">
                <a:solidFill>
                  <a:srgbClr val="717074"/>
                </a:solidFill>
              </a:rPr>
              <a:t>lun: UDW_DATA_7 , iops_avg: 1.61 , clients: dwdbqa</a:t>
            </a:r>
          </a:p>
          <a:p>
            <a:pPr lvl="1"/>
            <a:r>
              <a:rPr lang="en-US" dirty="0" smtClean="0">
                <a:solidFill>
                  <a:srgbClr val="717074"/>
                </a:solidFill>
              </a:rPr>
              <a:t>lun: sjarmstg01_data4 , iops_avg: 1.54 , clients: armstg01</a:t>
            </a:r>
          </a:p>
          <a:p>
            <a:pPr lvl="1"/>
            <a:r>
              <a:rPr lang="en-US" dirty="0" smtClean="0">
                <a:solidFill>
                  <a:srgbClr val="717074"/>
                </a:solidFill>
              </a:rPr>
              <a:t>lun: bsmtest-data_2 , iops_avg: 1.38 , clients: bsmtest</a:t>
            </a:r>
          </a:p>
          <a:p>
            <a:pPr lvl="1"/>
            <a:r>
              <a:rPr lang="en-US" dirty="0" smtClean="0">
                <a:solidFill>
                  <a:srgbClr val="717074"/>
                </a:solidFill>
              </a:rPr>
              <a:t>lun: UDW_DATA_4 , iops_avg: 1.3 , clients: dwdbqa</a:t>
            </a:r>
          </a:p>
          <a:p>
            <a:pPr lvl="1"/>
            <a:r>
              <a:rPr lang="en-US" dirty="0" smtClean="0">
                <a:solidFill>
                  <a:srgbClr val="717074"/>
                </a:solidFill>
              </a:rPr>
              <a:t>lun: VBSMDBPRD_TGT_JVOL_8 , iops_avg: 1.06 , clients: sjemcrpa01, sjemcrpa02</a:t>
            </a:r>
          </a:p>
          <a:p>
            <a:pPr lvl="1"/>
            <a:r>
              <a:rPr lang="en-US" dirty="0" smtClean="0">
                <a:solidFill>
                  <a:srgbClr val="717074"/>
                </a:solidFill>
              </a:rPr>
              <a:t>lun: VBSMDBPRD_TGT_JVOL_7 , iops_avg: 1.06 , clients: sjemcrpa01, sjemcrpa02</a:t>
            </a:r>
          </a:p>
          <a:p>
            <a:pPr lvl="1"/>
            <a:r>
              <a:rPr lang="en-US" dirty="0" smtClean="0">
                <a:solidFill>
                  <a:srgbClr val="717074"/>
                </a:solidFill>
              </a:rPr>
              <a:t>lun: cdsdbqa_lun_1 , iops_avg: 0.98 , clients: cdsdbqa</a:t>
            </a:r>
          </a:p>
          <a:p>
            <a:pPr lvl="1"/>
            <a:r>
              <a:rPr lang="en-US" dirty="0" smtClean="0">
                <a:solidFill>
                  <a:srgbClr val="717074"/>
                </a:solidFill>
              </a:rPr>
              <a:t>lun: SAPSB-LINUX_Data_1 , iops_avg: 0.98 , clients: sapsb</a:t>
            </a:r>
          </a:p>
          <a:p>
            <a:pPr lvl="1"/>
            <a:r>
              <a:rPr lang="en-US" dirty="0" smtClean="0">
                <a:solidFill>
                  <a:srgbClr val="717074"/>
                </a:solidFill>
              </a:rPr>
              <a:t>lun: RELDBPRD_RPTGT_3 , iops_avg: 0.98 , clients: sjemcrpa01, sjemcrpa02</a:t>
            </a:r>
          </a:p>
          <a:p>
            <a:pPr lvl="1"/>
            <a:r>
              <a:rPr lang="en-US" dirty="0" smtClean="0">
                <a:solidFill>
                  <a:srgbClr val="717074"/>
                </a:solidFill>
              </a:rPr>
              <a:t>lun: dwdbqa_linux_1 , iops_avg: 0.79 , clients: dwdbqa</a:t>
            </a:r>
          </a:p>
          <a:p>
            <a:pPr lvl="1"/>
            <a:r>
              <a:rPr lang="en-US" dirty="0" smtClean="0">
                <a:solidFill>
                  <a:srgbClr val="717074"/>
                </a:solidFill>
              </a:rPr>
              <a:t>lun: SAPSB-LINUX_Data_3 , iops_avg: 0.63 , clients: sapsb</a:t>
            </a:r>
          </a:p>
          <a:p>
            <a:pPr lvl="1"/>
            <a:r>
              <a:rPr lang="en-US" dirty="0" smtClean="0">
                <a:solidFill>
                  <a:srgbClr val="717074"/>
                </a:solidFill>
              </a:rPr>
              <a:t>lun: sjarmstg01_data3_700gb , iops_avg: 0.61 , clients: armstg01</a:t>
            </a:r>
          </a:p>
          <a:p>
            <a:pPr lvl="1"/>
            <a:r>
              <a:rPr lang="en-US" dirty="0" smtClean="0">
                <a:solidFill>
                  <a:srgbClr val="717074"/>
                </a:solidFill>
              </a:rPr>
              <a:t>lun: dwdbqa_linux4 , iops_avg: 0.45 , clients: dwdbqa</a:t>
            </a:r>
          </a:p>
          <a:p>
            <a:pPr lvl="1"/>
            <a:r>
              <a:rPr lang="en-US" dirty="0" smtClean="0">
                <a:solidFill>
                  <a:srgbClr val="717074"/>
                </a:solidFill>
              </a:rPr>
              <a:t>lun: dwdbqa_linux3 , iops_avg: 0.43 , clients: dwdbqa</a:t>
            </a:r>
          </a:p>
          <a:p>
            <a:pPr lvl="1"/>
            <a:r>
              <a:rPr lang="en-US" dirty="0" smtClean="0">
                <a:solidFill>
                  <a:srgbClr val="717074"/>
                </a:solidFill>
              </a:rPr>
              <a:t>lun: UDW_DATA_6 , iops_avg: 0.39 , clients: dwdbqa</a:t>
            </a:r>
          </a:p>
          <a:p>
            <a:pPr lvl="1"/>
            <a:r>
              <a:rPr lang="en-US" dirty="0" smtClean="0">
                <a:solidFill>
                  <a:srgbClr val="717074"/>
                </a:solidFill>
              </a:rPr>
              <a:t>lun: UDW_DATA_5 , iops_avg: 0.38 , clients: dwdbqa</a:t>
            </a:r>
          </a:p>
          <a:p>
            <a:pPr lvl="1"/>
            <a:r>
              <a:rPr lang="en-US" dirty="0" smtClean="0">
                <a:solidFill>
                  <a:srgbClr val="717074"/>
                </a:solidFill>
              </a:rPr>
              <a:t>lun: sjsqlqa10-backup , iops_avg: 0.24 , clients: sjsqlqa10</a:t>
            </a:r>
          </a:p>
          <a:p>
            <a:pPr lvl="1"/>
            <a:r>
              <a:rPr lang="en-US" dirty="0" smtClean="0">
                <a:solidFill>
                  <a:srgbClr val="717074"/>
                </a:solidFill>
              </a:rPr>
              <a:t>lun: UDW_DATA_3 , iops_avg: 0.2 , clients: dwdbqa</a:t>
            </a:r>
          </a:p>
          <a:p>
            <a:pPr lvl="1"/>
            <a:r>
              <a:rPr lang="en-US" dirty="0" smtClean="0">
                <a:solidFill>
                  <a:srgbClr val="717074"/>
                </a:solidFill>
              </a:rPr>
              <a:t>lun: SAPQAS_LINUX_Archive , iops_avg: 0.15 , clients: sapqas01</a:t>
            </a:r>
          </a:p>
          <a:p>
            <a:pPr lvl="1"/>
            <a:r>
              <a:rPr lang="en-US" dirty="0" smtClean="0">
                <a:solidFill>
                  <a:srgbClr val="717074"/>
                </a:solidFill>
              </a:rPr>
              <a:t>lun: SAPPRD_RPTGT_Ora , iops_avg: 0.09 , clients: sjemcrpa01, sjemcrpa02</a:t>
            </a:r>
          </a:p>
          <a:p>
            <a:pPr lvl="1"/>
            <a:r>
              <a:rPr lang="en-US" dirty="0" smtClean="0">
                <a:solidFill>
                  <a:srgbClr val="717074"/>
                </a:solidFill>
              </a:rPr>
              <a:t>lun: RELDBPRD_RPTGT_5 , iops_avg: 0.08 , clients: sjemcrpa01, sjemcrpa02</a:t>
            </a:r>
          </a:p>
          <a:p>
            <a:pPr lvl="1"/>
            <a:r>
              <a:rPr lang="en-US" dirty="0" smtClean="0">
                <a:solidFill>
                  <a:srgbClr val="717074"/>
                </a:solidFill>
              </a:rPr>
              <a:t>lun: RELDBPRD_TGT_JVOL_3 , iops_avg: 0.07 , clients: sjemcrpa01, sjemcrpa02</a:t>
            </a:r>
          </a:p>
          <a:p>
            <a:pPr lvl="1"/>
            <a:r>
              <a:rPr lang="en-US" dirty="0" smtClean="0">
                <a:solidFill>
                  <a:srgbClr val="717074"/>
                </a:solidFill>
              </a:rPr>
              <a:t>lun: RELDBPRD_TGT_JVOL_4 , iops_avg: 0.07 , clients: sjemcrpa01, sjemcrpa02</a:t>
            </a:r>
          </a:p>
          <a:p>
            <a:pPr lvl="1"/>
            <a:r>
              <a:rPr lang="en-US" dirty="0" smtClean="0">
                <a:solidFill>
                  <a:srgbClr val="717074"/>
                </a:solidFill>
              </a:rPr>
              <a:t>lun: UDW_DATA_1 , iops_avg: 0.02 , clients: dwdbqa</a:t>
            </a:r>
          </a:p>
          <a:p>
            <a:pPr lvl="1"/>
            <a:r>
              <a:rPr lang="en-US" dirty="0" smtClean="0">
                <a:solidFill>
                  <a:srgbClr val="717074"/>
                </a:solidFill>
              </a:rPr>
              <a:t>lun: reldbdev-data1 , iops_avg: 0.02 , clients: reldbdev</a:t>
            </a:r>
          </a:p>
          <a:p>
            <a:pPr lvl="1"/>
            <a:r>
              <a:rPr lang="en-US" dirty="0" smtClean="0">
                <a:solidFill>
                  <a:srgbClr val="717074"/>
                </a:solidFill>
              </a:rPr>
              <a:t>lun: DW_DATA_RPTGT_9 , iops_avg: 0.02 , clients: sjemcrpa01, sjemcrpa02</a:t>
            </a:r>
          </a:p>
          <a:p>
            <a:pPr lvl="1"/>
            <a:r>
              <a:rPr lang="en-US" dirty="0" smtClean="0">
                <a:solidFill>
                  <a:srgbClr val="717074"/>
                </a:solidFill>
              </a:rPr>
              <a:t>lun: DW_DATA_RPTGT_8 , iops_avg: 0.02 , clients: sjemcrpa01, sjemcrpa02</a:t>
            </a:r>
          </a:p>
          <a:p>
            <a:pPr lvl="1"/>
            <a:r>
              <a:rPr lang="en-US" dirty="0" smtClean="0">
                <a:solidFill>
                  <a:srgbClr val="717074"/>
                </a:solidFill>
              </a:rPr>
              <a:t>lun: SAPPRD_RPTGT_DATA_9 , iops_avg: 0.02 , clients: sjemcrpa01, sjemcrpa02</a:t>
            </a:r>
          </a:p>
          <a:p>
            <a:pPr lvl="1"/>
            <a:r>
              <a:rPr lang="en-US" dirty="0" smtClean="0">
                <a:solidFill>
                  <a:srgbClr val="717074"/>
                </a:solidFill>
              </a:rPr>
              <a:t>lun: SAPQAS_LINUX_ORA , iops_avg: 0.01 , clients: sapqas01</a:t>
            </a:r>
          </a:p>
          <a:p>
            <a:pPr lvl="1"/>
            <a:r>
              <a:rPr lang="en-US" dirty="0" smtClean="0">
                <a:solidFill>
                  <a:srgbClr val="717074"/>
                </a:solidFill>
              </a:rPr>
              <a:t>lun: sjarmstg01_data2_700gb , iops_avg: 0 , clients: armstg01</a:t>
            </a:r>
          </a:p>
          <a:p>
            <a:pPr lvl="1"/>
            <a:r>
              <a:rPr lang="en-US" dirty="0" smtClean="0">
                <a:solidFill>
                  <a:srgbClr val="717074"/>
                </a:solidFill>
              </a:rPr>
              <a:t>lun: UDW_DATA_2 , iops_avg: 0 , clients: dwdbqa</a:t>
            </a:r>
          </a:p>
          <a:p>
            <a:pPr lvl="1"/>
            <a:r>
              <a:rPr lang="en-US" dirty="0" smtClean="0">
                <a:solidFill>
                  <a:srgbClr val="717074"/>
                </a:solidFill>
              </a:rPr>
              <a:t>lun: cdsdbqa_lun_3 , iops_avg: 0 , clients: cdsdbqa</a:t>
            </a:r>
          </a:p>
          <a:p>
            <a:pPr lvl="1"/>
            <a:r>
              <a:rPr lang="en-US" dirty="0" smtClean="0">
                <a:solidFill>
                  <a:srgbClr val="717074"/>
                </a:solidFill>
              </a:rPr>
              <a:t>lun: SAPQAS_LINUX_Data_1 , iops_avg: 0 , clients: sapqas01</a:t>
            </a:r>
          </a:p>
          <a:p>
            <a:pPr lvl="1"/>
            <a:r>
              <a:rPr lang="en-US" dirty="0" smtClean="0">
                <a:solidFill>
                  <a:srgbClr val="717074"/>
                </a:solidFill>
              </a:rPr>
              <a:t>lun: SAPQAS_LINUX_Data_2 , iops_avg: 0 , clients: sapqas01</a:t>
            </a:r>
          </a:p>
          <a:p>
            <a:pPr lvl="1"/>
            <a:r>
              <a:rPr lang="en-US" dirty="0" smtClean="0">
                <a:solidFill>
                  <a:srgbClr val="717074"/>
                </a:solidFill>
              </a:rPr>
              <a:t>lun: vbsmdbqa_data2 , iops_avg: 0 , clients: vbsmdbqa</a:t>
            </a:r>
          </a:p>
          <a:p>
            <a:pPr lvl="1"/>
            <a:r>
              <a:rPr lang="en-US" dirty="0" smtClean="0">
                <a:solidFill>
                  <a:srgbClr val="717074"/>
                </a:solidFill>
              </a:rPr>
              <a:t>lun: infradbqas_data_0 , iops_avg: 0 , clients: infradbqas</a:t>
            </a:r>
          </a:p>
          <a:p>
            <a:pPr lvl="1"/>
            <a:r>
              <a:rPr lang="en-US" dirty="0" smtClean="0">
                <a:solidFill>
                  <a:srgbClr val="717074"/>
                </a:solidFill>
              </a:rPr>
              <a:t>lun: infradbqas_data_2 , iops_avg: 0 , clients: infradbqas</a:t>
            </a:r>
          </a:p>
          <a:p>
            <a:pPr lvl="1"/>
            <a:r>
              <a:rPr lang="en-US" dirty="0" smtClean="0">
                <a:solidFill>
                  <a:srgbClr val="717074"/>
                </a:solidFill>
              </a:rPr>
              <a:t>lun: infradbqas_data_1 , iops_avg: 0 , clients: infradbqas</a:t>
            </a:r>
          </a:p>
          <a:p>
            <a:pPr lvl="1"/>
            <a:r>
              <a:rPr lang="en-US" dirty="0" smtClean="0">
                <a:solidFill>
                  <a:srgbClr val="717074"/>
                </a:solidFill>
              </a:rPr>
              <a:t>lun: BSMDBPRD_RPTGT_0 , iops_avg: 0 , clients: bsmdbqa01</a:t>
            </a:r>
          </a:p>
          <a:p>
            <a:pPr lvl="1"/>
            <a:r>
              <a:rPr lang="en-US" dirty="0" smtClean="0">
                <a:solidFill>
                  <a:srgbClr val="717074"/>
                </a:solidFill>
              </a:rPr>
              <a:t>lun: BSMDBPRD_RPTGT_2 , iops_avg: 0 , clients: bsmdbqa01</a:t>
            </a:r>
          </a:p>
          <a:p>
            <a:pPr lvl="1"/>
            <a:r>
              <a:rPr lang="en-US" dirty="0" smtClean="0">
                <a:solidFill>
                  <a:srgbClr val="717074"/>
                </a:solidFill>
              </a:rPr>
              <a:t>lun: BSMDBPRD_RPTGT_1 , iops_avg: 0 , clients: bsmdbqa01</a:t>
            </a:r>
          </a:p>
          <a:p>
            <a:pPr lvl="1"/>
            <a:r>
              <a:rPr lang="en-US" dirty="0" smtClean="0">
                <a:solidFill>
                  <a:srgbClr val="717074"/>
                </a:solidFill>
              </a:rPr>
              <a:t>lun: sjarmstg01_data5 , iops_avg: 0 , clients: armstg01</a:t>
            </a:r>
          </a:p>
          <a:p>
            <a:pPr lvl="1"/>
            <a:r>
              <a:rPr lang="en-US" dirty="0" smtClean="0">
                <a:solidFill>
                  <a:srgbClr val="717074"/>
                </a:solidFill>
              </a:rPr>
              <a:t>lun: bsm-upgradeshare , iops_avg: 0 , clients: bsmdbqa01</a:t>
            </a:r>
          </a:p>
          <a:p>
            <a:pPr lvl="1"/>
            <a:r>
              <a:rPr lang="en-US" dirty="0" smtClean="0">
                <a:solidFill>
                  <a:srgbClr val="717074"/>
                </a:solidFill>
              </a:rPr>
              <a:t>lun: SAPSB-LINUX-ORA , iops_avg: 0 , clients: sapsb</a:t>
            </a:r>
          </a:p>
          <a:p>
            <a:pPr lvl="1"/>
            <a:r>
              <a:rPr lang="en-US" dirty="0" smtClean="0">
                <a:solidFill>
                  <a:srgbClr val="717074"/>
                </a:solidFill>
              </a:rPr>
              <a:t>lun: LUN 400 , iops_avg: 0 , clients: sjemcrpa01, sjemcrpa02</a:t>
            </a:r>
          </a:p>
          <a:p>
            <a:pPr lvl="1"/>
            <a:r>
              <a:rPr lang="en-US" dirty="0" smtClean="0">
                <a:solidFill>
                  <a:srgbClr val="717074"/>
                </a:solidFill>
              </a:rPr>
              <a:t>lun: sjsqlqa10-log , iops_avg: 0 , clients: sjsqlqa10</a:t>
            </a:r>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This is a rough calculation using RAID-adjusted IOPS to determine the minimum number of drives required to meet the IOPS threshold. Capacity is not taken into consideration; typically more drives will be needed to meet capacity requirements. Exact configuration, including mirroring and snapshots, will impact overall requirements. </a:t>
            </a:r>
          </a:p>
          <a:p>
            <a:r>
              <a:rPr lang="en-US" dirty="0" smtClean="0">
                <a:solidFill>
                  <a:srgbClr val="717074"/>
                </a:solidFill>
              </a:rPr>
              <a:t>This table is calculated by analyzing the total IOPS (read + write), and estimating the number of required spindles to sustain the workload. Note that these sizing estimates use typical sustained (not burst) IOPS for each tier of disks. </a:t>
            </a:r>
          </a:p>
          <a:p>
            <a:r>
              <a:rPr lang="en-US" dirty="0" smtClean="0">
                <a:solidFill>
                  <a:srgbClr val="717074"/>
                </a:solidFill>
              </a:rPr>
              <a:t>For example,</a:t>
            </a:r>
          </a:p>
          <a:p>
            <a:pPr lvl="1"/>
            <a:r>
              <a:rPr lang="en-US" dirty="0" smtClean="0">
                <a:solidFill>
                  <a:srgbClr val="717074"/>
                </a:solidFill>
              </a:rPr>
              <a:t>7.2K RPM spindles are estimated to sustain 80 IOPs</a:t>
            </a:r>
          </a:p>
          <a:p>
            <a:pPr lvl="1"/>
            <a:r>
              <a:rPr lang="en-US" dirty="0" smtClean="0">
                <a:solidFill>
                  <a:srgbClr val="717074"/>
                </a:solidFill>
              </a:rPr>
              <a:t>10K RPM spindles are estimated to sustain 130 IOPs</a:t>
            </a:r>
          </a:p>
          <a:p>
            <a:pPr lvl="1"/>
            <a:r>
              <a:rPr lang="en-US" dirty="0" smtClean="0">
                <a:solidFill>
                  <a:srgbClr val="717074"/>
                </a:solidFill>
              </a:rPr>
              <a:t>15K spindles are estimated to sustain 180 IOPs</a:t>
            </a:r>
          </a:p>
          <a:p>
            <a:pPr lvl="1"/>
            <a:r>
              <a:rPr lang="en-US" dirty="0" smtClean="0">
                <a:solidFill>
                  <a:srgbClr val="717074"/>
                </a:solidFill>
              </a:rPr>
              <a:t>EFD devices are estimated to sustain 2500 and 5000 IOPs. 2500 IOPS per EFD device is used in the following calculations.</a:t>
            </a:r>
          </a:p>
          <a:p>
            <a:r>
              <a:rPr lang="en-US" dirty="0" smtClean="0">
                <a:solidFill>
                  <a:srgbClr val="717074"/>
                </a:solidFill>
              </a:rPr>
              <a:t> The total Backend IOPs workload is a function of the front-end (host) workload and the RAID overhead using these formulas:</a:t>
            </a:r>
          </a:p>
          <a:p>
            <a:pPr lvl="1"/>
            <a:r>
              <a:rPr lang="en-US" dirty="0" smtClean="0">
                <a:solidFill>
                  <a:srgbClr val="717074"/>
                </a:solidFill>
              </a:rPr>
              <a:t>R5: Raid-Adjusted IOPs = (IOPs * Read %) + ((IOPs * Write %) * 4)</a:t>
            </a:r>
          </a:p>
          <a:p>
            <a:pPr lvl="1"/>
            <a:r>
              <a:rPr lang="en-US" dirty="0" smtClean="0">
                <a:solidFill>
                  <a:srgbClr val="717074"/>
                </a:solidFill>
              </a:rPr>
              <a:t>R10: Raid-Adjusted IOPs = (IOPs * Read %) + ((IOPs * Write %) * 2)</a:t>
            </a:r>
          </a:p>
          <a:p>
            <a:r>
              <a:rPr lang="en-US" dirty="0" smtClean="0">
                <a:solidFill>
                  <a:srgbClr val="717074"/>
                </a:solidFill>
              </a:rPr>
              <a:t>For example, a database server with a peak of approximately 389 Read IOPs and 419 Write IOPs in an R10 configuration would need to support approximately 808 back-end disk IOPs, which translates into a minimum of eight 10K spindles or six 15K spindles (this calculation does not take into consideration storage requirements).</a:t>
            </a:r>
          </a:p>
          <a:p>
            <a:r>
              <a:rPr lang="en-US" dirty="0" smtClean="0">
                <a:solidFill>
                  <a:srgbClr val="717074"/>
                </a:solidFill>
              </a:rPr>
              <a:t>EMC allows customers to mix high-performance and high-capacity drives to optimize performance, density, cost and energy efficiency. Today these storage tiers include the unparalleled performance advantage of solid state technology based Enterprise Flash Drives (EFD) drives and the energy savings of low power drives.  The introduction of high performance EFD drives provides substantial power savings for I/O-intensive applications, consuming 98% less energy per I/O transaction than an equivalent array of 15K FC drives.  For capacity-intensive and streaming applications the choice of low power drives will consume 32% less energy than traditional 7,200 rpm drives.</a:t>
            </a:r>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Note: Peak IOPS is the maximum IOPS at any point in time for all the LUNs in this group. This is not the sum of each LUNs taken individually.</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This table is based on front-end IOPS, and does not take into consideration RAID overhead for IO misses.</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2"/>
          </p:nvPr>
        </p:nvSpPr>
        <p:spPr/>
        <p:txBody>
          <a:bodyPr/>
          <a:lstStyle/>
          <a:p>
            <a:fld id="{CA77EA3C-73B7-49CC-A9D6-0C285A2A9F5D}" type="slidenum">
              <a:rPr lang="en-US" smtClean="0"/>
              <a:pPr/>
              <a:t>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2"/>
          </p:nvPr>
        </p:nvSpPr>
        <p:spPr/>
        <p:txBody>
          <a:bodyPr/>
          <a:lstStyle/>
          <a:p>
            <a:fld id="{CA77EA3C-73B7-49CC-A9D6-0C285A2A9F5D}" type="slidenum">
              <a:rPr lang="en-US" smtClean="0"/>
              <a:pPr/>
              <a:t>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IOPS shown are backend IOPS, after RAID and other overhead.</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Top chart shows average IOPS per Pool or Raid Group.</a:t>
            </a:r>
          </a:p>
          <a:p>
            <a:r>
              <a:rPr lang="en-US" dirty="0" smtClean="0">
                <a:solidFill>
                  <a:srgbClr val="717074"/>
                </a:solidFill>
              </a:rPr>
              <a:t>Middle chart shows average IOPS for each disk in the system.</a:t>
            </a:r>
          </a:p>
          <a:p>
            <a:r>
              <a:rPr lang="en-US" dirty="0" smtClean="0">
                <a:solidFill>
                  <a:srgbClr val="717074"/>
                </a:solidFill>
              </a:rPr>
              <a:t>Bottom chart shows average utilization for each disk in the system.</a:t>
            </a:r>
          </a:p>
          <a:p>
            <a:r>
              <a:rPr lang="en-US" dirty="0" smtClean="0">
                <a:solidFill>
                  <a:srgbClr val="717074"/>
                </a:solidFill>
              </a:rPr>
              <a:t>Note: FAST Cache disks are excluded.</a:t>
            </a:r>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2"/>
          </p:nvPr>
        </p:nvSpPr>
        <p:spPr/>
        <p:txBody>
          <a:bodyPr/>
          <a:lstStyle/>
          <a:p>
            <a:fld id="{CA77EA3C-73B7-49CC-A9D6-0C285A2A9F5D}" type="slidenum">
              <a:rPr lang="en-US" smtClean="0"/>
              <a:pPr/>
              <a:t>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2"/>
          </p:nvPr>
        </p:nvSpPr>
        <p:spPr/>
        <p:txBody>
          <a:bodyPr/>
          <a:lstStyle/>
          <a:p>
            <a:fld id="{CA77EA3C-73B7-49CC-A9D6-0C285A2A9F5D}" type="slidenum">
              <a:rPr lang="en-US" smtClean="0"/>
              <a:pPr/>
              <a:t>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Response time shown is a weighted average of LUN response times. This is not the same as SP response time, which includes MirrorView and SnapView operations.</a:t>
            </a:r>
          </a:p>
          <a:p>
            <a:r>
              <a:rPr lang="en-US" dirty="0" smtClean="0">
                <a:solidFill>
                  <a:srgbClr val="717074"/>
                </a:solidFill>
              </a:rPr>
              <a:t>Unbound Disks, Hot Spares and empty Raid Groups may be excluded.</a:t>
            </a:r>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For thick LUNs, total allocated size is shown. For thin LUNs, consumed size is shown.</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2"/>
          </p:nvPr>
        </p:nvSpPr>
        <p:spPr/>
        <p:txBody>
          <a:bodyPr/>
          <a:lstStyle/>
          <a:p>
            <a:fld id="{CA77EA3C-73B7-49CC-A9D6-0C285A2A9F5D}" type="slidenum">
              <a:rPr lang="en-US" smtClean="0"/>
              <a:pPr/>
              <a:t>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Rockies</a:t>
            </a:r>
          </a:p>
          <a:p>
            <a:r>
              <a:rPr lang="en-US" dirty="0" smtClean="0">
                <a:solidFill>
                  <a:srgbClr val="717074"/>
                </a:solidFill>
              </a:rPr>
              <a:t>Color key:</a:t>
            </a:r>
          </a:p>
          <a:p>
            <a:pPr lvl="1"/>
            <a:r>
              <a:rPr lang="en-US" dirty="0" smtClean="0">
                <a:solidFill>
                  <a:srgbClr val="717074"/>
                </a:solidFill>
              </a:rPr>
              <a:t>Blue: 0-19% utilization</a:t>
            </a:r>
          </a:p>
          <a:p>
            <a:pPr lvl="1"/>
            <a:r>
              <a:rPr lang="en-US" dirty="0" smtClean="0">
                <a:solidFill>
                  <a:srgbClr val="717074"/>
                </a:solidFill>
              </a:rPr>
              <a:t>Cyan: 20-39% Utilization</a:t>
            </a:r>
          </a:p>
          <a:p>
            <a:pPr lvl="1"/>
            <a:r>
              <a:rPr lang="en-US" dirty="0" smtClean="0">
                <a:solidFill>
                  <a:srgbClr val="717074"/>
                </a:solidFill>
              </a:rPr>
              <a:t>Green: 40-59% utilization</a:t>
            </a:r>
          </a:p>
          <a:p>
            <a:pPr lvl="1"/>
            <a:r>
              <a:rPr lang="en-US" dirty="0" smtClean="0">
                <a:solidFill>
                  <a:srgbClr val="717074"/>
                </a:solidFill>
              </a:rPr>
              <a:t>Yellow: 60-79% utilization</a:t>
            </a:r>
          </a:p>
          <a:p>
            <a:pPr lvl="1"/>
            <a:r>
              <a:rPr lang="en-US" dirty="0" smtClean="0">
                <a:solidFill>
                  <a:srgbClr val="717074"/>
                </a:solidFill>
              </a:rPr>
              <a:t>Orange: 80-89% utilization</a:t>
            </a:r>
          </a:p>
          <a:p>
            <a:pPr lvl="1"/>
            <a:r>
              <a:rPr lang="en-US" dirty="0" smtClean="0">
                <a:solidFill>
                  <a:srgbClr val="717074"/>
                </a:solidFill>
              </a:rPr>
              <a:t>Red: 90-100% utilization</a:t>
            </a:r>
          </a:p>
          <a:p>
            <a:r>
              <a:rPr lang="en-US" dirty="0" smtClean="0">
                <a:solidFill>
                  <a:srgbClr val="717074"/>
                </a:solidFill>
              </a:rPr>
              <a:t>Top row shows port utilization, as a percentage of max bandwidth / port bandwidth. Port bandwidth is based on the currently negotiated bandwidth: ports may be capable of higher throughput. Max Bandwidth is the maximum of read or write bandwidth: this shows the maximum utilization in either direction.</a:t>
            </a:r>
          </a:p>
          <a:p>
            <a:r>
              <a:rPr lang="en-US" dirty="0" smtClean="0">
                <a:solidFill>
                  <a:srgbClr val="717074"/>
                </a:solidFill>
              </a:rPr>
              <a:t>The second row shows the SP Processor Utilization.</a:t>
            </a:r>
          </a:p>
          <a:p>
            <a:r>
              <a:rPr lang="en-US" dirty="0" smtClean="0">
                <a:solidFill>
                  <a:srgbClr val="717074"/>
                </a:solidFill>
              </a:rPr>
              <a:t>The third row depends on the FLARE Operating Environment version running on the system</a:t>
            </a:r>
          </a:p>
          <a:p>
            <a:pPr lvl="1"/>
            <a:r>
              <a:rPr lang="en-US" dirty="0" smtClean="0">
                <a:solidFill>
                  <a:srgbClr val="717074"/>
                </a:solidFill>
              </a:rPr>
              <a:t>For pre-OE 33 (pre-VNX2) environments, this section shows the SP Dirty Pages Utilization %. Each SP maintains a separate cache, therefore two caches are shown</a:t>
            </a:r>
          </a:p>
          <a:p>
            <a:pPr lvl="1"/>
            <a:r>
              <a:rPr lang="en-US" dirty="0" smtClean="0">
                <a:solidFill>
                  <a:srgbClr val="717074"/>
                </a:solidFill>
              </a:rPr>
              <a:t>For OE 33 (Rockies) and above, the SP Caches are unified, therefore the total SP Dirty Pages in MB is shown (the maximum of the values from each SP). The SP Dirty Pages are color coded according to the amount of Write Throttling: fewer than 10 write throttles per sec = blue, up to 50 then cyan, up to 100 then green, up to 200 then yellow, over 200 then orange.</a:t>
            </a:r>
          </a:p>
          <a:p>
            <a:r>
              <a:rPr lang="en-US" dirty="0" smtClean="0">
                <a:solidFill>
                  <a:srgbClr val="717074"/>
                </a:solidFill>
              </a:rPr>
              <a:t>These write throttle thresholds are chosen arbitrarily, to show the amount of cache activity within the system. It's expected and normal that a busy system will show more requests than an idle system</a:t>
            </a:r>
          </a:p>
          <a:p>
            <a:r>
              <a:rPr lang="en-US" dirty="0" smtClean="0">
                <a:solidFill>
                  <a:srgbClr val="717074"/>
                </a:solidFill>
              </a:rPr>
              <a:t>The fourth row shows bus utilization. This is calculated using the total disk bandwidth (MB/sec) for all disks on a given bus, and assumes a 4Gb/sec bus speed for CX systems and 6x4 Gb/sec bus speed for VNX systems. If the model is undetected, the model is assumed to be a CX.</a:t>
            </a:r>
          </a:p>
          <a:p>
            <a:r>
              <a:rPr lang="en-US" dirty="0" smtClean="0">
                <a:solidFill>
                  <a:srgbClr val="717074"/>
                </a:solidFill>
              </a:rPr>
              <a:t>The final set of rows shows disk utilization for each individual disk. Each disk is identified by three indicators: Raid Group, Speed, and Size. FC for the Raid Group value indicates a FAST Cache device. Each row represents a bus and target, identified by the leftmost label: b0e1 is Bus 0, Enclosure 1</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The following chart shows the breakdown of storage capacity, starting with physical disk capacity, then overall physical and Usable Raid Group/Pool capacity, then finally configured (subscribed) LUN capacity.</a:t>
            </a:r>
          </a:p>
          <a:p>
            <a:r>
              <a:rPr lang="en-US" dirty="0" smtClean="0">
                <a:solidFill>
                  <a:srgbClr val="717074"/>
                </a:solidFill>
              </a:rPr>
              <a:t>Public=Public RaidGroup LUN Capacity</a:t>
            </a:r>
          </a:p>
          <a:p>
            <a:r>
              <a:rPr lang="en-US" dirty="0" smtClean="0">
                <a:solidFill>
                  <a:srgbClr val="717074"/>
                </a:solidFill>
              </a:rPr>
              <a:t>Pool Public= Pool Public LUN Capacity</a:t>
            </a:r>
          </a:p>
          <a:p>
            <a:r>
              <a:rPr lang="en-US" dirty="0" smtClean="0">
                <a:solidFill>
                  <a:srgbClr val="717074"/>
                </a:solidFill>
              </a:rPr>
              <a:t>Thin=Thin LUN Capacity</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2"/>
          </p:nvPr>
        </p:nvSpPr>
        <p:spPr/>
        <p:txBody>
          <a:bodyPr/>
          <a:lstStyle/>
          <a:p>
            <a:fld id="{CA77EA3C-73B7-49CC-A9D6-0C285A2A9F5D}" type="slidenum">
              <a:rPr lang="en-US" smtClean="0"/>
              <a:pPr/>
              <a:t>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Response times shown are weighted averages: sum(lun_iops * lun_responsetime)/sum(lun_iops) for all LUNs excluding Meta's.</a:t>
            </a:r>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2"/>
          </p:nvPr>
        </p:nvSpPr>
        <p:spPr/>
        <p:txBody>
          <a:bodyPr/>
          <a:lstStyle/>
          <a:p>
            <a:fld id="{CA77EA3C-73B7-49CC-A9D6-0C285A2A9F5D}" type="slidenum">
              <a:rPr lang="en-US" smtClean="0"/>
              <a:pPr/>
              <a:t>1</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This chart shows the utilization (95th percentile) for each LUN, in descending order.</a:t>
            </a:r>
          </a:p>
          <a:p>
            <a:r>
              <a:rPr lang="en-US" dirty="0" smtClean="0">
                <a:solidFill>
                  <a:srgbClr val="717074"/>
                </a:solidFill>
              </a:rPr>
              <a:t>Note: This chart hides private/meta component LUNs</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Only LUNs with Total IOPS - 95th exceeding 50 IOPS are shown.</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3.png"/></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7" name="Picture Placeholder 2"/>
          <p:cNvSpPr>
            <a:spLocks noGrp="1"/>
          </p:cNvSpPr>
          <p:nvPr>
            <p:ph type="pic" idx="11"/>
          </p:nvPr>
        </p:nvSpPr>
        <p:spPr>
          <a:xfrm>
            <a:off x="0" y="2379"/>
            <a:ext cx="9144000" cy="4987133"/>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2" name="Title 1"/>
          <p:cNvSpPr>
            <a:spLocks noGrp="1"/>
          </p:cNvSpPr>
          <p:nvPr>
            <p:ph type="ctrTitle"/>
          </p:nvPr>
        </p:nvSpPr>
        <p:spPr>
          <a:xfrm>
            <a:off x="379412" y="4114800"/>
            <a:ext cx="6935787" cy="413989"/>
          </a:xfrm>
          <a:prstGeom prst="rect">
            <a:avLst/>
          </a:prstGeom>
        </p:spPr>
        <p:txBody>
          <a:bodyPr lIns="0" tIns="0" rIns="0" bIns="0" anchor="t" anchorCtr="0"/>
          <a:lstStyle>
            <a:lvl1pPr algn="l">
              <a:lnSpc>
                <a:spcPct val="80000"/>
              </a:lnSpc>
              <a:defRPr sz="2800">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2" y="4535865"/>
            <a:ext cx="6935787" cy="269994"/>
          </a:xfrm>
          <a:prstGeom prst="rect">
            <a:avLst/>
          </a:prstGeom>
        </p:spPr>
        <p:txBody>
          <a:bodyPr lIns="0" tIns="0" rIns="0" bIns="0"/>
          <a:lstStyle>
            <a:lvl1pPr marL="0" indent="0" algn="l">
              <a:buNone/>
              <a:defRPr sz="1600">
                <a:solidFill>
                  <a:schemeClr val="bg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03237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56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781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485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3154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9455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extLst>
      <p:ext uri="{BB962C8B-B14F-4D97-AF65-F5344CB8AC3E}">
        <p14:creationId xmlns:p14="http://schemas.microsoft.com/office/powerpoint/2010/main" val="358637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08942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89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260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201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9413"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89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16110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grpSp>
        <p:nvGrpSpPr>
          <p:cNvPr id="9" name="Group 8"/>
          <p:cNvGrpSpPr/>
          <p:nvPr userDrawn="1"/>
        </p:nvGrpSpPr>
        <p:grpSpPr>
          <a:xfrm>
            <a:off x="7859395" y="4629151"/>
            <a:ext cx="593222" cy="514350"/>
            <a:chOff x="7859395" y="4489938"/>
            <a:chExt cx="593222" cy="514350"/>
          </a:xfrm>
        </p:grpSpPr>
        <p:sp>
          <p:nvSpPr>
            <p:cNvPr id="10" name="Rectangle 9"/>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37849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69389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chemeClr val="bg1"/>
                </a:solidFill>
                <a:latin typeface="Verdana" pitchFamily="34" charset="0"/>
              </a:defRPr>
            </a:lvl1pPr>
            <a:lvl2pPr>
              <a:spcBef>
                <a:spcPts val="300"/>
              </a:spcBef>
              <a:buClr>
                <a:schemeClr val="accent6"/>
              </a:buClr>
              <a:buFont typeface="Verdana" pitchFamily="34" charset="0"/>
              <a:buChar char="–"/>
              <a:defRPr sz="2000">
                <a:solidFill>
                  <a:schemeClr val="bg1"/>
                </a:solidFill>
                <a:latin typeface="Verdana" pitchFamily="34" charset="0"/>
              </a:defRPr>
            </a:lvl2pPr>
            <a:lvl3pPr>
              <a:spcBef>
                <a:spcPts val="300"/>
              </a:spcBef>
              <a:buClr>
                <a:schemeClr val="accent6"/>
              </a:buClr>
              <a:buFont typeface="Verdana" pitchFamily="34" charset="0"/>
              <a:buChar char="▪"/>
              <a:defRPr sz="1600">
                <a:solidFill>
                  <a:schemeClr val="bg1"/>
                </a:solidFill>
                <a:latin typeface="Verdana" pitchFamily="34" charset="0"/>
              </a:defRPr>
            </a:lvl3pPr>
            <a:lvl4pPr marL="1658938" indent="-287338">
              <a:spcBef>
                <a:spcPts val="300"/>
              </a:spcBef>
              <a:buClr>
                <a:schemeClr val="accent6"/>
              </a:buClr>
              <a:buFont typeface="Verdana" pitchFamily="34" charset="0"/>
              <a:buChar char="—"/>
              <a:defRPr sz="1200">
                <a:solidFill>
                  <a:schemeClr val="bg1"/>
                </a:solidFill>
                <a:latin typeface="Verdana" pitchFamily="34" charset="0"/>
              </a:defRPr>
            </a:lvl4pPr>
            <a:lvl5pPr marL="2000250" indent="-171450">
              <a:spcBef>
                <a:spcPts val="300"/>
              </a:spcBef>
              <a:buClr>
                <a:schemeClr val="accent6"/>
              </a:buClr>
              <a:buFont typeface="Arial"/>
              <a:buChar char="•"/>
              <a:defRPr sz="1100">
                <a:solidFill>
                  <a:schemeClr val="bg1"/>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14947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FFFFFF"/>
                </a:solidFill>
                <a:latin typeface="Verdana" pitchFamily="34" charset="0"/>
              </a:defRPr>
            </a:lvl1pPr>
            <a:lvl2pPr>
              <a:spcBef>
                <a:spcPts val="300"/>
              </a:spcBef>
              <a:buClr>
                <a:schemeClr val="accent6"/>
              </a:buClr>
              <a:buFont typeface="Verdana" pitchFamily="34" charset="0"/>
              <a:buChar char="–"/>
              <a:defRPr sz="2000">
                <a:solidFill>
                  <a:srgbClr val="FFFFFF"/>
                </a:solidFill>
                <a:latin typeface="Verdana" pitchFamily="34" charset="0"/>
              </a:defRPr>
            </a:lvl2pPr>
            <a:lvl3pPr>
              <a:spcBef>
                <a:spcPts val="300"/>
              </a:spcBef>
              <a:buClr>
                <a:schemeClr val="accent6"/>
              </a:buClr>
              <a:buFont typeface="Verdana" pitchFamily="34" charset="0"/>
              <a:buChar char="▪"/>
              <a:defRPr sz="1600">
                <a:solidFill>
                  <a:srgbClr val="FFFFFF"/>
                </a:solidFill>
                <a:latin typeface="Verdana" pitchFamily="34" charset="0"/>
              </a:defRPr>
            </a:lvl3pPr>
            <a:lvl4pPr marL="1658938" indent="-287338">
              <a:spcBef>
                <a:spcPts val="300"/>
              </a:spcBef>
              <a:buClr>
                <a:schemeClr val="accent6"/>
              </a:buClr>
              <a:buFont typeface="Verdana" pitchFamily="34" charset="0"/>
              <a:buChar char="—"/>
              <a:defRPr sz="1200">
                <a:solidFill>
                  <a:srgbClr val="FFFFFF"/>
                </a:solidFill>
                <a:latin typeface="Verdana" pitchFamily="34" charset="0"/>
              </a:defRPr>
            </a:lvl4pPr>
            <a:lvl5pPr marL="2000250" indent="-171450">
              <a:spcBef>
                <a:spcPts val="300"/>
              </a:spcBef>
              <a:buClr>
                <a:schemeClr val="accent6"/>
              </a:buClr>
              <a:buFont typeface="Arial"/>
              <a:buChar char="•"/>
              <a:defRPr sz="1100">
                <a:solidFill>
                  <a:srgbClr val="FFFFFF"/>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8" name="Group 7"/>
          <p:cNvGrpSpPr/>
          <p:nvPr userDrawn="1"/>
        </p:nvGrpSpPr>
        <p:grpSpPr>
          <a:xfrm>
            <a:off x="7859395" y="4629151"/>
            <a:ext cx="593222" cy="514350"/>
            <a:chOff x="7859395" y="4489938"/>
            <a:chExt cx="593222" cy="514350"/>
          </a:xfrm>
        </p:grpSpPr>
        <p:sp>
          <p:nvSpPr>
            <p:cNvPr id="9" name="Rectangle 8"/>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93237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chemeClr val="bg1"/>
                </a:solidFill>
                <a:latin typeface="Verdana" pitchFamily="34" charset="0"/>
              </a:defRPr>
            </a:lvl1pPr>
            <a:lvl2pPr>
              <a:spcBef>
                <a:spcPts val="300"/>
              </a:spcBef>
              <a:buClr>
                <a:schemeClr val="accent5"/>
              </a:buClr>
              <a:buFont typeface="Verdana" pitchFamily="34" charset="0"/>
              <a:buChar char="–"/>
              <a:defRPr sz="2000">
                <a:solidFill>
                  <a:schemeClr val="bg1"/>
                </a:solidFill>
                <a:latin typeface="Verdana" pitchFamily="34" charset="0"/>
              </a:defRPr>
            </a:lvl2pPr>
            <a:lvl3pPr>
              <a:spcBef>
                <a:spcPts val="300"/>
              </a:spcBef>
              <a:buClr>
                <a:schemeClr val="accent5"/>
              </a:buClr>
              <a:buFont typeface="Verdana" pitchFamily="34" charset="0"/>
              <a:buChar char="▪"/>
              <a:defRPr sz="1600">
                <a:solidFill>
                  <a:schemeClr val="bg1"/>
                </a:solidFill>
                <a:latin typeface="Verdana" pitchFamily="34" charset="0"/>
              </a:defRPr>
            </a:lvl3pPr>
            <a:lvl4pPr marL="1658938" indent="-287338">
              <a:spcBef>
                <a:spcPts val="300"/>
              </a:spcBef>
              <a:buClr>
                <a:schemeClr val="accent5"/>
              </a:buClr>
              <a:buFont typeface="Verdana" pitchFamily="34" charset="0"/>
              <a:buChar char="—"/>
              <a:defRPr sz="1200">
                <a:solidFill>
                  <a:schemeClr val="bg1"/>
                </a:solidFill>
                <a:latin typeface="Verdana" pitchFamily="34" charset="0"/>
              </a:defRPr>
            </a:lvl4pPr>
            <a:lvl5pPr marL="2057400" indent="-228600">
              <a:spcBef>
                <a:spcPts val="300"/>
              </a:spcBef>
              <a:buClr>
                <a:schemeClr val="accent5"/>
              </a:buClr>
              <a:buFont typeface="Arial"/>
              <a:buChar char="•"/>
              <a:defRPr sz="1100">
                <a:solidFill>
                  <a:schemeClr val="bg1"/>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Pivotal whit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926313" y="4605679"/>
              <a:ext cx="452587" cy="119715"/>
            </a:xfrm>
            <a:prstGeom prst="rect">
              <a:avLst/>
            </a:prstGeom>
          </p:spPr>
        </p:pic>
      </p:grpSp>
    </p:spTree>
    <p:extLst>
      <p:ext uri="{BB962C8B-B14F-4D97-AF65-F5344CB8AC3E}">
        <p14:creationId xmlns:p14="http://schemas.microsoft.com/office/powerpoint/2010/main" val="154700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Federa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3" y="228600"/>
            <a:ext cx="8410575" cy="460375"/>
          </a:xfrm>
          <a:prstGeom prst="rect">
            <a:avLst/>
          </a:prstGeom>
          <a:noFill/>
        </p:spPr>
        <p:txBody>
          <a:bodyPr lIns="0" tIns="0" rIns="0" bIns="0" anchor="t" anchorCtr="0"/>
          <a:lstStyle>
            <a:lvl1pPr algn="l">
              <a:lnSpc>
                <a:spcPct val="90000"/>
              </a:lnSpc>
              <a:defRPr sz="3200">
                <a:solidFill>
                  <a:schemeClr val="accent4"/>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4" y="990600"/>
            <a:ext cx="8410575" cy="3429000"/>
          </a:xfrm>
          <a:prstGeom prst="rect">
            <a:avLst/>
          </a:prstGeom>
          <a:noFill/>
        </p:spPr>
        <p:txBody>
          <a:bodyPr lIns="0" tIns="0" rIns="0" bIns="0">
            <a:noAutofit/>
          </a:bodyPr>
          <a:lstStyle>
            <a:lvl1pPr marL="228600" indent="-228600">
              <a:spcBef>
                <a:spcPts val="1200"/>
              </a:spcBef>
              <a:buClr>
                <a:schemeClr val="accent4"/>
              </a:buClr>
              <a:buFont typeface="Wingdings" pitchFamily="2" charset="2"/>
              <a:buChar char=""/>
              <a:defRPr sz="2400">
                <a:solidFill>
                  <a:srgbClr val="FFFFFF"/>
                </a:solidFill>
                <a:latin typeface="Verdana" pitchFamily="34" charset="0"/>
              </a:defRPr>
            </a:lvl1pPr>
            <a:lvl2pPr>
              <a:spcBef>
                <a:spcPts val="300"/>
              </a:spcBef>
              <a:buClr>
                <a:schemeClr val="accent4"/>
              </a:buClr>
              <a:buFont typeface="Verdana" pitchFamily="34" charset="0"/>
              <a:buChar char="–"/>
              <a:defRPr sz="2000">
                <a:solidFill>
                  <a:srgbClr val="FFFFFF"/>
                </a:solidFill>
                <a:latin typeface="Verdana" pitchFamily="34" charset="0"/>
              </a:defRPr>
            </a:lvl2pPr>
            <a:lvl3pPr>
              <a:spcBef>
                <a:spcPts val="300"/>
              </a:spcBef>
              <a:buClr>
                <a:schemeClr val="accent4"/>
              </a:buClr>
              <a:buFont typeface="Verdana" pitchFamily="34" charset="0"/>
              <a:buChar char="▪"/>
              <a:defRPr sz="1600">
                <a:solidFill>
                  <a:srgbClr val="FFFFFF"/>
                </a:solidFill>
                <a:latin typeface="Verdana" pitchFamily="34" charset="0"/>
              </a:defRPr>
            </a:lvl3pPr>
            <a:lvl4pPr marL="1658938" indent="-287338">
              <a:spcBef>
                <a:spcPts val="300"/>
              </a:spcBef>
              <a:buClr>
                <a:schemeClr val="accent4"/>
              </a:buClr>
              <a:buFont typeface="Verdana" pitchFamily="34" charset="0"/>
              <a:buChar char="—"/>
              <a:defRPr sz="1200">
                <a:solidFill>
                  <a:srgbClr val="FFFFFF"/>
                </a:solidFill>
                <a:latin typeface="Verdana" pitchFamily="34" charset="0"/>
              </a:defRPr>
            </a:lvl4pPr>
            <a:lvl5pPr marL="2057400" indent="-228600">
              <a:spcBef>
                <a:spcPts val="300"/>
              </a:spcBef>
              <a:buClr>
                <a:schemeClr val="accent4"/>
              </a:buClr>
              <a:buFont typeface="Arial"/>
              <a:buChar char="•"/>
              <a:defRPr sz="1100">
                <a:solidFill>
                  <a:srgbClr val="FFFFFF"/>
                </a:solidFill>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1" name="Group 10"/>
          <p:cNvGrpSpPr/>
          <p:nvPr userDrawn="1"/>
        </p:nvGrpSpPr>
        <p:grpSpPr>
          <a:xfrm>
            <a:off x="7848600" y="4629150"/>
            <a:ext cx="608013" cy="514350"/>
            <a:chOff x="7618413" y="4114800"/>
            <a:chExt cx="762000" cy="644616"/>
          </a:xfrm>
        </p:grpSpPr>
        <p:sp>
          <p:nvSpPr>
            <p:cNvPr id="14" name="Rectangle 13"/>
            <p:cNvSpPr/>
            <p:nvPr/>
          </p:nvSpPr>
          <p:spPr>
            <a:xfrm>
              <a:off x="7618413" y="4114800"/>
              <a:ext cx="762000" cy="644616"/>
            </a:xfrm>
            <a:prstGeom prst="rect">
              <a:avLst/>
            </a:prstGeom>
            <a:solidFill>
              <a:srgbClr val="9D9F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5" name="Picture 14" descr="Destination Federation 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15719" y="4199890"/>
              <a:ext cx="367389" cy="367898"/>
            </a:xfrm>
            <a:prstGeom prst="rect">
              <a:avLst/>
            </a:prstGeom>
          </p:spPr>
        </p:pic>
      </p:grpSp>
    </p:spTree>
    <p:extLst>
      <p:ext uri="{BB962C8B-B14F-4D97-AF65-F5344CB8AC3E}">
        <p14:creationId xmlns:p14="http://schemas.microsoft.com/office/powerpoint/2010/main" val="11444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rgbClr val="BABCBE"/>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bg1">
                  <a:lumMod val="65000"/>
                </a:schemeClr>
              </a:buClr>
              <a:buFont typeface="Arial"/>
              <a:buChar char="•"/>
              <a:defRPr sz="2400">
                <a:solidFill>
                  <a:schemeClr val="bg1"/>
                </a:solidFill>
                <a:latin typeface="Verdana" pitchFamily="34" charset="0"/>
              </a:defRPr>
            </a:lvl1pPr>
            <a:lvl2pPr>
              <a:spcBef>
                <a:spcPts val="300"/>
              </a:spcBef>
              <a:buClr>
                <a:schemeClr val="bg1">
                  <a:lumMod val="65000"/>
                </a:schemeClr>
              </a:buClr>
              <a:buFont typeface="Verdana" pitchFamily="34" charset="0"/>
              <a:buChar char="–"/>
              <a:defRPr sz="2000">
                <a:solidFill>
                  <a:schemeClr val="bg1"/>
                </a:solidFill>
                <a:latin typeface="Verdana" pitchFamily="34" charset="0"/>
              </a:defRPr>
            </a:lvl2pPr>
            <a:lvl3pPr>
              <a:spcBef>
                <a:spcPts val="300"/>
              </a:spcBef>
              <a:buClr>
                <a:schemeClr val="bg1">
                  <a:lumMod val="65000"/>
                </a:schemeClr>
              </a:buClr>
              <a:buFont typeface="Verdana" pitchFamily="34" charset="0"/>
              <a:buChar char="▪"/>
              <a:defRPr sz="1600">
                <a:solidFill>
                  <a:schemeClr val="bg1"/>
                </a:solidFill>
                <a:latin typeface="Verdana" pitchFamily="34" charset="0"/>
              </a:defRPr>
            </a:lvl3pPr>
            <a:lvl4pPr marL="1658938" indent="-287338">
              <a:spcBef>
                <a:spcPts val="300"/>
              </a:spcBef>
              <a:buClr>
                <a:schemeClr val="bg1">
                  <a:lumMod val="65000"/>
                </a:schemeClr>
              </a:buClr>
              <a:buFont typeface="Verdana" pitchFamily="34" charset="0"/>
              <a:buChar char="—"/>
              <a:defRPr sz="1200">
                <a:solidFill>
                  <a:schemeClr val="bg1"/>
                </a:solidFill>
                <a:latin typeface="Verdana" pitchFamily="34" charset="0"/>
              </a:defRPr>
            </a:lvl4pPr>
            <a:lvl5pPr marL="2057400" indent="-228600">
              <a:spcBef>
                <a:spcPts val="300"/>
              </a:spcBef>
              <a:buClr>
                <a:schemeClr val="bg1">
                  <a:lumMod val="65000"/>
                </a:schemeClr>
              </a:buClr>
              <a:buFont typeface="Arial"/>
              <a:buChar char="•"/>
              <a:defRPr sz="1100">
                <a:solidFill>
                  <a:schemeClr val="bg1"/>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p:cNvGrpSpPr/>
          <p:nvPr userDrawn="1"/>
        </p:nvGrpSpPr>
        <p:grpSpPr>
          <a:xfrm>
            <a:off x="7848600" y="4629150"/>
            <a:ext cx="608013" cy="514350"/>
            <a:chOff x="7848600" y="4486637"/>
            <a:chExt cx="608013" cy="514350"/>
          </a:xfrm>
        </p:grpSpPr>
        <p:sp>
          <p:nvSpPr>
            <p:cNvPr id="15" name="Rectangle 14"/>
            <p:cNvSpPr/>
            <p:nvPr/>
          </p:nvSpPr>
          <p:spPr>
            <a:xfrm>
              <a:off x="7848600" y="4486637"/>
              <a:ext cx="608013"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Clr>
                  <a:schemeClr val="accent4"/>
                </a:buClr>
              </a:pPr>
              <a:endParaRPr lang="en-US">
                <a:solidFill>
                  <a:schemeClr val="bg1"/>
                </a:solidFill>
              </a:endParaRPr>
            </a:p>
          </p:txBody>
        </p:sp>
        <p:pic>
          <p:nvPicPr>
            <p:cNvPr id="3" name="Picture 2" descr="VMware logo 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05055" y="4629148"/>
              <a:ext cx="502918" cy="76081"/>
            </a:xfrm>
            <a:prstGeom prst="rect">
              <a:avLst/>
            </a:prstGeom>
          </p:spPr>
        </p:pic>
      </p:grpSp>
    </p:spTree>
    <p:extLst>
      <p:ext uri="{BB962C8B-B14F-4D97-AF65-F5344CB8AC3E}">
        <p14:creationId xmlns:p14="http://schemas.microsoft.com/office/powerpoint/2010/main" val="22544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bg1">
                  <a:lumMod val="65000"/>
                </a:schemeClr>
              </a:buClr>
              <a:buFont typeface="Arial"/>
              <a:buChar char="•"/>
              <a:defRPr sz="2400">
                <a:solidFill>
                  <a:srgbClr val="FFFFFF"/>
                </a:solidFill>
                <a:latin typeface="Verdana" pitchFamily="34" charset="0"/>
              </a:defRPr>
            </a:lvl1pPr>
            <a:lvl2pPr>
              <a:spcBef>
                <a:spcPts val="300"/>
              </a:spcBef>
              <a:buClr>
                <a:schemeClr val="bg1">
                  <a:lumMod val="65000"/>
                </a:schemeClr>
              </a:buClr>
              <a:buFont typeface="Verdana" pitchFamily="34" charset="0"/>
              <a:buChar char="–"/>
              <a:defRPr sz="2000">
                <a:solidFill>
                  <a:srgbClr val="FFFFFF"/>
                </a:solidFill>
                <a:latin typeface="Verdana" pitchFamily="34" charset="0"/>
              </a:defRPr>
            </a:lvl2pPr>
            <a:lvl3pPr>
              <a:spcBef>
                <a:spcPts val="300"/>
              </a:spcBef>
              <a:buClr>
                <a:schemeClr val="bg1">
                  <a:lumMod val="65000"/>
                </a:schemeClr>
              </a:buClr>
              <a:buFont typeface="Verdana" pitchFamily="34" charset="0"/>
              <a:buChar char="▪"/>
              <a:defRPr sz="1600">
                <a:solidFill>
                  <a:srgbClr val="FFFFFF"/>
                </a:solidFill>
                <a:latin typeface="Verdana" pitchFamily="34" charset="0"/>
              </a:defRPr>
            </a:lvl3pPr>
            <a:lvl4pPr marL="1658938" indent="-287338">
              <a:spcBef>
                <a:spcPts val="300"/>
              </a:spcBef>
              <a:buClr>
                <a:schemeClr val="bg1">
                  <a:lumMod val="65000"/>
                </a:schemeClr>
              </a:buClr>
              <a:buFont typeface="Verdana" pitchFamily="34" charset="0"/>
              <a:buChar char="—"/>
              <a:defRPr sz="1200">
                <a:solidFill>
                  <a:srgbClr val="FFFFFF"/>
                </a:solidFill>
                <a:latin typeface="Verdana" pitchFamily="34" charset="0"/>
              </a:defRPr>
            </a:lvl4pPr>
            <a:lvl5pPr marL="2057400" indent="-228600">
              <a:spcBef>
                <a:spcPts val="300"/>
              </a:spcBef>
              <a:buClr>
                <a:schemeClr val="bg1">
                  <a:lumMod val="65000"/>
                </a:schemeClr>
              </a:buClr>
              <a:buFont typeface="Arial"/>
              <a:buChar char="•"/>
              <a:defRPr sz="1100">
                <a:solidFill>
                  <a:srgbClr val="FFFFFF"/>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userDrawn="1"/>
          </p:nvSpPr>
          <p:spPr>
            <a:xfrm>
              <a:off x="7859395" y="4489938"/>
              <a:ext cx="593222"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VC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08863" y="4574497"/>
              <a:ext cx="294287" cy="294287"/>
            </a:xfrm>
            <a:prstGeom prst="rect">
              <a:avLst/>
            </a:prstGeom>
          </p:spPr>
        </p:pic>
      </p:gr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defRPr lang="en-US" sz="3200" dirty="0">
                <a:ln>
                  <a:noFill/>
                </a:ln>
                <a:solidFill>
                  <a:srgbClr val="BABCBE"/>
                </a:solidFill>
                <a:latin typeface="Verdana" pitchFamily="34" charset="0"/>
              </a:defRPr>
            </a:lvl1pPr>
          </a:lstStyle>
          <a:p>
            <a:pPr lvl="0" algn="l">
              <a:lnSpc>
                <a:spcPct val="90000"/>
              </a:lnSpc>
            </a:pPr>
            <a:r>
              <a:rPr lang="en-US" smtClean="0"/>
              <a:t>Click to edit Master title style</a:t>
            </a:r>
            <a:endParaRPr lang="en-US" dirty="0"/>
          </a:p>
        </p:txBody>
      </p:sp>
    </p:spTree>
    <p:extLst>
      <p:ext uri="{BB962C8B-B14F-4D97-AF65-F5344CB8AC3E}">
        <p14:creationId xmlns:p14="http://schemas.microsoft.com/office/powerpoint/2010/main" val="179324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576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grpSp>
        <p:nvGrpSpPr>
          <p:cNvPr id="6" name="Group 5"/>
          <p:cNvGrpSpPr/>
          <p:nvPr userDrawn="1"/>
        </p:nvGrpSpPr>
        <p:grpSpPr>
          <a:xfrm>
            <a:off x="384048" y="3963107"/>
            <a:ext cx="8458200" cy="566929"/>
            <a:chOff x="0" y="4572000"/>
            <a:chExt cx="9144000" cy="1984252"/>
          </a:xfrm>
        </p:grpSpPr>
        <p:sp>
          <p:nvSpPr>
            <p:cNvPr id="7" name="Pentagon 6"/>
            <p:cNvSpPr/>
            <p:nvPr/>
          </p:nvSpPr>
          <p:spPr bwMode="gray">
            <a:xfrm rot="5400000" flipH="1">
              <a:off x="3771900" y="800100"/>
              <a:ext cx="1600200" cy="9144000"/>
            </a:xfrm>
            <a:prstGeom prst="homePlate">
              <a:avLst>
                <a:gd name="adj" fmla="val 25698"/>
              </a:avLst>
            </a:prstGeom>
            <a:gradFill flip="none" rotWithShape="1">
              <a:gsLst>
                <a:gs pos="0">
                  <a:schemeClr val="tx2">
                    <a:lumMod val="20000"/>
                    <a:lumOff val="80000"/>
                  </a:schemeClr>
                </a:gs>
                <a:gs pos="100000">
                  <a:schemeClr val="bg1">
                    <a:alpha val="78000"/>
                  </a:schemeClr>
                </a:gs>
              </a:gsLst>
              <a:lin ang="10800000" scaled="0"/>
              <a:tileRect/>
            </a:gradFill>
            <a:ln w="12700" cmpd="sng">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solidFill>
                  <a:schemeClr val="bg2"/>
                </a:solidFill>
              </a:endParaRPr>
            </a:p>
          </p:txBody>
        </p:sp>
        <p:pic>
          <p:nvPicPr>
            <p:cNvPr id="8" name="Picture 7" descr="applicati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7" y="5080060"/>
              <a:ext cx="454729" cy="1472184"/>
            </a:xfrm>
            <a:prstGeom prst="rect">
              <a:avLst/>
            </a:prstGeom>
          </p:spPr>
        </p:pic>
        <p:sp>
          <p:nvSpPr>
            <p:cNvPr id="10" name="TextBox 9"/>
            <p:cNvSpPr txBox="1"/>
            <p:nvPr/>
          </p:nvSpPr>
          <p:spPr>
            <a:xfrm>
              <a:off x="1447800" y="5178544"/>
              <a:ext cx="18288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Application</a:t>
              </a:r>
              <a:endParaRPr lang="en-US" dirty="0" smtClean="0">
                <a:latin typeface="MetaNormalLF-Roman" pitchFamily="34" charset="0"/>
              </a:endParaRPr>
            </a:p>
          </p:txBody>
        </p:sp>
        <p:pic>
          <p:nvPicPr>
            <p:cNvPr id="11" name="Picture 10" descr="virtua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596" y="5084068"/>
              <a:ext cx="826779" cy="1472184"/>
            </a:xfrm>
            <a:prstGeom prst="rect">
              <a:avLst/>
            </a:prstGeom>
          </p:spPr>
        </p:pic>
        <p:sp>
          <p:nvSpPr>
            <p:cNvPr id="12" name="TextBox 11"/>
            <p:cNvSpPr txBox="1"/>
            <p:nvPr/>
          </p:nvSpPr>
          <p:spPr>
            <a:xfrm>
              <a:off x="4419599" y="5178543"/>
              <a:ext cx="1779373"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Virtualization</a:t>
              </a:r>
              <a:endParaRPr lang="en-US" dirty="0" smtClean="0">
                <a:latin typeface="MetaNormalLF-Roman" pitchFamily="34" charset="0"/>
              </a:endParaRPr>
            </a:p>
          </p:txBody>
        </p:sp>
        <p:pic>
          <p:nvPicPr>
            <p:cNvPr id="13" name="Picture 12" descr="storag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5084068"/>
              <a:ext cx="483149" cy="1472184"/>
            </a:xfrm>
            <a:prstGeom prst="rect">
              <a:avLst/>
            </a:prstGeom>
          </p:spPr>
        </p:pic>
        <p:sp>
          <p:nvSpPr>
            <p:cNvPr id="14" name="TextBox 13"/>
            <p:cNvSpPr txBox="1"/>
            <p:nvPr/>
          </p:nvSpPr>
          <p:spPr>
            <a:xfrm>
              <a:off x="7315200" y="5178544"/>
              <a:ext cx="16764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Storage</a:t>
              </a:r>
              <a:endParaRPr lang="en-US" dirty="0" smtClean="0">
                <a:latin typeface="MetaNormalLF-Roman" pitchFamily="34" charset="0"/>
              </a:endParaRPr>
            </a:p>
          </p:txBody>
        </p:sp>
      </p:grpSp>
    </p:spTree>
    <p:extLst>
      <p:ext uri="{BB962C8B-B14F-4D97-AF65-F5344CB8AC3E}">
        <p14:creationId xmlns:p14="http://schemas.microsoft.com/office/powerpoint/2010/main" val="572688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17392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5537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8969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1186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246120"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4"/>
          <p:cNvSpPr>
            <a:spLocks noGrp="1"/>
          </p:cNvSpPr>
          <p:nvPr>
            <p:ph sz="quarter" idx="14"/>
          </p:nvPr>
        </p:nvSpPr>
        <p:spPr>
          <a:xfrm>
            <a:off x="3246120"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4"/>
          <p:cNvSpPr>
            <a:spLocks noGrp="1"/>
          </p:cNvSpPr>
          <p:nvPr>
            <p:ph sz="quarter" idx="15"/>
          </p:nvPr>
        </p:nvSpPr>
        <p:spPr>
          <a:xfrm>
            <a:off x="3246120"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4"/>
          <p:cNvSpPr>
            <a:spLocks noGrp="1"/>
          </p:cNvSpPr>
          <p:nvPr>
            <p:ph sz="quarter" idx="16"/>
          </p:nvPr>
        </p:nvSpPr>
        <p:spPr>
          <a:xfrm>
            <a:off x="6099048"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4"/>
          <p:cNvSpPr>
            <a:spLocks noGrp="1"/>
          </p:cNvSpPr>
          <p:nvPr>
            <p:ph sz="quarter" idx="17"/>
          </p:nvPr>
        </p:nvSpPr>
        <p:spPr>
          <a:xfrm>
            <a:off x="6099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4"/>
          <p:cNvSpPr>
            <a:spLocks noGrp="1"/>
          </p:cNvSpPr>
          <p:nvPr>
            <p:ph sz="quarter" idx="18"/>
          </p:nvPr>
        </p:nvSpPr>
        <p:spPr>
          <a:xfrm>
            <a:off x="6099048" y="3364992"/>
            <a:ext cx="2743200" cy="109728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18528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84048" y="990600"/>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2168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8755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1874520"/>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2752344"/>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84048" y="363931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51199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407253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560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6729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sp>
        <p:nvSpPr>
          <p:cNvPr id="2" name="Title 1"/>
          <p:cNvSpPr>
            <a:spLocks noGrp="1"/>
          </p:cNvSpPr>
          <p:nvPr>
            <p:ph type="ctrTitle"/>
          </p:nvPr>
        </p:nvSpPr>
        <p:spPr>
          <a:xfrm>
            <a:off x="375918"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grpSp>
        <p:nvGrpSpPr>
          <p:cNvPr id="9" name="Group 8"/>
          <p:cNvGrpSpPr/>
          <p:nvPr userDrawn="1"/>
        </p:nvGrpSpPr>
        <p:grpSpPr>
          <a:xfrm>
            <a:off x="7859395" y="4629151"/>
            <a:ext cx="593222" cy="514350"/>
            <a:chOff x="7859395" y="4489938"/>
            <a:chExt cx="593222" cy="514350"/>
          </a:xfrm>
        </p:grpSpPr>
        <p:sp>
          <p:nvSpPr>
            <p:cNvPr id="10" name="Rectangle 9"/>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98637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55965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41699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8" name="Group 7"/>
          <p:cNvGrpSpPr/>
          <p:nvPr userDrawn="1"/>
        </p:nvGrpSpPr>
        <p:grpSpPr>
          <a:xfrm>
            <a:off x="7859395" y="4629151"/>
            <a:ext cx="593222" cy="514350"/>
            <a:chOff x="7859395" y="4489938"/>
            <a:chExt cx="593222" cy="514350"/>
          </a:xfrm>
        </p:grpSpPr>
        <p:sp>
          <p:nvSpPr>
            <p:cNvPr id="9" name="Rectangle 8"/>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60495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rgbClr val="717074"/>
                </a:solidFill>
                <a:latin typeface="Verdana" pitchFamily="34" charset="0"/>
              </a:defRPr>
            </a:lvl1pPr>
            <a:lvl2pPr>
              <a:spcBef>
                <a:spcPts val="300"/>
              </a:spcBef>
              <a:buClr>
                <a:schemeClr val="accent5"/>
              </a:buClr>
              <a:buFont typeface="Verdana" pitchFamily="34" charset="0"/>
              <a:buChar char="–"/>
              <a:defRPr sz="2000">
                <a:solidFill>
                  <a:srgbClr val="717074"/>
                </a:solidFill>
                <a:latin typeface="Verdana" pitchFamily="34" charset="0"/>
              </a:defRPr>
            </a:lvl2pPr>
            <a:lvl3pPr>
              <a:spcBef>
                <a:spcPts val="300"/>
              </a:spcBef>
              <a:buClr>
                <a:schemeClr val="accent5"/>
              </a:buClr>
              <a:buFont typeface="Verdana" pitchFamily="34" charset="0"/>
              <a:buChar char="▪"/>
              <a:defRPr sz="1600">
                <a:solidFill>
                  <a:srgbClr val="717074"/>
                </a:solidFill>
                <a:latin typeface="Verdana" pitchFamily="34" charset="0"/>
              </a:defRPr>
            </a:lvl3pPr>
            <a:lvl4pPr marL="1658938" indent="-287338">
              <a:spcBef>
                <a:spcPts val="300"/>
              </a:spcBef>
              <a:buClr>
                <a:schemeClr val="accent5"/>
              </a:buClr>
              <a:buFont typeface="Verdana" pitchFamily="34" charset="0"/>
              <a:buChar char="—"/>
              <a:defRPr sz="1200">
                <a:solidFill>
                  <a:srgbClr val="717074"/>
                </a:solidFill>
                <a:latin typeface="Verdana" pitchFamily="34" charset="0"/>
              </a:defRPr>
            </a:lvl4pPr>
            <a:lvl5pPr marL="2057400" indent="-228600">
              <a:spcBef>
                <a:spcPts val="300"/>
              </a:spcBef>
              <a:buClr>
                <a:schemeClr val="accent5"/>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Pivotal whit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926313" y="4605679"/>
              <a:ext cx="452587" cy="119715"/>
            </a:xfrm>
            <a:prstGeom prst="rect">
              <a:avLst/>
            </a:prstGeom>
          </p:spPr>
        </p:pic>
      </p:grpSp>
    </p:spTree>
    <p:extLst>
      <p:ext uri="{BB962C8B-B14F-4D97-AF65-F5344CB8AC3E}">
        <p14:creationId xmlns:p14="http://schemas.microsoft.com/office/powerpoint/2010/main" val="261061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edera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87880"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87881" y="990600"/>
            <a:ext cx="8410575" cy="3429000"/>
          </a:xfrm>
          <a:prstGeom prst="rect">
            <a:avLst/>
          </a:prstGeom>
          <a:noFill/>
        </p:spPr>
        <p:txBody>
          <a:bodyPr lIns="0" tIns="0" rIns="0" bIns="0">
            <a:noAutofit/>
          </a:bodyPr>
          <a:lstStyle>
            <a:lvl1pPr marL="228600" indent="-228600">
              <a:spcBef>
                <a:spcPts val="1200"/>
              </a:spcBef>
              <a:buClr>
                <a:schemeClr val="tx1"/>
              </a:buClr>
              <a:buFont typeface="Wingdings" pitchFamily="2" charset="2"/>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48600" y="4629150"/>
            <a:ext cx="608013" cy="514350"/>
            <a:chOff x="7618413" y="4114800"/>
            <a:chExt cx="762000" cy="644616"/>
          </a:xfrm>
        </p:grpSpPr>
        <p:sp>
          <p:nvSpPr>
            <p:cNvPr id="14" name="Rectangle 13"/>
            <p:cNvSpPr/>
            <p:nvPr/>
          </p:nvSpPr>
          <p:spPr>
            <a:xfrm>
              <a:off x="7618413" y="4114800"/>
              <a:ext cx="762000" cy="644616"/>
            </a:xfrm>
            <a:prstGeom prst="rect">
              <a:avLst/>
            </a:prstGeom>
            <a:solidFill>
              <a:srgbClr val="9D9F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5" name="Picture 14" descr="Destination Federation 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15719" y="4199890"/>
              <a:ext cx="367389" cy="367898"/>
            </a:xfrm>
            <a:prstGeom prst="rect">
              <a:avLst/>
            </a:prstGeom>
          </p:spPr>
        </p:pic>
      </p:grpSp>
    </p:spTree>
    <p:extLst>
      <p:ext uri="{BB962C8B-B14F-4D97-AF65-F5344CB8AC3E}">
        <p14:creationId xmlns:p14="http://schemas.microsoft.com/office/powerpoint/2010/main" val="94586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87880"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87881"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rgbClr val="717074"/>
                </a:solidFill>
                <a:latin typeface="Verdana" pitchFamily="34" charset="0"/>
              </a:defRPr>
            </a:lvl1pPr>
            <a:lvl2pPr>
              <a:spcBef>
                <a:spcPts val="300"/>
              </a:spcBef>
              <a:buClr>
                <a:schemeClr val="tx1"/>
              </a:buClr>
              <a:buFont typeface="Verdana" pitchFamily="34" charset="0"/>
              <a:buChar char="–"/>
              <a:defRPr sz="2000">
                <a:solidFill>
                  <a:srgbClr val="717074"/>
                </a:solidFill>
                <a:latin typeface="Verdana" pitchFamily="34" charset="0"/>
              </a:defRPr>
            </a:lvl2pPr>
            <a:lvl3pPr>
              <a:spcBef>
                <a:spcPts val="300"/>
              </a:spcBef>
              <a:buClr>
                <a:schemeClr val="tx1"/>
              </a:buClr>
              <a:buFont typeface="Verdana" pitchFamily="34" charset="0"/>
              <a:buChar char="▪"/>
              <a:defRPr sz="1600">
                <a:solidFill>
                  <a:srgbClr val="717074"/>
                </a:solidFill>
                <a:latin typeface="Verdana" pitchFamily="34" charset="0"/>
              </a:defRPr>
            </a:lvl3pPr>
            <a:lvl4pPr marL="1658938" indent="-287338">
              <a:spcBef>
                <a:spcPts val="300"/>
              </a:spcBef>
              <a:buClr>
                <a:schemeClr val="tx1"/>
              </a:buClr>
              <a:buFont typeface="Verdana" pitchFamily="34" charset="0"/>
              <a:buChar char="—"/>
              <a:defRPr sz="1200">
                <a:solidFill>
                  <a:srgbClr val="717074"/>
                </a:solidFill>
                <a:latin typeface="Verdana" pitchFamily="34" charset="0"/>
              </a:defRPr>
            </a:lvl4pPr>
            <a:lvl5pPr marL="2057400" indent="-228600">
              <a:spcBef>
                <a:spcPts val="300"/>
              </a:spcBef>
              <a:buClr>
                <a:schemeClr val="tx1"/>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p:cNvGrpSpPr/>
          <p:nvPr userDrawn="1"/>
        </p:nvGrpSpPr>
        <p:grpSpPr>
          <a:xfrm>
            <a:off x="7848600" y="4629150"/>
            <a:ext cx="608013" cy="514350"/>
            <a:chOff x="7848600" y="4486637"/>
            <a:chExt cx="608013" cy="514350"/>
          </a:xfrm>
        </p:grpSpPr>
        <p:sp>
          <p:nvSpPr>
            <p:cNvPr id="15" name="Rectangle 14"/>
            <p:cNvSpPr/>
            <p:nvPr/>
          </p:nvSpPr>
          <p:spPr>
            <a:xfrm>
              <a:off x="7848600" y="4486637"/>
              <a:ext cx="608013"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 name="Picture 2" descr="VMware logo 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05055" y="4629148"/>
              <a:ext cx="502918" cy="76081"/>
            </a:xfrm>
            <a:prstGeom prst="rect">
              <a:avLst/>
            </a:prstGeom>
          </p:spPr>
        </p:pic>
      </p:grpSp>
    </p:spTree>
    <p:extLst>
      <p:ext uri="{BB962C8B-B14F-4D97-AF65-F5344CB8AC3E}">
        <p14:creationId xmlns:p14="http://schemas.microsoft.com/office/powerpoint/2010/main" val="85289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userDrawn="1"/>
          </p:nvSpPr>
          <p:spPr>
            <a:xfrm>
              <a:off x="7859395" y="4489938"/>
              <a:ext cx="593222"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VC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08863" y="4574497"/>
              <a:ext cx="294287" cy="294287"/>
            </a:xfrm>
            <a:prstGeom prst="rect">
              <a:avLst/>
            </a:prstGeom>
          </p:spPr>
        </p:pic>
      </p:gr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7690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grpSp>
        <p:nvGrpSpPr>
          <p:cNvPr id="6" name="Group 5"/>
          <p:cNvGrpSpPr/>
          <p:nvPr userDrawn="1"/>
        </p:nvGrpSpPr>
        <p:grpSpPr>
          <a:xfrm>
            <a:off x="384048" y="3963107"/>
            <a:ext cx="8458200" cy="566929"/>
            <a:chOff x="0" y="4572000"/>
            <a:chExt cx="9144000" cy="1984252"/>
          </a:xfrm>
        </p:grpSpPr>
        <p:sp>
          <p:nvSpPr>
            <p:cNvPr id="7" name="Pentagon 6"/>
            <p:cNvSpPr/>
            <p:nvPr/>
          </p:nvSpPr>
          <p:spPr bwMode="gray">
            <a:xfrm rot="5400000" flipH="1">
              <a:off x="3771900" y="800100"/>
              <a:ext cx="1600200" cy="9144000"/>
            </a:xfrm>
            <a:prstGeom prst="homePlate">
              <a:avLst>
                <a:gd name="adj" fmla="val 25698"/>
              </a:avLst>
            </a:prstGeom>
            <a:gradFill flip="none" rotWithShape="1">
              <a:gsLst>
                <a:gs pos="0">
                  <a:schemeClr val="tx2">
                    <a:lumMod val="20000"/>
                    <a:lumOff val="80000"/>
                  </a:schemeClr>
                </a:gs>
                <a:gs pos="100000">
                  <a:schemeClr val="bg1">
                    <a:alpha val="78000"/>
                  </a:schemeClr>
                </a:gs>
              </a:gsLst>
              <a:lin ang="10800000" scaled="0"/>
              <a:tileRect/>
            </a:gradFill>
            <a:ln w="12700" cmpd="sng">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solidFill>
                  <a:schemeClr val="bg2"/>
                </a:solidFill>
              </a:endParaRPr>
            </a:p>
          </p:txBody>
        </p:sp>
        <p:pic>
          <p:nvPicPr>
            <p:cNvPr id="8" name="Picture 7" descr="applicati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7" y="5080060"/>
              <a:ext cx="454729" cy="1472184"/>
            </a:xfrm>
            <a:prstGeom prst="rect">
              <a:avLst/>
            </a:prstGeom>
          </p:spPr>
        </p:pic>
        <p:sp>
          <p:nvSpPr>
            <p:cNvPr id="10" name="TextBox 9"/>
            <p:cNvSpPr txBox="1"/>
            <p:nvPr/>
          </p:nvSpPr>
          <p:spPr>
            <a:xfrm>
              <a:off x="1447800" y="5178544"/>
              <a:ext cx="18288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Application</a:t>
              </a:r>
              <a:endParaRPr lang="en-US" dirty="0" smtClean="0">
                <a:latin typeface="MetaNormalLF-Roman" pitchFamily="34" charset="0"/>
              </a:endParaRPr>
            </a:p>
          </p:txBody>
        </p:sp>
        <p:pic>
          <p:nvPicPr>
            <p:cNvPr id="11" name="Picture 10" descr="virtua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596" y="5084068"/>
              <a:ext cx="826779" cy="1472184"/>
            </a:xfrm>
            <a:prstGeom prst="rect">
              <a:avLst/>
            </a:prstGeom>
          </p:spPr>
        </p:pic>
        <p:sp>
          <p:nvSpPr>
            <p:cNvPr id="12" name="TextBox 11"/>
            <p:cNvSpPr txBox="1"/>
            <p:nvPr/>
          </p:nvSpPr>
          <p:spPr>
            <a:xfrm>
              <a:off x="4419599" y="5178543"/>
              <a:ext cx="1779373"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Virtualization</a:t>
              </a:r>
              <a:endParaRPr lang="en-US" dirty="0" smtClean="0">
                <a:latin typeface="MetaNormalLF-Roman" pitchFamily="34" charset="0"/>
              </a:endParaRPr>
            </a:p>
          </p:txBody>
        </p:sp>
        <p:pic>
          <p:nvPicPr>
            <p:cNvPr id="13" name="Picture 12" descr="storag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5084068"/>
              <a:ext cx="483149" cy="1472184"/>
            </a:xfrm>
            <a:prstGeom prst="rect">
              <a:avLst/>
            </a:prstGeom>
          </p:spPr>
        </p:pic>
        <p:sp>
          <p:nvSpPr>
            <p:cNvPr id="14" name="TextBox 13"/>
            <p:cNvSpPr txBox="1"/>
            <p:nvPr/>
          </p:nvSpPr>
          <p:spPr>
            <a:xfrm>
              <a:off x="7315200" y="5178544"/>
              <a:ext cx="16764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Storage</a:t>
              </a:r>
              <a:endParaRPr lang="en-US" dirty="0" smtClean="0">
                <a:latin typeface="MetaNormalLF-Roman" pitchFamily="34" charset="0"/>
              </a:endParaRPr>
            </a:p>
          </p:txBody>
        </p:sp>
      </p:grpSp>
    </p:spTree>
    <p:extLst>
      <p:ext uri="{BB962C8B-B14F-4D97-AF65-F5344CB8AC3E}">
        <p14:creationId xmlns:p14="http://schemas.microsoft.com/office/powerpoint/2010/main" val="3755144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2387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15626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8334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3734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246120"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4"/>
          <p:cNvSpPr>
            <a:spLocks noGrp="1"/>
          </p:cNvSpPr>
          <p:nvPr>
            <p:ph sz="quarter" idx="14"/>
          </p:nvPr>
        </p:nvSpPr>
        <p:spPr>
          <a:xfrm>
            <a:off x="3246120"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4"/>
          <p:cNvSpPr>
            <a:spLocks noGrp="1"/>
          </p:cNvSpPr>
          <p:nvPr>
            <p:ph sz="quarter" idx="15"/>
          </p:nvPr>
        </p:nvSpPr>
        <p:spPr>
          <a:xfrm>
            <a:off x="3246120"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4"/>
          <p:cNvSpPr>
            <a:spLocks noGrp="1"/>
          </p:cNvSpPr>
          <p:nvPr>
            <p:ph sz="quarter" idx="16"/>
          </p:nvPr>
        </p:nvSpPr>
        <p:spPr>
          <a:xfrm>
            <a:off x="6099048"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4"/>
          <p:cNvSpPr>
            <a:spLocks noGrp="1"/>
          </p:cNvSpPr>
          <p:nvPr>
            <p:ph sz="quarter" idx="17"/>
          </p:nvPr>
        </p:nvSpPr>
        <p:spPr>
          <a:xfrm>
            <a:off x="6099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4"/>
          <p:cNvSpPr>
            <a:spLocks noGrp="1"/>
          </p:cNvSpPr>
          <p:nvPr>
            <p:ph sz="quarter" idx="18"/>
          </p:nvPr>
        </p:nvSpPr>
        <p:spPr>
          <a:xfrm>
            <a:off x="6099048" y="3364992"/>
            <a:ext cx="2743200" cy="109728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0792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8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84048" y="990600"/>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84125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8755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1874520"/>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2752344"/>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84048" y="363931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42312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7" name="Picture Placeholder 2"/>
          <p:cNvSpPr>
            <a:spLocks noGrp="1"/>
          </p:cNvSpPr>
          <p:nvPr>
            <p:ph type="pic" idx="11"/>
          </p:nvPr>
        </p:nvSpPr>
        <p:spPr>
          <a:xfrm>
            <a:off x="0" y="2379"/>
            <a:ext cx="9144000" cy="4987133"/>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2" name="Title 1"/>
          <p:cNvSpPr>
            <a:spLocks noGrp="1"/>
          </p:cNvSpPr>
          <p:nvPr>
            <p:ph type="ctrTitle"/>
          </p:nvPr>
        </p:nvSpPr>
        <p:spPr>
          <a:xfrm>
            <a:off x="379412" y="4114800"/>
            <a:ext cx="6935787" cy="413989"/>
          </a:xfrm>
          <a:prstGeom prst="rect">
            <a:avLst/>
          </a:prstGeom>
        </p:spPr>
        <p:txBody>
          <a:bodyPr lIns="0" tIns="0" rIns="0" bIns="0" anchor="t" anchorCtr="0"/>
          <a:lstStyle>
            <a:lvl1pPr algn="l">
              <a:lnSpc>
                <a:spcPct val="80000"/>
              </a:lnSpc>
              <a:defRPr sz="2800">
                <a:solidFill>
                  <a:schemeClr val="tx2"/>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9412" y="4535865"/>
            <a:ext cx="6935787" cy="269994"/>
          </a:xfrm>
          <a:prstGeom prst="rect">
            <a:avLst/>
          </a:prstGeom>
        </p:spPr>
        <p:txBody>
          <a:bodyPr lIns="0" tIns="0" rIns="0" bIns="0"/>
          <a:lstStyle>
            <a:lvl1pPr marL="0" indent="0" algn="l">
              <a:buNone/>
              <a:defRPr sz="1600">
                <a:solidFill>
                  <a:schemeClr val="bg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9" name="Group 8"/>
          <p:cNvGrpSpPr/>
          <p:nvPr userDrawn="1"/>
        </p:nvGrpSpPr>
        <p:grpSpPr>
          <a:xfrm>
            <a:off x="7859395" y="4629149"/>
            <a:ext cx="593222" cy="514350"/>
            <a:chOff x="7618413" y="4303993"/>
            <a:chExt cx="762000" cy="660688"/>
          </a:xfrm>
        </p:grpSpPr>
        <p:sp>
          <p:nvSpPr>
            <p:cNvPr id="10" name="Rectangle 9"/>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MC logo white_300dpi.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103237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8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67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67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576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560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6729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sp>
        <p:nvSpPr>
          <p:cNvPr id="2" name="Title 1"/>
          <p:cNvSpPr>
            <a:spLocks noGrp="1"/>
          </p:cNvSpPr>
          <p:nvPr>
            <p:ph type="ctrTitle"/>
          </p:nvPr>
        </p:nvSpPr>
        <p:spPr>
          <a:xfrm>
            <a:off x="375918"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grpSp>
        <p:nvGrpSpPr>
          <p:cNvPr id="9" name="Group 8"/>
          <p:cNvGrpSpPr/>
          <p:nvPr userDrawn="1"/>
        </p:nvGrpSpPr>
        <p:grpSpPr>
          <a:xfrm>
            <a:off x="7859395" y="4629151"/>
            <a:ext cx="593222" cy="514350"/>
            <a:chOff x="7859395" y="4489938"/>
            <a:chExt cx="593222" cy="514350"/>
          </a:xfrm>
        </p:grpSpPr>
        <p:sp>
          <p:nvSpPr>
            <p:cNvPr id="10" name="Rectangle 9"/>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98637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55965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41699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8" name="Group 7"/>
          <p:cNvGrpSpPr/>
          <p:nvPr userDrawn="1"/>
        </p:nvGrpSpPr>
        <p:grpSpPr>
          <a:xfrm>
            <a:off x="7859395" y="4629151"/>
            <a:ext cx="593222" cy="514350"/>
            <a:chOff x="7859395" y="4489938"/>
            <a:chExt cx="593222" cy="514350"/>
          </a:xfrm>
        </p:grpSpPr>
        <p:sp>
          <p:nvSpPr>
            <p:cNvPr id="9" name="Rectangle 8"/>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60495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rgbClr val="717074"/>
                </a:solidFill>
                <a:latin typeface="Verdana" pitchFamily="34" charset="0"/>
              </a:defRPr>
            </a:lvl1pPr>
            <a:lvl2pPr>
              <a:spcBef>
                <a:spcPts val="300"/>
              </a:spcBef>
              <a:buClr>
                <a:schemeClr val="accent5"/>
              </a:buClr>
              <a:buFont typeface="Verdana" pitchFamily="34" charset="0"/>
              <a:buChar char="–"/>
              <a:defRPr sz="2000">
                <a:solidFill>
                  <a:srgbClr val="717074"/>
                </a:solidFill>
                <a:latin typeface="Verdana" pitchFamily="34" charset="0"/>
              </a:defRPr>
            </a:lvl2pPr>
            <a:lvl3pPr>
              <a:spcBef>
                <a:spcPts val="300"/>
              </a:spcBef>
              <a:buClr>
                <a:schemeClr val="accent5"/>
              </a:buClr>
              <a:buFont typeface="Verdana" pitchFamily="34" charset="0"/>
              <a:buChar char="▪"/>
              <a:defRPr sz="1600">
                <a:solidFill>
                  <a:srgbClr val="717074"/>
                </a:solidFill>
                <a:latin typeface="Verdana" pitchFamily="34" charset="0"/>
              </a:defRPr>
            </a:lvl3pPr>
            <a:lvl4pPr marL="1658938" indent="-287338">
              <a:spcBef>
                <a:spcPts val="300"/>
              </a:spcBef>
              <a:buClr>
                <a:schemeClr val="accent5"/>
              </a:buClr>
              <a:buFont typeface="Verdana" pitchFamily="34" charset="0"/>
              <a:buChar char="—"/>
              <a:defRPr sz="1200">
                <a:solidFill>
                  <a:srgbClr val="717074"/>
                </a:solidFill>
                <a:latin typeface="Verdana" pitchFamily="34" charset="0"/>
              </a:defRPr>
            </a:lvl4pPr>
            <a:lvl5pPr marL="2057400" indent="-228600">
              <a:spcBef>
                <a:spcPts val="300"/>
              </a:spcBef>
              <a:buClr>
                <a:schemeClr val="accent5"/>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Pivotal whit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926313" y="4605679"/>
              <a:ext cx="452587" cy="119715"/>
            </a:xfrm>
            <a:prstGeom prst="rect">
              <a:avLst/>
            </a:prstGeom>
          </p:spPr>
        </p:pic>
      </p:grpSp>
    </p:spTree>
    <p:extLst>
      <p:ext uri="{BB962C8B-B14F-4D97-AF65-F5344CB8AC3E}">
        <p14:creationId xmlns:p14="http://schemas.microsoft.com/office/powerpoint/2010/main" val="261061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Federa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3"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4" y="990600"/>
            <a:ext cx="8410575" cy="3429000"/>
          </a:xfrm>
          <a:prstGeom prst="rect">
            <a:avLst/>
          </a:prstGeom>
          <a:noFill/>
        </p:spPr>
        <p:txBody>
          <a:bodyPr lIns="0" tIns="0" rIns="0" bIns="0">
            <a:noAutofit/>
          </a:bodyPr>
          <a:lstStyle>
            <a:lvl1pPr marL="228600" indent="-228600">
              <a:spcBef>
                <a:spcPts val="1200"/>
              </a:spcBef>
              <a:buClr>
                <a:schemeClr val="tx1"/>
              </a:buClr>
              <a:buFont typeface="Wingdings" pitchFamily="2" charset="2"/>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1" name="Group 10"/>
          <p:cNvGrpSpPr/>
          <p:nvPr userDrawn="1"/>
        </p:nvGrpSpPr>
        <p:grpSpPr>
          <a:xfrm>
            <a:off x="7848600" y="4629150"/>
            <a:ext cx="608013" cy="514350"/>
            <a:chOff x="7618413" y="4114800"/>
            <a:chExt cx="762000" cy="644616"/>
          </a:xfrm>
        </p:grpSpPr>
        <p:sp>
          <p:nvSpPr>
            <p:cNvPr id="14" name="Rectangle 13"/>
            <p:cNvSpPr/>
            <p:nvPr/>
          </p:nvSpPr>
          <p:spPr>
            <a:xfrm>
              <a:off x="7618413" y="4114800"/>
              <a:ext cx="762000" cy="644616"/>
            </a:xfrm>
            <a:prstGeom prst="rect">
              <a:avLst/>
            </a:prstGeom>
            <a:solidFill>
              <a:srgbClr val="9D9F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5" name="Picture 14" descr="Destination Federation 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15719" y="4199890"/>
              <a:ext cx="367389" cy="367898"/>
            </a:xfrm>
            <a:prstGeom prst="rect">
              <a:avLst/>
            </a:prstGeom>
          </p:spPr>
        </p:pic>
      </p:grpSp>
    </p:spTree>
    <p:extLst>
      <p:ext uri="{BB962C8B-B14F-4D97-AF65-F5344CB8AC3E}">
        <p14:creationId xmlns:p14="http://schemas.microsoft.com/office/powerpoint/2010/main" val="94586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rgbClr val="717074"/>
                </a:solidFill>
                <a:latin typeface="Verdana" pitchFamily="34" charset="0"/>
              </a:defRPr>
            </a:lvl1pPr>
            <a:lvl2pPr>
              <a:spcBef>
                <a:spcPts val="300"/>
              </a:spcBef>
              <a:buClr>
                <a:schemeClr val="tx1"/>
              </a:buClr>
              <a:buFont typeface="Verdana" pitchFamily="34" charset="0"/>
              <a:buChar char="–"/>
              <a:defRPr sz="2000">
                <a:solidFill>
                  <a:srgbClr val="717074"/>
                </a:solidFill>
                <a:latin typeface="Verdana" pitchFamily="34" charset="0"/>
              </a:defRPr>
            </a:lvl2pPr>
            <a:lvl3pPr>
              <a:spcBef>
                <a:spcPts val="300"/>
              </a:spcBef>
              <a:buClr>
                <a:schemeClr val="tx1"/>
              </a:buClr>
              <a:buFont typeface="Verdana" pitchFamily="34" charset="0"/>
              <a:buChar char="▪"/>
              <a:defRPr sz="1600">
                <a:solidFill>
                  <a:srgbClr val="717074"/>
                </a:solidFill>
                <a:latin typeface="Verdana" pitchFamily="34" charset="0"/>
              </a:defRPr>
            </a:lvl3pPr>
            <a:lvl4pPr marL="1658938" indent="-287338">
              <a:spcBef>
                <a:spcPts val="300"/>
              </a:spcBef>
              <a:buClr>
                <a:schemeClr val="tx1"/>
              </a:buClr>
              <a:buFont typeface="Verdana" pitchFamily="34" charset="0"/>
              <a:buChar char="—"/>
              <a:defRPr sz="1200">
                <a:solidFill>
                  <a:srgbClr val="717074"/>
                </a:solidFill>
                <a:latin typeface="Verdana" pitchFamily="34" charset="0"/>
              </a:defRPr>
            </a:lvl4pPr>
            <a:lvl5pPr marL="2057400" indent="-228600">
              <a:spcBef>
                <a:spcPts val="300"/>
              </a:spcBef>
              <a:buClr>
                <a:schemeClr val="tx1"/>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p:cNvGrpSpPr/>
          <p:nvPr userDrawn="1"/>
        </p:nvGrpSpPr>
        <p:grpSpPr>
          <a:xfrm>
            <a:off x="7848600" y="4629150"/>
            <a:ext cx="608013" cy="514350"/>
            <a:chOff x="7848600" y="4486637"/>
            <a:chExt cx="608013" cy="514350"/>
          </a:xfrm>
        </p:grpSpPr>
        <p:sp>
          <p:nvSpPr>
            <p:cNvPr id="15" name="Rectangle 14"/>
            <p:cNvSpPr/>
            <p:nvPr/>
          </p:nvSpPr>
          <p:spPr>
            <a:xfrm>
              <a:off x="7848600" y="4486637"/>
              <a:ext cx="608013"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 name="Picture 2" descr="VMware logo 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05055" y="4629148"/>
              <a:ext cx="502918" cy="76081"/>
            </a:xfrm>
            <a:prstGeom prst="rect">
              <a:avLst/>
            </a:prstGeom>
          </p:spPr>
        </p:pic>
      </p:grpSp>
    </p:spTree>
    <p:extLst>
      <p:ext uri="{BB962C8B-B14F-4D97-AF65-F5344CB8AC3E}">
        <p14:creationId xmlns:p14="http://schemas.microsoft.com/office/powerpoint/2010/main" val="85289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userDrawn="1"/>
          </p:nvSpPr>
          <p:spPr>
            <a:xfrm>
              <a:off x="7859395" y="4489938"/>
              <a:ext cx="593222"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VC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08863" y="4574497"/>
              <a:ext cx="294287" cy="294287"/>
            </a:xfrm>
            <a:prstGeom prst="rect">
              <a:avLst/>
            </a:prstGeom>
          </p:spPr>
        </p:pic>
      </p:gr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7690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grpSp>
        <p:nvGrpSpPr>
          <p:cNvPr id="6" name="Group 5"/>
          <p:cNvGrpSpPr/>
          <p:nvPr userDrawn="1"/>
        </p:nvGrpSpPr>
        <p:grpSpPr>
          <a:xfrm>
            <a:off x="384048" y="3963107"/>
            <a:ext cx="8458200" cy="566929"/>
            <a:chOff x="0" y="4572000"/>
            <a:chExt cx="9144000" cy="1984252"/>
          </a:xfrm>
        </p:grpSpPr>
        <p:sp>
          <p:nvSpPr>
            <p:cNvPr id="7" name="Pentagon 6"/>
            <p:cNvSpPr/>
            <p:nvPr/>
          </p:nvSpPr>
          <p:spPr bwMode="gray">
            <a:xfrm rot="5400000" flipH="1">
              <a:off x="3771900" y="800100"/>
              <a:ext cx="1600200" cy="9144000"/>
            </a:xfrm>
            <a:prstGeom prst="homePlate">
              <a:avLst>
                <a:gd name="adj" fmla="val 25698"/>
              </a:avLst>
            </a:prstGeom>
            <a:gradFill flip="none" rotWithShape="1">
              <a:gsLst>
                <a:gs pos="0">
                  <a:schemeClr val="tx2">
                    <a:lumMod val="20000"/>
                    <a:lumOff val="80000"/>
                  </a:schemeClr>
                </a:gs>
                <a:gs pos="100000">
                  <a:schemeClr val="bg1">
                    <a:alpha val="78000"/>
                  </a:schemeClr>
                </a:gs>
              </a:gsLst>
              <a:lin ang="10800000" scaled="0"/>
              <a:tileRect/>
            </a:gradFill>
            <a:ln w="12700" cmpd="sng">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solidFill>
                  <a:schemeClr val="bg2"/>
                </a:solidFill>
              </a:endParaRPr>
            </a:p>
          </p:txBody>
        </p:sp>
        <p:pic>
          <p:nvPicPr>
            <p:cNvPr id="8" name="Picture 7" descr="applicati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7" y="5080060"/>
              <a:ext cx="454729" cy="1472184"/>
            </a:xfrm>
            <a:prstGeom prst="rect">
              <a:avLst/>
            </a:prstGeom>
          </p:spPr>
        </p:pic>
        <p:sp>
          <p:nvSpPr>
            <p:cNvPr id="10" name="TextBox 9"/>
            <p:cNvSpPr txBox="1"/>
            <p:nvPr/>
          </p:nvSpPr>
          <p:spPr>
            <a:xfrm>
              <a:off x="1447800" y="5178544"/>
              <a:ext cx="18288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Application</a:t>
              </a:r>
              <a:endParaRPr lang="en-US" dirty="0" smtClean="0">
                <a:latin typeface="MetaNormalLF-Roman" pitchFamily="34" charset="0"/>
              </a:endParaRPr>
            </a:p>
          </p:txBody>
        </p:sp>
        <p:pic>
          <p:nvPicPr>
            <p:cNvPr id="11" name="Picture 10" descr="virtua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596" y="5084068"/>
              <a:ext cx="826779" cy="1472184"/>
            </a:xfrm>
            <a:prstGeom prst="rect">
              <a:avLst/>
            </a:prstGeom>
          </p:spPr>
        </p:pic>
        <p:sp>
          <p:nvSpPr>
            <p:cNvPr id="12" name="TextBox 11"/>
            <p:cNvSpPr txBox="1"/>
            <p:nvPr/>
          </p:nvSpPr>
          <p:spPr>
            <a:xfrm>
              <a:off x="4419599" y="5178543"/>
              <a:ext cx="1779373"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Virtualization</a:t>
              </a:r>
              <a:endParaRPr lang="en-US" dirty="0" smtClean="0">
                <a:latin typeface="MetaNormalLF-Roman" pitchFamily="34" charset="0"/>
              </a:endParaRPr>
            </a:p>
          </p:txBody>
        </p:sp>
        <p:pic>
          <p:nvPicPr>
            <p:cNvPr id="13" name="Picture 12" descr="storag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5084068"/>
              <a:ext cx="483149" cy="1472184"/>
            </a:xfrm>
            <a:prstGeom prst="rect">
              <a:avLst/>
            </a:prstGeom>
          </p:spPr>
        </p:pic>
        <p:sp>
          <p:nvSpPr>
            <p:cNvPr id="14" name="TextBox 13"/>
            <p:cNvSpPr txBox="1"/>
            <p:nvPr/>
          </p:nvSpPr>
          <p:spPr>
            <a:xfrm>
              <a:off x="7315200" y="5178544"/>
              <a:ext cx="16764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Storage</a:t>
              </a:r>
              <a:endParaRPr lang="en-US" dirty="0" smtClean="0">
                <a:latin typeface="MetaNormalLF-Roman" pitchFamily="34" charset="0"/>
              </a:endParaRPr>
            </a:p>
          </p:txBody>
        </p:sp>
      </p:grpSp>
    </p:spTree>
    <p:extLst>
      <p:ext uri="{BB962C8B-B14F-4D97-AF65-F5344CB8AC3E}">
        <p14:creationId xmlns:p14="http://schemas.microsoft.com/office/powerpoint/2010/main" val="48023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6634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8121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9933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19792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246120"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4"/>
          <p:cNvSpPr>
            <a:spLocks noGrp="1"/>
          </p:cNvSpPr>
          <p:nvPr>
            <p:ph sz="quarter" idx="14"/>
          </p:nvPr>
        </p:nvSpPr>
        <p:spPr>
          <a:xfrm>
            <a:off x="3246120"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4"/>
          <p:cNvSpPr>
            <a:spLocks noGrp="1"/>
          </p:cNvSpPr>
          <p:nvPr>
            <p:ph sz="quarter" idx="15"/>
          </p:nvPr>
        </p:nvSpPr>
        <p:spPr>
          <a:xfrm>
            <a:off x="3246120"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4"/>
          <p:cNvSpPr>
            <a:spLocks noGrp="1"/>
          </p:cNvSpPr>
          <p:nvPr>
            <p:ph sz="quarter" idx="16"/>
          </p:nvPr>
        </p:nvSpPr>
        <p:spPr>
          <a:xfrm>
            <a:off x="6099048"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4"/>
          <p:cNvSpPr>
            <a:spLocks noGrp="1"/>
          </p:cNvSpPr>
          <p:nvPr>
            <p:ph sz="quarter" idx="17"/>
          </p:nvPr>
        </p:nvSpPr>
        <p:spPr>
          <a:xfrm>
            <a:off x="6099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4"/>
          <p:cNvSpPr>
            <a:spLocks noGrp="1"/>
          </p:cNvSpPr>
          <p:nvPr>
            <p:ph sz="quarter" idx="18"/>
          </p:nvPr>
        </p:nvSpPr>
        <p:spPr>
          <a:xfrm>
            <a:off x="6099048" y="3364992"/>
            <a:ext cx="2743200" cy="109728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6508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84048" y="990600"/>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2320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8755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1874520"/>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2752344"/>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84048" y="363931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66397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7" name="Picture Placeholder 2"/>
          <p:cNvSpPr>
            <a:spLocks noGrp="1"/>
          </p:cNvSpPr>
          <p:nvPr>
            <p:ph type="pic" idx="11"/>
          </p:nvPr>
        </p:nvSpPr>
        <p:spPr>
          <a:xfrm>
            <a:off x="0" y="2379"/>
            <a:ext cx="9144000" cy="4987133"/>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2" name="Title 1"/>
          <p:cNvSpPr>
            <a:spLocks noGrp="1"/>
          </p:cNvSpPr>
          <p:nvPr>
            <p:ph type="ctrTitle"/>
          </p:nvPr>
        </p:nvSpPr>
        <p:spPr>
          <a:xfrm>
            <a:off x="379412" y="4114800"/>
            <a:ext cx="6935787" cy="413989"/>
          </a:xfrm>
          <a:prstGeom prst="rect">
            <a:avLst/>
          </a:prstGeom>
        </p:spPr>
        <p:txBody>
          <a:bodyPr lIns="0" tIns="0" rIns="0" bIns="0" anchor="t" anchorCtr="0"/>
          <a:lstStyle>
            <a:lvl1pPr algn="l">
              <a:lnSpc>
                <a:spcPct val="80000"/>
              </a:lnSpc>
              <a:defRPr sz="2800">
                <a:solidFill>
                  <a:schemeClr val="tx2"/>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9412" y="4535865"/>
            <a:ext cx="6935787" cy="269994"/>
          </a:xfrm>
          <a:prstGeom prst="rect">
            <a:avLst/>
          </a:prstGeom>
        </p:spPr>
        <p:txBody>
          <a:bodyPr lIns="0" tIns="0" rIns="0" bIns="0"/>
          <a:lstStyle>
            <a:lvl1pPr marL="0" indent="0" algn="l">
              <a:buNone/>
              <a:defRPr sz="1600">
                <a:solidFill>
                  <a:srgbClr val="BABCBE"/>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9" name="Group 8"/>
          <p:cNvGrpSpPr/>
          <p:nvPr userDrawn="1"/>
        </p:nvGrpSpPr>
        <p:grpSpPr>
          <a:xfrm>
            <a:off x="7859395" y="4629149"/>
            <a:ext cx="593222" cy="514350"/>
            <a:chOff x="7618413" y="4303993"/>
            <a:chExt cx="762000" cy="660688"/>
          </a:xfrm>
        </p:grpSpPr>
        <p:sp>
          <p:nvSpPr>
            <p:cNvPr id="10" name="Rectangle 9"/>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MC logo white_300dpi.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137667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BABCBE"/>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BABCBE"/>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374969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chemeClr val="bg1"/>
                </a:solidFill>
                <a:latin typeface="+mn-lt"/>
              </a:defRPr>
            </a:lvl1pPr>
            <a:lvl2pPr>
              <a:spcBef>
                <a:spcPts val="300"/>
              </a:spcBef>
              <a:buClr>
                <a:schemeClr val="tx2"/>
              </a:buClr>
              <a:defRPr sz="2000">
                <a:solidFill>
                  <a:schemeClr val="bg1"/>
                </a:solidFill>
                <a:latin typeface="+mn-lt"/>
              </a:defRPr>
            </a:lvl2pPr>
            <a:lvl3pPr marL="1084263" indent="-169863">
              <a:spcBef>
                <a:spcPts val="300"/>
              </a:spcBef>
              <a:buClr>
                <a:schemeClr val="tx2"/>
              </a:buClr>
              <a:defRPr sz="1600">
                <a:solidFill>
                  <a:schemeClr val="bg1"/>
                </a:solidFill>
                <a:latin typeface="+mn-lt"/>
              </a:defRPr>
            </a:lvl3pPr>
            <a:lvl4pPr marL="1430338" indent="-168275">
              <a:spcBef>
                <a:spcPts val="300"/>
              </a:spcBef>
              <a:buClr>
                <a:schemeClr val="tx2"/>
              </a:buClr>
              <a:defRPr sz="1200">
                <a:solidFill>
                  <a:schemeClr val="bg1"/>
                </a:solidFill>
                <a:latin typeface="+mn-lt"/>
              </a:defRPr>
            </a:lvl4pPr>
            <a:lvl5pPr marL="1770063" indent="-169863">
              <a:spcBef>
                <a:spcPts val="300"/>
              </a:spcBef>
              <a:buClr>
                <a:schemeClr val="tx2"/>
              </a:buClr>
              <a:buFont typeface="Arial"/>
              <a:buChar char="•"/>
              <a:defRPr sz="1100">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580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06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993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0611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5375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3086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4"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extLst>
      <p:ext uri="{BB962C8B-B14F-4D97-AF65-F5344CB8AC3E}">
        <p14:creationId xmlns:p14="http://schemas.microsoft.com/office/powerpoint/2010/main" val="406305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4214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325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869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869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869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4288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sp>
        <p:nvSpPr>
          <p:cNvPr id="2" name="Title 1"/>
          <p:cNvSpPr>
            <a:spLocks noGrp="1"/>
          </p:cNvSpPr>
          <p:nvPr>
            <p:ph type="ctrTitle"/>
          </p:nvPr>
        </p:nvSpPr>
        <p:spPr>
          <a:xfrm>
            <a:off x="375918"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grpSp>
        <p:nvGrpSpPr>
          <p:cNvPr id="9" name="Group 8"/>
          <p:cNvGrpSpPr/>
          <p:nvPr userDrawn="1"/>
        </p:nvGrpSpPr>
        <p:grpSpPr>
          <a:xfrm>
            <a:off x="7859395" y="4629151"/>
            <a:ext cx="593222" cy="514350"/>
            <a:chOff x="7859395" y="4489938"/>
            <a:chExt cx="593222" cy="514350"/>
          </a:xfrm>
        </p:grpSpPr>
        <p:sp>
          <p:nvSpPr>
            <p:cNvPr id="10" name="Rectangle 9"/>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8150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8150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chemeClr val="bg1"/>
                </a:solidFill>
                <a:latin typeface="Verdana" pitchFamily="34" charset="0"/>
              </a:defRPr>
            </a:lvl1pPr>
            <a:lvl2pPr>
              <a:spcBef>
                <a:spcPts val="300"/>
              </a:spcBef>
              <a:buClr>
                <a:schemeClr val="accent6"/>
              </a:buClr>
              <a:buFont typeface="Verdana" pitchFamily="34" charset="0"/>
              <a:buChar char="–"/>
              <a:defRPr sz="2000">
                <a:solidFill>
                  <a:schemeClr val="bg1"/>
                </a:solidFill>
                <a:latin typeface="Verdana" pitchFamily="34" charset="0"/>
              </a:defRPr>
            </a:lvl2pPr>
            <a:lvl3pPr>
              <a:spcBef>
                <a:spcPts val="300"/>
              </a:spcBef>
              <a:buClr>
                <a:schemeClr val="accent6"/>
              </a:buClr>
              <a:buFont typeface="Verdana" pitchFamily="34" charset="0"/>
              <a:buChar char="▪"/>
              <a:defRPr sz="1600">
                <a:solidFill>
                  <a:schemeClr val="bg1"/>
                </a:solidFill>
                <a:latin typeface="Verdana" pitchFamily="34" charset="0"/>
              </a:defRPr>
            </a:lvl3pPr>
            <a:lvl4pPr marL="1658938" indent="-287338">
              <a:spcBef>
                <a:spcPts val="300"/>
              </a:spcBef>
              <a:buClr>
                <a:schemeClr val="accent6"/>
              </a:buClr>
              <a:buFont typeface="Verdana" pitchFamily="34" charset="0"/>
              <a:buChar char="—"/>
              <a:defRPr sz="1200">
                <a:solidFill>
                  <a:schemeClr val="bg1"/>
                </a:solidFill>
                <a:latin typeface="Verdana" pitchFamily="34" charset="0"/>
              </a:defRPr>
            </a:lvl4pPr>
            <a:lvl5pPr marL="2000250" indent="-171450">
              <a:spcBef>
                <a:spcPts val="300"/>
              </a:spcBef>
              <a:buClr>
                <a:schemeClr val="accent6"/>
              </a:buClr>
              <a:buFont typeface="Arial"/>
              <a:buChar char="•"/>
              <a:defRPr sz="1100">
                <a:solidFill>
                  <a:schemeClr val="bg1"/>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38853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FFFFFF"/>
                </a:solidFill>
                <a:latin typeface="Verdana" pitchFamily="34" charset="0"/>
              </a:defRPr>
            </a:lvl1pPr>
            <a:lvl2pPr>
              <a:spcBef>
                <a:spcPts val="300"/>
              </a:spcBef>
              <a:buClr>
                <a:schemeClr val="accent6"/>
              </a:buClr>
              <a:buFont typeface="Verdana" pitchFamily="34" charset="0"/>
              <a:buChar char="–"/>
              <a:defRPr sz="2000">
                <a:solidFill>
                  <a:srgbClr val="FFFFFF"/>
                </a:solidFill>
                <a:latin typeface="Verdana" pitchFamily="34" charset="0"/>
              </a:defRPr>
            </a:lvl2pPr>
            <a:lvl3pPr>
              <a:spcBef>
                <a:spcPts val="300"/>
              </a:spcBef>
              <a:buClr>
                <a:schemeClr val="accent6"/>
              </a:buClr>
              <a:buFont typeface="Verdana" pitchFamily="34" charset="0"/>
              <a:buChar char="▪"/>
              <a:defRPr sz="1600">
                <a:solidFill>
                  <a:srgbClr val="FFFFFF"/>
                </a:solidFill>
                <a:latin typeface="Verdana" pitchFamily="34" charset="0"/>
              </a:defRPr>
            </a:lvl3pPr>
            <a:lvl4pPr marL="1658938" indent="-287338">
              <a:spcBef>
                <a:spcPts val="300"/>
              </a:spcBef>
              <a:buClr>
                <a:schemeClr val="accent6"/>
              </a:buClr>
              <a:buFont typeface="Verdana" pitchFamily="34" charset="0"/>
              <a:buChar char="—"/>
              <a:defRPr sz="1200">
                <a:solidFill>
                  <a:srgbClr val="FFFFFF"/>
                </a:solidFill>
                <a:latin typeface="Verdana" pitchFamily="34" charset="0"/>
              </a:defRPr>
            </a:lvl4pPr>
            <a:lvl5pPr marL="2000250" indent="-171450">
              <a:spcBef>
                <a:spcPts val="300"/>
              </a:spcBef>
              <a:buClr>
                <a:schemeClr val="accent6"/>
              </a:buClr>
              <a:buFont typeface="Arial"/>
              <a:buChar char="•"/>
              <a:defRPr sz="1100">
                <a:solidFill>
                  <a:srgbClr val="FFFFFF"/>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8" name="Group 7"/>
          <p:cNvGrpSpPr/>
          <p:nvPr userDrawn="1"/>
        </p:nvGrpSpPr>
        <p:grpSpPr>
          <a:xfrm>
            <a:off x="7859395" y="4629151"/>
            <a:ext cx="593222" cy="514350"/>
            <a:chOff x="7859395" y="4489938"/>
            <a:chExt cx="593222" cy="514350"/>
          </a:xfrm>
        </p:grpSpPr>
        <p:sp>
          <p:nvSpPr>
            <p:cNvPr id="9" name="Rectangle 8"/>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28265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chemeClr val="bg1"/>
                </a:solidFill>
                <a:latin typeface="Verdana" pitchFamily="34" charset="0"/>
              </a:defRPr>
            </a:lvl1pPr>
            <a:lvl2pPr>
              <a:spcBef>
                <a:spcPts val="300"/>
              </a:spcBef>
              <a:buClr>
                <a:schemeClr val="accent5"/>
              </a:buClr>
              <a:buFont typeface="Verdana" pitchFamily="34" charset="0"/>
              <a:buChar char="–"/>
              <a:defRPr sz="2000">
                <a:solidFill>
                  <a:schemeClr val="bg1"/>
                </a:solidFill>
                <a:latin typeface="Verdana" pitchFamily="34" charset="0"/>
              </a:defRPr>
            </a:lvl2pPr>
            <a:lvl3pPr>
              <a:spcBef>
                <a:spcPts val="300"/>
              </a:spcBef>
              <a:buClr>
                <a:schemeClr val="accent5"/>
              </a:buClr>
              <a:buFont typeface="Verdana" pitchFamily="34" charset="0"/>
              <a:buChar char="▪"/>
              <a:defRPr sz="1600">
                <a:solidFill>
                  <a:schemeClr val="bg1"/>
                </a:solidFill>
                <a:latin typeface="Verdana" pitchFamily="34" charset="0"/>
              </a:defRPr>
            </a:lvl3pPr>
            <a:lvl4pPr marL="1658938" indent="-287338">
              <a:spcBef>
                <a:spcPts val="300"/>
              </a:spcBef>
              <a:buClr>
                <a:schemeClr val="accent5"/>
              </a:buClr>
              <a:buFont typeface="Verdana" pitchFamily="34" charset="0"/>
              <a:buChar char="—"/>
              <a:defRPr sz="1200">
                <a:solidFill>
                  <a:schemeClr val="bg1"/>
                </a:solidFill>
                <a:latin typeface="Verdana" pitchFamily="34" charset="0"/>
              </a:defRPr>
            </a:lvl4pPr>
            <a:lvl5pPr marL="2057400" indent="-228600">
              <a:spcBef>
                <a:spcPts val="300"/>
              </a:spcBef>
              <a:buClr>
                <a:schemeClr val="accent5"/>
              </a:buClr>
              <a:buFont typeface="Arial"/>
              <a:buChar char="•"/>
              <a:defRPr sz="1100">
                <a:solidFill>
                  <a:schemeClr val="bg1"/>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Pivotal whit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926313" y="4605679"/>
              <a:ext cx="452587" cy="119715"/>
            </a:xfrm>
            <a:prstGeom prst="rect">
              <a:avLst/>
            </a:prstGeom>
          </p:spPr>
        </p:pic>
      </p:grpSp>
    </p:spTree>
    <p:extLst>
      <p:ext uri="{BB962C8B-B14F-4D97-AF65-F5344CB8AC3E}">
        <p14:creationId xmlns:p14="http://schemas.microsoft.com/office/powerpoint/2010/main" val="374120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Federa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4"/>
                </a:solidFill>
                <a:latin typeface="Verdana"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accent4"/>
              </a:buClr>
              <a:buFont typeface="Wingdings" pitchFamily="2" charset="2"/>
              <a:buChar char=""/>
              <a:defRPr sz="2400">
                <a:solidFill>
                  <a:srgbClr val="FFFFFF"/>
                </a:solidFill>
                <a:latin typeface="Verdana" pitchFamily="34" charset="0"/>
              </a:defRPr>
            </a:lvl1pPr>
            <a:lvl2pPr>
              <a:spcBef>
                <a:spcPts val="300"/>
              </a:spcBef>
              <a:buClr>
                <a:schemeClr val="accent4"/>
              </a:buClr>
              <a:buFont typeface="Verdana" pitchFamily="34" charset="0"/>
              <a:buChar char="–"/>
              <a:defRPr sz="2000">
                <a:solidFill>
                  <a:srgbClr val="FFFFFF"/>
                </a:solidFill>
                <a:latin typeface="Verdana" pitchFamily="34" charset="0"/>
              </a:defRPr>
            </a:lvl2pPr>
            <a:lvl3pPr>
              <a:spcBef>
                <a:spcPts val="300"/>
              </a:spcBef>
              <a:buClr>
                <a:schemeClr val="accent4"/>
              </a:buClr>
              <a:buFont typeface="Verdana" pitchFamily="34" charset="0"/>
              <a:buChar char="▪"/>
              <a:defRPr sz="1600">
                <a:solidFill>
                  <a:srgbClr val="FFFFFF"/>
                </a:solidFill>
                <a:latin typeface="Verdana" pitchFamily="34" charset="0"/>
              </a:defRPr>
            </a:lvl3pPr>
            <a:lvl4pPr marL="1658938" indent="-287338">
              <a:spcBef>
                <a:spcPts val="300"/>
              </a:spcBef>
              <a:buClr>
                <a:schemeClr val="accent4"/>
              </a:buClr>
              <a:buFont typeface="Verdana" pitchFamily="34" charset="0"/>
              <a:buChar char="—"/>
              <a:defRPr sz="1200">
                <a:solidFill>
                  <a:srgbClr val="FFFFFF"/>
                </a:solidFill>
                <a:latin typeface="Verdana" pitchFamily="34" charset="0"/>
              </a:defRPr>
            </a:lvl4pPr>
            <a:lvl5pPr marL="2057400" indent="-228600">
              <a:spcBef>
                <a:spcPts val="300"/>
              </a:spcBef>
              <a:buClr>
                <a:schemeClr val="accent4"/>
              </a:buClr>
              <a:buFont typeface="Arial"/>
              <a:buChar char="•"/>
              <a:defRPr sz="1100">
                <a:solidFill>
                  <a:srgbClr val="FFFFFF"/>
                </a:solidFill>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1" name="Group 10"/>
          <p:cNvGrpSpPr/>
          <p:nvPr userDrawn="1"/>
        </p:nvGrpSpPr>
        <p:grpSpPr>
          <a:xfrm>
            <a:off x="7848600" y="4629150"/>
            <a:ext cx="608013" cy="514350"/>
            <a:chOff x="7618413" y="4114800"/>
            <a:chExt cx="762000" cy="644616"/>
          </a:xfrm>
        </p:grpSpPr>
        <p:sp>
          <p:nvSpPr>
            <p:cNvPr id="14" name="Rectangle 13"/>
            <p:cNvSpPr/>
            <p:nvPr/>
          </p:nvSpPr>
          <p:spPr>
            <a:xfrm>
              <a:off x="7618413" y="4114800"/>
              <a:ext cx="762000" cy="644616"/>
            </a:xfrm>
            <a:prstGeom prst="rect">
              <a:avLst/>
            </a:prstGeom>
            <a:solidFill>
              <a:srgbClr val="9D9F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5" name="Picture 14" descr="Destination Federation 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15719" y="4199890"/>
              <a:ext cx="367389" cy="367898"/>
            </a:xfrm>
            <a:prstGeom prst="rect">
              <a:avLst/>
            </a:prstGeom>
          </p:spPr>
        </p:pic>
      </p:grpSp>
    </p:spTree>
    <p:extLst>
      <p:ext uri="{BB962C8B-B14F-4D97-AF65-F5344CB8AC3E}">
        <p14:creationId xmlns:p14="http://schemas.microsoft.com/office/powerpoint/2010/main" val="245513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3" y="228600"/>
            <a:ext cx="8410575" cy="460375"/>
          </a:xfrm>
          <a:prstGeom prst="rect">
            <a:avLst/>
          </a:prstGeom>
          <a:noFill/>
        </p:spPr>
        <p:txBody>
          <a:bodyPr lIns="0" tIns="0" rIns="0" bIns="0" anchor="t" anchorCtr="0"/>
          <a:lstStyle>
            <a:lvl1pPr algn="l">
              <a:lnSpc>
                <a:spcPct val="90000"/>
              </a:lnSpc>
              <a:defRPr sz="3200">
                <a:solidFill>
                  <a:schemeClr val="accent4"/>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4" y="990600"/>
            <a:ext cx="8410575" cy="3429000"/>
          </a:xfrm>
          <a:prstGeom prst="rect">
            <a:avLst/>
          </a:prstGeom>
          <a:noFill/>
        </p:spPr>
        <p:txBody>
          <a:bodyPr lIns="0" tIns="0" rIns="0" bIns="0">
            <a:noAutofit/>
          </a:bodyPr>
          <a:lstStyle>
            <a:lvl1pPr marL="228600" indent="-228600">
              <a:spcBef>
                <a:spcPts val="1200"/>
              </a:spcBef>
              <a:buClr>
                <a:schemeClr val="bg1">
                  <a:lumMod val="65000"/>
                </a:schemeClr>
              </a:buClr>
              <a:buFont typeface="Arial"/>
              <a:buChar char="•"/>
              <a:defRPr sz="2400">
                <a:solidFill>
                  <a:schemeClr val="bg1"/>
                </a:solidFill>
                <a:latin typeface="Verdana" pitchFamily="34" charset="0"/>
              </a:defRPr>
            </a:lvl1pPr>
            <a:lvl2pPr>
              <a:spcBef>
                <a:spcPts val="300"/>
              </a:spcBef>
              <a:buClr>
                <a:schemeClr val="bg1">
                  <a:lumMod val="65000"/>
                </a:schemeClr>
              </a:buClr>
              <a:buFont typeface="Verdana" pitchFamily="34" charset="0"/>
              <a:buChar char="–"/>
              <a:defRPr sz="2000">
                <a:solidFill>
                  <a:schemeClr val="bg1"/>
                </a:solidFill>
                <a:latin typeface="Verdana" pitchFamily="34" charset="0"/>
              </a:defRPr>
            </a:lvl2pPr>
            <a:lvl3pPr>
              <a:spcBef>
                <a:spcPts val="300"/>
              </a:spcBef>
              <a:buClr>
                <a:schemeClr val="bg1">
                  <a:lumMod val="65000"/>
                </a:schemeClr>
              </a:buClr>
              <a:buFont typeface="Verdana" pitchFamily="34" charset="0"/>
              <a:buChar char="▪"/>
              <a:defRPr sz="1600">
                <a:solidFill>
                  <a:schemeClr val="bg1"/>
                </a:solidFill>
                <a:latin typeface="Verdana" pitchFamily="34" charset="0"/>
              </a:defRPr>
            </a:lvl3pPr>
            <a:lvl4pPr marL="1658938" indent="-287338">
              <a:spcBef>
                <a:spcPts val="300"/>
              </a:spcBef>
              <a:buClr>
                <a:schemeClr val="bg1">
                  <a:lumMod val="65000"/>
                </a:schemeClr>
              </a:buClr>
              <a:buFont typeface="Verdana" pitchFamily="34" charset="0"/>
              <a:buChar char="—"/>
              <a:defRPr sz="1200">
                <a:solidFill>
                  <a:schemeClr val="bg1"/>
                </a:solidFill>
                <a:latin typeface="Verdana" pitchFamily="34" charset="0"/>
              </a:defRPr>
            </a:lvl4pPr>
            <a:lvl5pPr marL="2057400" indent="-228600">
              <a:spcBef>
                <a:spcPts val="300"/>
              </a:spcBef>
              <a:buClr>
                <a:schemeClr val="bg1">
                  <a:lumMod val="65000"/>
                </a:schemeClr>
              </a:buClr>
              <a:buFont typeface="Arial"/>
              <a:buChar char="•"/>
              <a:defRPr sz="1100">
                <a:solidFill>
                  <a:schemeClr val="bg1"/>
                </a:solidFill>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5" name="Group 4"/>
          <p:cNvGrpSpPr/>
          <p:nvPr userDrawn="1"/>
        </p:nvGrpSpPr>
        <p:grpSpPr>
          <a:xfrm>
            <a:off x="7848600" y="4629150"/>
            <a:ext cx="608013" cy="514350"/>
            <a:chOff x="7848600" y="4486637"/>
            <a:chExt cx="608013" cy="514350"/>
          </a:xfrm>
        </p:grpSpPr>
        <p:sp>
          <p:nvSpPr>
            <p:cNvPr id="15" name="Rectangle 14"/>
            <p:cNvSpPr/>
            <p:nvPr/>
          </p:nvSpPr>
          <p:spPr>
            <a:xfrm>
              <a:off x="7848600" y="4486637"/>
              <a:ext cx="608013"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Clr>
                  <a:schemeClr val="accent4"/>
                </a:buClr>
              </a:pPr>
              <a:endParaRPr lang="en-US">
                <a:solidFill>
                  <a:schemeClr val="bg1"/>
                </a:solidFill>
              </a:endParaRPr>
            </a:p>
          </p:txBody>
        </p:sp>
        <p:pic>
          <p:nvPicPr>
            <p:cNvPr id="3" name="Picture 2" descr="VMware logo 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05055" y="4629148"/>
              <a:ext cx="502918" cy="76081"/>
            </a:xfrm>
            <a:prstGeom prst="rect">
              <a:avLst/>
            </a:prstGeom>
          </p:spPr>
        </p:pic>
      </p:grpSp>
    </p:spTree>
    <p:extLst>
      <p:ext uri="{BB962C8B-B14F-4D97-AF65-F5344CB8AC3E}">
        <p14:creationId xmlns:p14="http://schemas.microsoft.com/office/powerpoint/2010/main" val="268720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bg1">
                  <a:lumMod val="65000"/>
                </a:schemeClr>
              </a:buClr>
              <a:buFont typeface="Arial"/>
              <a:buChar char="•"/>
              <a:defRPr sz="2400">
                <a:solidFill>
                  <a:srgbClr val="FFFFFF"/>
                </a:solidFill>
                <a:latin typeface="Verdana" pitchFamily="34" charset="0"/>
              </a:defRPr>
            </a:lvl1pPr>
            <a:lvl2pPr>
              <a:spcBef>
                <a:spcPts val="300"/>
              </a:spcBef>
              <a:buClr>
                <a:schemeClr val="bg1">
                  <a:lumMod val="65000"/>
                </a:schemeClr>
              </a:buClr>
              <a:buFont typeface="Verdana" pitchFamily="34" charset="0"/>
              <a:buChar char="–"/>
              <a:defRPr sz="2000">
                <a:solidFill>
                  <a:srgbClr val="FFFFFF"/>
                </a:solidFill>
                <a:latin typeface="Verdana" pitchFamily="34" charset="0"/>
              </a:defRPr>
            </a:lvl2pPr>
            <a:lvl3pPr>
              <a:spcBef>
                <a:spcPts val="300"/>
              </a:spcBef>
              <a:buClr>
                <a:schemeClr val="bg1">
                  <a:lumMod val="65000"/>
                </a:schemeClr>
              </a:buClr>
              <a:buFont typeface="Verdana" pitchFamily="34" charset="0"/>
              <a:buChar char="▪"/>
              <a:defRPr sz="1600">
                <a:solidFill>
                  <a:srgbClr val="FFFFFF"/>
                </a:solidFill>
                <a:latin typeface="Verdana" pitchFamily="34" charset="0"/>
              </a:defRPr>
            </a:lvl3pPr>
            <a:lvl4pPr marL="1658938" indent="-287338">
              <a:spcBef>
                <a:spcPts val="300"/>
              </a:spcBef>
              <a:buClr>
                <a:schemeClr val="bg1">
                  <a:lumMod val="65000"/>
                </a:schemeClr>
              </a:buClr>
              <a:buFont typeface="Verdana" pitchFamily="34" charset="0"/>
              <a:buChar char="—"/>
              <a:defRPr sz="1200">
                <a:solidFill>
                  <a:srgbClr val="FFFFFF"/>
                </a:solidFill>
                <a:latin typeface="Verdana" pitchFamily="34" charset="0"/>
              </a:defRPr>
            </a:lvl4pPr>
            <a:lvl5pPr marL="2057400" indent="-228600">
              <a:spcBef>
                <a:spcPts val="300"/>
              </a:spcBef>
              <a:buClr>
                <a:schemeClr val="bg1">
                  <a:lumMod val="65000"/>
                </a:schemeClr>
              </a:buClr>
              <a:buFont typeface="Arial"/>
              <a:buChar char="•"/>
              <a:defRPr sz="1100">
                <a:solidFill>
                  <a:srgbClr val="FFFFFF"/>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userDrawn="1"/>
          </p:nvSpPr>
          <p:spPr>
            <a:xfrm>
              <a:off x="7859395" y="4489938"/>
              <a:ext cx="593222"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VC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08863" y="4574497"/>
              <a:ext cx="294287" cy="294287"/>
            </a:xfrm>
            <a:prstGeom prst="rect">
              <a:avLst/>
            </a:prstGeom>
          </p:spPr>
        </p:pic>
      </p:gr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defRPr lang="en-US" sz="3200" dirty="0">
                <a:ln>
                  <a:noFill/>
                </a:ln>
                <a:solidFill>
                  <a:srgbClr val="BABCBE"/>
                </a:solidFill>
                <a:latin typeface="Verdana" pitchFamily="34" charset="0"/>
              </a:defRPr>
            </a:lvl1pPr>
          </a:lstStyle>
          <a:p>
            <a:pPr lvl="0" algn="l">
              <a:lnSpc>
                <a:spcPct val="90000"/>
              </a:lnSpc>
            </a:pPr>
            <a:r>
              <a:rPr lang="en-US" smtClean="0"/>
              <a:t>Click to edit Master title style</a:t>
            </a:r>
            <a:endParaRPr lang="en-US" dirty="0"/>
          </a:p>
        </p:txBody>
      </p:sp>
    </p:spTree>
    <p:extLst>
      <p:ext uri="{BB962C8B-B14F-4D97-AF65-F5344CB8AC3E}">
        <p14:creationId xmlns:p14="http://schemas.microsoft.com/office/powerpoint/2010/main" val="193844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grpSp>
        <p:nvGrpSpPr>
          <p:cNvPr id="6" name="Group 5"/>
          <p:cNvGrpSpPr/>
          <p:nvPr userDrawn="1"/>
        </p:nvGrpSpPr>
        <p:grpSpPr>
          <a:xfrm>
            <a:off x="384048" y="3963107"/>
            <a:ext cx="8458200" cy="566929"/>
            <a:chOff x="0" y="4572000"/>
            <a:chExt cx="9144000" cy="1984252"/>
          </a:xfrm>
        </p:grpSpPr>
        <p:sp>
          <p:nvSpPr>
            <p:cNvPr id="7" name="Pentagon 6"/>
            <p:cNvSpPr/>
            <p:nvPr/>
          </p:nvSpPr>
          <p:spPr bwMode="gray">
            <a:xfrm rot="5400000" flipH="1">
              <a:off x="3771900" y="800100"/>
              <a:ext cx="1600200" cy="9144000"/>
            </a:xfrm>
            <a:prstGeom prst="homePlate">
              <a:avLst>
                <a:gd name="adj" fmla="val 25698"/>
              </a:avLst>
            </a:prstGeom>
            <a:gradFill flip="none" rotWithShape="1">
              <a:gsLst>
                <a:gs pos="0">
                  <a:schemeClr val="tx2">
                    <a:lumMod val="20000"/>
                    <a:lumOff val="80000"/>
                  </a:schemeClr>
                </a:gs>
                <a:gs pos="100000">
                  <a:schemeClr val="bg1">
                    <a:alpha val="78000"/>
                  </a:schemeClr>
                </a:gs>
              </a:gsLst>
              <a:lin ang="10800000" scaled="0"/>
              <a:tileRect/>
            </a:gradFill>
            <a:ln w="12700" cmpd="sng">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solidFill>
                  <a:schemeClr val="bg2"/>
                </a:solidFill>
              </a:endParaRPr>
            </a:p>
          </p:txBody>
        </p:sp>
        <p:pic>
          <p:nvPicPr>
            <p:cNvPr id="8" name="Picture 7" descr="applicati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7" y="5080060"/>
              <a:ext cx="454729" cy="1472184"/>
            </a:xfrm>
            <a:prstGeom prst="rect">
              <a:avLst/>
            </a:prstGeom>
          </p:spPr>
        </p:pic>
        <p:sp>
          <p:nvSpPr>
            <p:cNvPr id="10" name="TextBox 9"/>
            <p:cNvSpPr txBox="1"/>
            <p:nvPr/>
          </p:nvSpPr>
          <p:spPr>
            <a:xfrm>
              <a:off x="1447800" y="5178544"/>
              <a:ext cx="18288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Application</a:t>
              </a:r>
              <a:endParaRPr lang="en-US" dirty="0" smtClean="0">
                <a:latin typeface="MetaNormalLF-Roman" pitchFamily="34" charset="0"/>
              </a:endParaRPr>
            </a:p>
          </p:txBody>
        </p:sp>
        <p:pic>
          <p:nvPicPr>
            <p:cNvPr id="11" name="Picture 10" descr="virtua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596" y="5084068"/>
              <a:ext cx="826779" cy="1472184"/>
            </a:xfrm>
            <a:prstGeom prst="rect">
              <a:avLst/>
            </a:prstGeom>
          </p:spPr>
        </p:pic>
        <p:sp>
          <p:nvSpPr>
            <p:cNvPr id="12" name="TextBox 11"/>
            <p:cNvSpPr txBox="1"/>
            <p:nvPr/>
          </p:nvSpPr>
          <p:spPr>
            <a:xfrm>
              <a:off x="4419599" y="5178543"/>
              <a:ext cx="1779373"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Virtualization</a:t>
              </a:r>
              <a:endParaRPr lang="en-US" dirty="0" smtClean="0">
                <a:latin typeface="MetaNormalLF-Roman" pitchFamily="34" charset="0"/>
              </a:endParaRPr>
            </a:p>
          </p:txBody>
        </p:sp>
        <p:pic>
          <p:nvPicPr>
            <p:cNvPr id="13" name="Picture 12" descr="storag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5084068"/>
              <a:ext cx="483149" cy="1472184"/>
            </a:xfrm>
            <a:prstGeom prst="rect">
              <a:avLst/>
            </a:prstGeom>
          </p:spPr>
        </p:pic>
        <p:sp>
          <p:nvSpPr>
            <p:cNvPr id="14" name="TextBox 13"/>
            <p:cNvSpPr txBox="1"/>
            <p:nvPr/>
          </p:nvSpPr>
          <p:spPr>
            <a:xfrm>
              <a:off x="7315200" y="5178544"/>
              <a:ext cx="16764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Storage</a:t>
              </a:r>
              <a:endParaRPr lang="en-US" dirty="0" smtClean="0">
                <a:latin typeface="MetaNormalLF-Roman" pitchFamily="34" charset="0"/>
              </a:endParaRPr>
            </a:p>
          </p:txBody>
        </p:sp>
      </p:grpSp>
    </p:spTree>
    <p:extLst>
      <p:ext uri="{BB962C8B-B14F-4D97-AF65-F5344CB8AC3E}">
        <p14:creationId xmlns:p14="http://schemas.microsoft.com/office/powerpoint/2010/main" val="149478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90383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2376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62056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56217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246120"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4"/>
          <p:cNvSpPr>
            <a:spLocks noGrp="1"/>
          </p:cNvSpPr>
          <p:nvPr>
            <p:ph sz="quarter" idx="14"/>
          </p:nvPr>
        </p:nvSpPr>
        <p:spPr>
          <a:xfrm>
            <a:off x="3246120"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4"/>
          <p:cNvSpPr>
            <a:spLocks noGrp="1"/>
          </p:cNvSpPr>
          <p:nvPr>
            <p:ph sz="quarter" idx="15"/>
          </p:nvPr>
        </p:nvSpPr>
        <p:spPr>
          <a:xfrm>
            <a:off x="3246120"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4"/>
          <p:cNvSpPr>
            <a:spLocks noGrp="1"/>
          </p:cNvSpPr>
          <p:nvPr>
            <p:ph sz="quarter" idx="16"/>
          </p:nvPr>
        </p:nvSpPr>
        <p:spPr>
          <a:xfrm>
            <a:off x="6099048"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4"/>
          <p:cNvSpPr>
            <a:spLocks noGrp="1"/>
          </p:cNvSpPr>
          <p:nvPr>
            <p:ph sz="quarter" idx="17"/>
          </p:nvPr>
        </p:nvSpPr>
        <p:spPr>
          <a:xfrm>
            <a:off x="6099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4"/>
          <p:cNvSpPr>
            <a:spLocks noGrp="1"/>
          </p:cNvSpPr>
          <p:nvPr>
            <p:ph sz="quarter" idx="18"/>
          </p:nvPr>
        </p:nvSpPr>
        <p:spPr>
          <a:xfrm>
            <a:off x="6099048" y="3364992"/>
            <a:ext cx="2743200" cy="109728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08711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84048" y="990600"/>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2249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8755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1874520"/>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2752344"/>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84048" y="363931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0949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246669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7" name="Picture Placeholder 2"/>
          <p:cNvSpPr>
            <a:spLocks noGrp="1"/>
          </p:cNvSpPr>
          <p:nvPr>
            <p:ph type="pic" idx="11"/>
          </p:nvPr>
        </p:nvSpPr>
        <p:spPr>
          <a:xfrm>
            <a:off x="0" y="2379"/>
            <a:ext cx="9144000" cy="4987133"/>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2" name="Title 1"/>
          <p:cNvSpPr>
            <a:spLocks noGrp="1"/>
          </p:cNvSpPr>
          <p:nvPr>
            <p:ph type="ctrTitle"/>
          </p:nvPr>
        </p:nvSpPr>
        <p:spPr>
          <a:xfrm>
            <a:off x="370946" y="4114800"/>
            <a:ext cx="6944254" cy="413989"/>
          </a:xfrm>
          <a:prstGeom prst="rect">
            <a:avLst/>
          </a:prstGeom>
        </p:spPr>
        <p:txBody>
          <a:bodyPr lIns="0" tIns="0" rIns="0" bIns="0" anchor="t" anchorCtr="0"/>
          <a:lstStyle>
            <a:lvl1pPr algn="l">
              <a:lnSpc>
                <a:spcPct val="80000"/>
              </a:lnSpc>
              <a:defRPr sz="2800">
                <a:solidFill>
                  <a:schemeClr val="tx2"/>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0946" y="4535865"/>
            <a:ext cx="6944254" cy="269994"/>
          </a:xfrm>
          <a:prstGeom prst="rect">
            <a:avLst/>
          </a:prstGeom>
        </p:spPr>
        <p:txBody>
          <a:bodyPr lIns="0" tIns="0" rIns="0" bIns="0"/>
          <a:lstStyle>
            <a:lvl1pPr marL="0" indent="0" algn="l">
              <a:buNone/>
              <a:defRPr sz="1600">
                <a:solidFill>
                  <a:schemeClr val="accent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9" name="Group 8"/>
          <p:cNvGrpSpPr/>
          <p:nvPr userDrawn="1"/>
        </p:nvGrpSpPr>
        <p:grpSpPr>
          <a:xfrm>
            <a:off x="7859395" y="4629149"/>
            <a:ext cx="593222" cy="514350"/>
            <a:chOff x="7618413" y="4303993"/>
            <a:chExt cx="762000" cy="660688"/>
          </a:xfrm>
        </p:grpSpPr>
        <p:sp>
          <p:nvSpPr>
            <p:cNvPr id="10" name="Rectangle 9"/>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MC logo white_300dpi.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8333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BABCBE"/>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BABCBE"/>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350318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chemeClr val="bg1"/>
                </a:solidFill>
                <a:latin typeface="+mn-lt"/>
              </a:defRPr>
            </a:lvl1pPr>
            <a:lvl2pPr>
              <a:spcBef>
                <a:spcPts val="300"/>
              </a:spcBef>
              <a:buClr>
                <a:schemeClr val="tx2"/>
              </a:buClr>
              <a:defRPr sz="2000">
                <a:solidFill>
                  <a:schemeClr val="bg1"/>
                </a:solidFill>
                <a:latin typeface="+mn-lt"/>
              </a:defRPr>
            </a:lvl2pPr>
            <a:lvl3pPr marL="1084263" indent="-169863">
              <a:spcBef>
                <a:spcPts val="300"/>
              </a:spcBef>
              <a:buClr>
                <a:schemeClr val="tx2"/>
              </a:buClr>
              <a:defRPr sz="1600">
                <a:solidFill>
                  <a:schemeClr val="bg1"/>
                </a:solidFill>
                <a:latin typeface="+mn-lt"/>
              </a:defRPr>
            </a:lvl3pPr>
            <a:lvl4pPr marL="1430338" indent="-168275">
              <a:spcBef>
                <a:spcPts val="300"/>
              </a:spcBef>
              <a:buClr>
                <a:schemeClr val="tx2"/>
              </a:buClr>
              <a:defRPr sz="1200">
                <a:solidFill>
                  <a:schemeClr val="bg1"/>
                </a:solidFill>
                <a:latin typeface="+mn-lt"/>
              </a:defRPr>
            </a:lvl4pPr>
            <a:lvl5pPr marL="1770063" indent="-169863">
              <a:spcBef>
                <a:spcPts val="300"/>
              </a:spcBef>
              <a:buClr>
                <a:schemeClr val="tx2"/>
              </a:buClr>
              <a:buFont typeface="Arial"/>
              <a:buChar char="•"/>
              <a:defRPr sz="1100">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86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34" Type="http://schemas.openxmlformats.org/officeDocument/2006/relationships/image" Target="../media/image1.png"/><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theme" Target="../theme/theme3.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26" Type="http://schemas.openxmlformats.org/officeDocument/2006/relationships/slideLayout" Target="../slideLayouts/slideLayout122.xml"/><Relationship Id="rId3" Type="http://schemas.openxmlformats.org/officeDocument/2006/relationships/slideLayout" Target="../slideLayouts/slideLayout99.xml"/><Relationship Id="rId21" Type="http://schemas.openxmlformats.org/officeDocument/2006/relationships/slideLayout" Target="../slideLayouts/slideLayout117.xml"/><Relationship Id="rId34" Type="http://schemas.openxmlformats.org/officeDocument/2006/relationships/image" Target="../media/image1.png"/><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5" Type="http://schemas.openxmlformats.org/officeDocument/2006/relationships/slideLayout" Target="../slideLayouts/slideLayout121.xml"/><Relationship Id="rId33" Type="http://schemas.openxmlformats.org/officeDocument/2006/relationships/theme" Target="../theme/theme4.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0" Type="http://schemas.openxmlformats.org/officeDocument/2006/relationships/slideLayout" Target="../slideLayouts/slideLayout116.xml"/><Relationship Id="rId29" Type="http://schemas.openxmlformats.org/officeDocument/2006/relationships/slideLayout" Target="../slideLayouts/slideLayout125.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24" Type="http://schemas.openxmlformats.org/officeDocument/2006/relationships/slideLayout" Target="../slideLayouts/slideLayout120.xml"/><Relationship Id="rId32" Type="http://schemas.openxmlformats.org/officeDocument/2006/relationships/slideLayout" Target="../slideLayouts/slideLayout128.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23" Type="http://schemas.openxmlformats.org/officeDocument/2006/relationships/slideLayout" Target="../slideLayouts/slideLayout119.xml"/><Relationship Id="rId28" Type="http://schemas.openxmlformats.org/officeDocument/2006/relationships/slideLayout" Target="../slideLayouts/slideLayout124.xml"/><Relationship Id="rId10" Type="http://schemas.openxmlformats.org/officeDocument/2006/relationships/slideLayout" Target="../slideLayouts/slideLayout106.xml"/><Relationship Id="rId19" Type="http://schemas.openxmlformats.org/officeDocument/2006/relationships/slideLayout" Target="../slideLayouts/slideLayout115.xml"/><Relationship Id="rId31" Type="http://schemas.openxmlformats.org/officeDocument/2006/relationships/slideLayout" Target="../slideLayouts/slideLayout127.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 Id="rId22" Type="http://schemas.openxmlformats.org/officeDocument/2006/relationships/slideLayout" Target="../slideLayouts/slideLayout118.xml"/><Relationship Id="rId27" Type="http://schemas.openxmlformats.org/officeDocument/2006/relationships/slideLayout" Target="../slideLayouts/slideLayout123.xml"/><Relationship Id="rId30"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grpSp>
        <p:nvGrpSpPr>
          <p:cNvPr id="8" name="Group 7"/>
          <p:cNvGrpSpPr/>
          <p:nvPr/>
        </p:nvGrpSpPr>
        <p:grpSpPr>
          <a:xfrm>
            <a:off x="7859395" y="4629149"/>
            <a:ext cx="593222" cy="514350"/>
            <a:chOff x="7618413" y="4303993"/>
            <a:chExt cx="762000" cy="660688"/>
          </a:xfrm>
        </p:grpSpPr>
        <p:sp>
          <p:nvSpPr>
            <p:cNvPr id="9" name="Rectangle 8"/>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EMC logo white_300dpi.png"/>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Tree>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94" r:id="rId24"/>
    <p:sldLayoutId id="2147483806" r:id="rId25"/>
    <p:sldLayoutId id="2147483798" r:id="rId26"/>
    <p:sldLayoutId id="2147483802" r:id="rId27"/>
    <p:sldLayoutId id="2147483816" r:id="rId28"/>
    <p:sldLayoutId id="2147483829" r:id="rId29"/>
    <p:sldLayoutId id="2147483833" r:id="rId30"/>
    <p:sldLayoutId id="2147483834" r:id="rId31"/>
    <p:sldLayoutId id="2147483768" r:id="rId3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grpSp>
        <p:nvGrpSpPr>
          <p:cNvPr id="8" name="Group 7"/>
          <p:cNvGrpSpPr/>
          <p:nvPr/>
        </p:nvGrpSpPr>
        <p:grpSpPr>
          <a:xfrm>
            <a:off x="7859395" y="4629149"/>
            <a:ext cx="593222" cy="514350"/>
            <a:chOff x="7618413" y="4303993"/>
            <a:chExt cx="762000" cy="660688"/>
          </a:xfrm>
        </p:grpSpPr>
        <p:sp>
          <p:nvSpPr>
            <p:cNvPr id="9" name="Rectangle 8"/>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EMC logo white_300dpi.png"/>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
        <p:nvSpPr>
          <p:cNvPr id="11" name="TextBox 10"/>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
        <p:nvSpPr>
          <p:cNvPr id="13" name="TextBox 12"/>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Tree>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835" r:id="rId24"/>
    <p:sldLayoutId id="2147483836" r:id="rId25"/>
    <p:sldLayoutId id="2147483837" r:id="rId26"/>
    <p:sldLayoutId id="2147483838" r:id="rId27"/>
    <p:sldLayoutId id="2147483839" r:id="rId28"/>
    <p:sldLayoutId id="2147483840" r:id="rId29"/>
    <p:sldLayoutId id="2147483841" r:id="rId30"/>
    <p:sldLayoutId id="2147483842" r:id="rId31"/>
    <p:sldLayoutId id="2147483793" r:id="rId3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1" name="Group 10"/>
          <p:cNvGrpSpPr/>
          <p:nvPr/>
        </p:nvGrpSpPr>
        <p:grpSpPr>
          <a:xfrm>
            <a:off x="7859395" y="4629149"/>
            <a:ext cx="593222" cy="514350"/>
            <a:chOff x="7618413" y="4303993"/>
            <a:chExt cx="762000" cy="660688"/>
          </a:xfrm>
        </p:grpSpPr>
        <p:sp>
          <p:nvSpPr>
            <p:cNvPr id="13" name="Rectangle 12"/>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EMC logo white_300dpi.png"/>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8" name="TextBox 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9" name="TextBox 8"/>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Tree>
    <p:extLst>
      <p:ext uri="{BB962C8B-B14F-4D97-AF65-F5344CB8AC3E}">
        <p14:creationId xmlns:p14="http://schemas.microsoft.com/office/powerpoint/2010/main" val="303477572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15" r:id="rId15"/>
    <p:sldLayoutId id="2147483713" r:id="rId16"/>
    <p:sldLayoutId id="2147483714" r:id="rId17"/>
    <p:sldLayoutId id="2147483706" r:id="rId18"/>
    <p:sldLayoutId id="2147483716" r:id="rId19"/>
    <p:sldLayoutId id="2147483708" r:id="rId20"/>
    <p:sldLayoutId id="2147483718" r:id="rId21"/>
    <p:sldLayoutId id="2147483712" r:id="rId22"/>
    <p:sldLayoutId id="2147483717" r:id="rId23"/>
    <p:sldLayoutId id="2147483843" r:id="rId24"/>
    <p:sldLayoutId id="2147483844" r:id="rId25"/>
    <p:sldLayoutId id="2147483845" r:id="rId26"/>
    <p:sldLayoutId id="2147483846" r:id="rId27"/>
    <p:sldLayoutId id="2147483847" r:id="rId28"/>
    <p:sldLayoutId id="2147483848" r:id="rId29"/>
    <p:sldLayoutId id="2147483849" r:id="rId30"/>
    <p:sldLayoutId id="2147483850" r:id="rId31"/>
    <p:sldLayoutId id="2147483711" r:id="rId3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1" name="Group 10"/>
          <p:cNvGrpSpPr/>
          <p:nvPr/>
        </p:nvGrpSpPr>
        <p:grpSpPr>
          <a:xfrm>
            <a:off x="7859395" y="4629149"/>
            <a:ext cx="593222" cy="514350"/>
            <a:chOff x="7618413" y="4303993"/>
            <a:chExt cx="762000" cy="660688"/>
          </a:xfrm>
        </p:grpSpPr>
        <p:sp>
          <p:nvSpPr>
            <p:cNvPr id="13" name="Rectangle 12"/>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EMC logo white_300dpi.png"/>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12" name="TextBox 11"/>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
        <p:nvSpPr>
          <p:cNvPr id="15" name="TextBox 14"/>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Tree>
    <p:extLst>
      <p:ext uri="{BB962C8B-B14F-4D97-AF65-F5344CB8AC3E}">
        <p14:creationId xmlns:p14="http://schemas.microsoft.com/office/powerpoint/2010/main" val="137200216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743" r:id="rId3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notesRel" Type="http://schemas.openxmlformats.org/officeDocument/2006/relationships/notesSlide" Target="../notesSlides/notesSlide1.xml" /> <Relationship Id="layoutRel" Type="http://schemas.openxmlformats.org/officeDocument/2006/relationships/slideLayout" Target="../slideLayouts/slideLayout24.xml" /></Relationships>
</file>

<file path=ppt/slides/_rels/slide10.xml.rels><?xml version="1.0" encoding="UTF-8" standalone="yes" ?><Relationships xmlns="http://schemas.openxmlformats.org/package/2006/relationships"><Relationship Id="notesRel" Type="http://schemas.openxmlformats.org/officeDocument/2006/relationships/notesSlide" Target="../notesSlides/notesSlide10.xml" /> <Relationship Id="layoutRel"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chart4" Type="http://schemas.openxmlformats.org/officeDocument/2006/relationships/chart" Target="../charts/chart4.xml" />  <Relationship Id="rIdchart5" Type="http://schemas.openxmlformats.org/officeDocument/2006/relationships/chart" Target="../charts/chart5.xml" />  <Relationship Id="rIdchart6" Type="http://schemas.openxmlformats.org/officeDocument/2006/relationships/chart" Target="../charts/chart6.xml" /><Relationship Id="notesRel" Type="http://schemas.openxmlformats.org/officeDocument/2006/relationships/notesSlide" Target="../notesSlides/notesSlide11.xml" /> <Relationship Id="layoutRel" Type="http://schemas.openxmlformats.org/officeDocument/2006/relationships/slideLayout" Target="../slideLayouts/slideLayout30.xml" /></Relationships>
</file>

<file path=ppt/slides/_rels/slide12.xml.rels><?xml version="1.0" encoding="UTF-8" standalone="yes" ?><Relationships xmlns="http://schemas.openxmlformats.org/package/2006/relationships"><Relationship Id="notesRel" Type="http://schemas.openxmlformats.org/officeDocument/2006/relationships/notesSlide" Target="../notesSlides/notesSlide12.xml" /> <Relationship Id="layoutRel" Type="http://schemas.openxmlformats.org/officeDocument/2006/relationships/slideLayout" Target="../slideLayouts/slideLayout5.xml" /></Relationships>
</file>

<file path=ppt/slides/_rels/slide13.xml.rels><?xml version="1.0" encoding="UTF-8" standalone="yes" ?><Relationships xmlns="http://schemas.openxmlformats.org/package/2006/relationships">  <Relationship Id="rIdchart7" Type="http://schemas.openxmlformats.org/officeDocument/2006/relationships/chart" Target="../charts/chart7.xml" /><Relationship Id="notesRel" Type="http://schemas.openxmlformats.org/officeDocument/2006/relationships/notesSlide" Target="../notesSlides/notesSlide13.xml" /> <Relationship Id="layoutRel" Type="http://schemas.openxmlformats.org/officeDocument/2006/relationships/slideLayout" Target="../slideLayouts/slideLayout5.xml" /></Relationships>
</file>

<file path=ppt/slides/_rels/slide14.xml.rels><?xml version="1.0" encoding="UTF-8" standalone="yes" ?><Relationships xmlns="http://schemas.openxmlformats.org/package/2006/relationships">  <Relationship Id="rIdchart8" Type="http://schemas.openxmlformats.org/officeDocument/2006/relationships/chart" Target="../charts/chart8.xml" /><Relationship Id="notesRel" Type="http://schemas.openxmlformats.org/officeDocument/2006/relationships/notesSlide" Target="../notesSlides/notesSlide14.xml" /> <Relationship Id="layoutRel"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notesRel" Type="http://schemas.openxmlformats.org/officeDocument/2006/relationships/notesSlide" Target="../notesSlides/notesSlide15.xml" /> <Relationship Id="layoutRel" Type="http://schemas.openxmlformats.org/officeDocument/2006/relationships/slideLayout" Target="../slideLayouts/slideLayout5.xml" /></Relationships>
</file>

<file path=ppt/slides/_rels/slide16.xml.rels><?xml version="1.0" encoding="UTF-8" standalone="yes" ?><Relationships xmlns="http://schemas.openxmlformats.org/package/2006/relationships">  <Relationship Id="rIdchart9" Type="http://schemas.openxmlformats.org/officeDocument/2006/relationships/chart" Target="../charts/chart9.xml" />  <Relationship Id="rIdchart10" Type="http://schemas.openxmlformats.org/officeDocument/2006/relationships/chart" Target="../charts/chart10.xml" /><Relationship Id="notesRel" Type="http://schemas.openxmlformats.org/officeDocument/2006/relationships/notesSlide" Target="../notesSlides/notesSlide16.xml" /> <Relationship Id="layoutRel" Type="http://schemas.openxmlformats.org/officeDocument/2006/relationships/slideLayout" Target="../slideLayouts/slideLayout30.xml" /></Relationships>
</file>

<file path=ppt/slides/_rels/slide17.xml.rels><?xml version="1.0" encoding="UTF-8" standalone="yes" ?><Relationships xmlns="http://schemas.openxmlformats.org/package/2006/relationships"><Relationship Id="notesRel" Type="http://schemas.openxmlformats.org/officeDocument/2006/relationships/notesSlide" Target="../notesSlides/notesSlide17.xml" /> <Relationship Id="layoutRel"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notesRel" Type="http://schemas.openxmlformats.org/officeDocument/2006/relationships/notesSlide" Target="../notesSlides/notesSlide18.xml" /> <Relationship Id="layoutRel"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notesRel" Type="http://schemas.openxmlformats.org/officeDocument/2006/relationships/notesSlide" Target="../notesSlides/notesSlide19.xml" /> <Relationship Id="layoutRel"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notesRel" Type="http://schemas.openxmlformats.org/officeDocument/2006/relationships/notesSlide" Target="../notesSlides/notesSlide2.xml" /> <Relationship Id="layoutRel" Type="http://schemas.openxmlformats.org/officeDocument/2006/relationships/slideLayout" Target="../slideLayouts/slideLayout5.xml" /></Relationships>
</file>

<file path=ppt/slides/_rels/slide20.xml.rels><?xml version="1.0" encoding="UTF-8" standalone="yes" ?><Relationships xmlns="http://schemas.openxmlformats.org/package/2006/relationships">  <Relationship Id="rIdchart11" Type="http://schemas.openxmlformats.org/officeDocument/2006/relationships/chart" Target="../charts/chart11.xml" />  <Relationship Id="rIdchart12" Type="http://schemas.openxmlformats.org/officeDocument/2006/relationships/chart" Target="../charts/chart12.xml" /><Relationship Id="notesRel" Type="http://schemas.openxmlformats.org/officeDocument/2006/relationships/notesSlide" Target="../notesSlides/notesSlide20.xml" /> <Relationship Id="layoutRel" Type="http://schemas.openxmlformats.org/officeDocument/2006/relationships/slideLayout" Target="../slideLayouts/slideLayout25.xml" /></Relationships>
</file>

<file path=ppt/slides/_rels/slide21.xml.rels><?xml version="1.0" encoding="UTF-8" standalone="yes" ?><Relationships xmlns="http://schemas.openxmlformats.org/package/2006/relationships">  <Relationship Id="rIdchart13" Type="http://schemas.openxmlformats.org/officeDocument/2006/relationships/chart" Target="../charts/chart13.xml" />  <Relationship Id="rIdchart14" Type="http://schemas.openxmlformats.org/officeDocument/2006/relationships/chart" Target="../charts/chart14.xml" /><Relationship Id="notesRel" Type="http://schemas.openxmlformats.org/officeDocument/2006/relationships/notesSlide" Target="../notesSlides/notesSlide21.xml" /> <Relationship Id="layoutRel" Type="http://schemas.openxmlformats.org/officeDocument/2006/relationships/slideLayout" Target="../slideLayouts/slideLayout25.xml" /></Relationships>
</file>

<file path=ppt/slides/_rels/slide22.xml.rels><?xml version="1.0" encoding="UTF-8" standalone="yes" ?><Relationships xmlns="http://schemas.openxmlformats.org/package/2006/relationships">  <Relationship Id="rIdchart15" Type="http://schemas.openxmlformats.org/officeDocument/2006/relationships/chart" Target="../charts/chart15.xml" />  <Relationship Id="rIdchart16" Type="http://schemas.openxmlformats.org/officeDocument/2006/relationships/chart" Target="../charts/chart16.xml" />  <Relationship Id="rIdchart17" Type="http://schemas.openxmlformats.org/officeDocument/2006/relationships/chart" Target="../charts/chart17.xml" /><Relationship Id="notesRel" Type="http://schemas.openxmlformats.org/officeDocument/2006/relationships/notesSlide" Target="../notesSlides/notesSlide22.xml" /> <Relationship Id="layoutRel" Type="http://schemas.openxmlformats.org/officeDocument/2006/relationships/slideLayout" Target="../slideLayouts/slideLayout30.xml" /></Relationships>
</file>

<file path=ppt/slides/_rels/slide23.xml.rels><?xml version="1.0" encoding="UTF-8" standalone="yes" ?><Relationships xmlns="http://schemas.openxmlformats.org/package/2006/relationships"><Relationship Id="notesRel" Type="http://schemas.openxmlformats.org/officeDocument/2006/relationships/notesSlide" Target="../notesSlides/notesSlide23.xml" /> <Relationship Id="layoutRel"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notesRel" Type="http://schemas.openxmlformats.org/officeDocument/2006/relationships/notesSlide" Target="../notesSlides/notesSlide24.xml" /> <Relationship Id="layoutRel" Type="http://schemas.openxmlformats.org/officeDocument/2006/relationships/slideLayout" Target="../slideLayouts/slideLayout5.xml" /></Relationships>
</file>

<file path=ppt/slides/_rels/slide25.xml.rels><?xml version="1.0" encoding="UTF-8" standalone="yes" ?><Relationships xmlns="http://schemas.openxmlformats.org/package/2006/relationships">  <Relationship Id="rIdchart18" Type="http://schemas.openxmlformats.org/officeDocument/2006/relationships/chart" Target="../charts/chart18.xml" />  <Relationship Id="rIdchart19" Type="http://schemas.openxmlformats.org/officeDocument/2006/relationships/chart" Target="../charts/chart19.xml" />  <Relationship Id="rIdchart20" Type="http://schemas.openxmlformats.org/officeDocument/2006/relationships/chart" Target="../charts/chart20.xml" /><Relationship Id="notesRel" Type="http://schemas.openxmlformats.org/officeDocument/2006/relationships/notesSlide" Target="../notesSlides/notesSlide25.xml" /> <Relationship Id="layoutRel" Type="http://schemas.openxmlformats.org/officeDocument/2006/relationships/slideLayout" Target="../slideLayouts/slideLayout30.xml" /></Relationships>
</file>

<file path=ppt/slides/_rels/slide26.xml.rels><?xml version="1.0" encoding="UTF-8" standalone="yes" ?><Relationships xmlns="http://schemas.openxmlformats.org/package/2006/relationships">  <Relationship Id="rIdchart21" Type="http://schemas.openxmlformats.org/officeDocument/2006/relationships/chart" Target="../charts/chart21.xml" />  <Relationship Id="rIdchart22" Type="http://schemas.openxmlformats.org/officeDocument/2006/relationships/chart" Target="../charts/chart22.xml" /><Relationship Id="notesRel" Type="http://schemas.openxmlformats.org/officeDocument/2006/relationships/notesSlide" Target="../notesSlides/notesSlide26.xml" /> <Relationship Id="layoutRel" Type="http://schemas.openxmlformats.org/officeDocument/2006/relationships/slideLayout" Target="../slideLayouts/slideLayout25.xml" /></Relationships>
</file>

<file path=ppt/slides/_rels/slide27.xml.rels><?xml version="1.0" encoding="UTF-8" standalone="yes" ?><Relationships xmlns="http://schemas.openxmlformats.org/package/2006/relationships">  <Relationship Id="rIdchart23" Type="http://schemas.openxmlformats.org/officeDocument/2006/relationships/chart" Target="../charts/chart23.xml" />  <Relationship Id="rIdchart24" Type="http://schemas.openxmlformats.org/officeDocument/2006/relationships/chart" Target="../charts/chart24.xml" /><Relationship Id="notesRel" Type="http://schemas.openxmlformats.org/officeDocument/2006/relationships/notesSlide" Target="../notesSlides/notesSlide27.xml" /> <Relationship Id="layoutRel" Type="http://schemas.openxmlformats.org/officeDocument/2006/relationships/slideLayout" Target="../slideLayouts/slideLayout25.xml" /></Relationships>
</file>

<file path=ppt/slides/_rels/slide28.xml.rels><?xml version="1.0" encoding="UTF-8" standalone="yes" ?><Relationships xmlns="http://schemas.openxmlformats.org/package/2006/relationships"><Relationship Id="notesRel" Type="http://schemas.openxmlformats.org/officeDocument/2006/relationships/notesSlide" Target="../notesSlides/notesSlide28.xml" /> <Relationship Id="layoutRel" Type="http://schemas.openxmlformats.org/officeDocument/2006/relationships/slideLayout" Target="../slideLayouts/slideLayout5.xml" /><Relationship Id="imageRel2" Type="http://schemas.openxmlformats.org/officeDocument/2006/relationships/image" Target="../media/mitrend_image2.png" /> </Relationships>
</file>

<file path=ppt/slides/_rels/slide29.xml.rels><?xml version="1.0" encoding="UTF-8" standalone="yes" ?><Relationships xmlns="http://schemas.openxmlformats.org/package/2006/relationships"><Relationship Id="notesRel" Type="http://schemas.openxmlformats.org/officeDocument/2006/relationships/notesSlide" Target="../notesSlides/notesSlide29.xml" /> <Relationship Id="layoutRel"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chart1" Type="http://schemas.openxmlformats.org/officeDocument/2006/relationships/chart" Target="../charts/chart1.xml" />  <Relationship Id="rIdchart2" Type="http://schemas.openxmlformats.org/officeDocument/2006/relationships/chart" Target="../charts/chart2.xml" /><Relationship Id="notesRel" Type="http://schemas.openxmlformats.org/officeDocument/2006/relationships/notesSlide" Target="../notesSlides/notesSlide3.xml" /> <Relationship Id="layoutRel" Type="http://schemas.openxmlformats.org/officeDocument/2006/relationships/slideLayout" Target="../slideLayouts/slideLayout30.xml" /></Relationships>
</file>

<file path=ppt/slides/_rels/slide30.xml.rels><?xml version="1.0" encoding="UTF-8" standalone="yes" ?><Relationships xmlns="http://schemas.openxmlformats.org/package/2006/relationships">  <Relationship Id="rIdchart25" Type="http://schemas.openxmlformats.org/officeDocument/2006/relationships/chart" Target="../charts/chart25.xml" /><Relationship Id="notesRel" Type="http://schemas.openxmlformats.org/officeDocument/2006/relationships/notesSlide" Target="../notesSlides/notesSlide30.xml" /> <Relationship Id="layoutRel" Type="http://schemas.openxmlformats.org/officeDocument/2006/relationships/slideLayout" Target="../slideLayouts/slideLayout5.xml" /></Relationships>
</file>

<file path=ppt/slides/_rels/slide31.xml.rels><?xml version="1.0" encoding="UTF-8" standalone="yes" ?><Relationships xmlns="http://schemas.openxmlformats.org/package/2006/relationships"><Relationship Id="notesRel" Type="http://schemas.openxmlformats.org/officeDocument/2006/relationships/notesSlide" Target="../notesSlides/notesSlide31.xml" /> <Relationship Id="layoutRel" Type="http://schemas.openxmlformats.org/officeDocument/2006/relationships/slideLayout" Target="../slideLayouts/slideLayout30.xml" /></Relationships>
</file>

<file path=ppt/slides/_rels/slide32.xml.rels><?xml version="1.0" encoding="UTF-8" standalone="yes" ?><Relationships xmlns="http://schemas.openxmlformats.org/package/2006/relationships"><Relationship Id="notesRel" Type="http://schemas.openxmlformats.org/officeDocument/2006/relationships/notesSlide" Target="../notesSlides/notesSlide32.xml" /> <Relationship Id="layoutRel" Type="http://schemas.openxmlformats.org/officeDocument/2006/relationships/slideLayout" Target="../slideLayouts/slideLayout5.xml" /></Relationships>
</file>

<file path=ppt/slides/_rels/slide33.xml.rels><?xml version="1.0" encoding="UTF-8" standalone="yes" ?><Relationships xmlns="http://schemas.openxmlformats.org/package/2006/relationships"><Relationship Id="notesRel" Type="http://schemas.openxmlformats.org/officeDocument/2006/relationships/notesSlide" Target="../notesSlides/notesSlide33.xml" /> <Relationship Id="layoutRel" Type="http://schemas.openxmlformats.org/officeDocument/2006/relationships/slideLayout" Target="../slideLayouts/slideLayout5.xml" /></Relationships>
</file>

<file path=ppt/slides/_rels/slide34.xml.rels><?xml version="1.0" encoding="UTF-8" standalone="yes" ?><Relationships xmlns="http://schemas.openxmlformats.org/package/2006/relationships">  <Relationship Id="rIdchart26" Type="http://schemas.openxmlformats.org/officeDocument/2006/relationships/chart" Target="../charts/chart26.xml" />  <Relationship Id="rIdchart27" Type="http://schemas.openxmlformats.org/officeDocument/2006/relationships/chart" Target="../charts/chart27.xml" /><Relationship Id="notesRel" Type="http://schemas.openxmlformats.org/officeDocument/2006/relationships/notesSlide" Target="../notesSlides/notesSlide34.xml" /> <Relationship Id="layoutRel" Type="http://schemas.openxmlformats.org/officeDocument/2006/relationships/slideLayout" Target="../slideLayouts/slideLayout5.xml" /></Relationships>
</file>

<file path=ppt/slides/_rels/slide35.xml.rels><?xml version="1.0" encoding="UTF-8" standalone="yes" ?><Relationships xmlns="http://schemas.openxmlformats.org/package/2006/relationships"><Relationship Id="notesRel" Type="http://schemas.openxmlformats.org/officeDocument/2006/relationships/notesSlide" Target="../notesSlides/notesSlide35.xml" /> <Relationship Id="layoutRel" Type="http://schemas.openxmlformats.org/officeDocument/2006/relationships/slideLayout" Target="../slideLayouts/slideLayout5.xml" /></Relationships>
</file>

<file path=ppt/slides/_rels/slide36.xml.rels><?xml version="1.0" encoding="UTF-8" standalone="yes" ?><Relationships xmlns="http://schemas.openxmlformats.org/package/2006/relationships"><Relationship Id="notesRel" Type="http://schemas.openxmlformats.org/officeDocument/2006/relationships/notesSlide" Target="../notesSlides/notesSlide36.xml" /> <Relationship Id="layoutRel" Type="http://schemas.openxmlformats.org/officeDocument/2006/relationships/slideLayout" Target="../slideLayouts/slideLayout5.xml" /></Relationships>
</file>

<file path=ppt/slides/_rels/slide37.xml.rels><?xml version="1.0" encoding="UTF-8" standalone="yes" ?><Relationships xmlns="http://schemas.openxmlformats.org/package/2006/relationships"><Relationship Id="notesRel" Type="http://schemas.openxmlformats.org/officeDocument/2006/relationships/notesSlide" Target="../notesSlides/notesSlide37.xml" /> <Relationship Id="layoutRel" Type="http://schemas.openxmlformats.org/officeDocument/2006/relationships/slideLayout" Target="../slideLayouts/slideLayout5.xml" /></Relationships>
</file>

<file path=ppt/slides/_rels/slide38.xml.rels><?xml version="1.0" encoding="UTF-8" standalone="yes" ?><Relationships xmlns="http://schemas.openxmlformats.org/package/2006/relationships"><Relationship Id="notesRel" Type="http://schemas.openxmlformats.org/officeDocument/2006/relationships/notesSlide" Target="../notesSlides/notesSlide38.xml" /> <Relationship Id="layoutRel"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chart28" Type="http://schemas.openxmlformats.org/officeDocument/2006/relationships/chart" Target="../charts/chart28.xml" />  <Relationship Id="rIdchart29" Type="http://schemas.openxmlformats.org/officeDocument/2006/relationships/chart" Target="../charts/chart29.xml" /><Relationship Id="notesRel" Type="http://schemas.openxmlformats.org/officeDocument/2006/relationships/notesSlide" Target="../notesSlides/notesSlide39.xml" /> <Relationship Id="layoutRel" Type="http://schemas.openxmlformats.org/officeDocument/2006/relationships/slideLayout" Target="../slideLayouts/slideLayout25.xml" /></Relationships>
</file>

<file path=ppt/slides/_rels/slide4.xml.rels><?xml version="1.0" encoding="UTF-8" standalone="yes" ?><Relationships xmlns="http://schemas.openxmlformats.org/package/2006/relationships"><Relationship Id="notesRel" Type="http://schemas.openxmlformats.org/officeDocument/2006/relationships/notesSlide" Target="../notesSlides/notesSlide4.xml" /> <Relationship Id="layoutRel" Type="http://schemas.openxmlformats.org/officeDocument/2006/relationships/slideLayout" Target="../slideLayouts/slideLayout5.xml" /><Relationship Id="imageRel1" Type="http://schemas.openxmlformats.org/officeDocument/2006/relationships/image" Target="../media/mitrend_image1.png" /> </Relationships>
</file>

<file path=ppt/slides/_rels/slide40.xml.rels><?xml version="1.0" encoding="UTF-8" standalone="yes" ?><Relationships xmlns="http://schemas.openxmlformats.org/package/2006/relationships"><Relationship Id="notesRel" Type="http://schemas.openxmlformats.org/officeDocument/2006/relationships/notesSlide" Target="../notesSlides/notesSlide40.xml" /> <Relationship Id="layoutRel" Type="http://schemas.openxmlformats.org/officeDocument/2006/relationships/slideLayout" Target="../slideLayouts/slideLayout5.xml" /><Relationship Id="imageRel3" Type="http://schemas.openxmlformats.org/officeDocument/2006/relationships/image" Target="../media/mitrend_image3.png" /> </Relationships>
</file>

<file path=ppt/slides/_rels/slide41.xml.rels><?xml version="1.0" encoding="UTF-8" standalone="yes" ?><Relationships xmlns="http://schemas.openxmlformats.org/package/2006/relationships"><Relationship Id="notesRel" Type="http://schemas.openxmlformats.org/officeDocument/2006/relationships/notesSlide" Target="../notesSlides/notesSlide41.xml" /> <Relationship Id="layoutRel" Type="http://schemas.openxmlformats.org/officeDocument/2006/relationships/slideLayout" Target="../slideLayouts/slideLayout5.xml" /><Relationship Id="imageRel4" Type="http://schemas.openxmlformats.org/officeDocument/2006/relationships/image" Target="../media/mitrend_image4.png" /> </Relationships>
</file>

<file path=ppt/slides/_rels/slide42.xml.rels><?xml version="1.0" encoding="UTF-8" standalone="yes" ?><Relationships xmlns="http://schemas.openxmlformats.org/package/2006/relationships">  <Relationship Id="rIdchart30" Type="http://schemas.openxmlformats.org/officeDocument/2006/relationships/chart" Target="../charts/chart30.xml" />  <Relationship Id="rIdchart31" Type="http://schemas.openxmlformats.org/officeDocument/2006/relationships/chart" Target="../charts/chart31.xml" />  <Relationship Id="rIdchart32" Type="http://schemas.openxmlformats.org/officeDocument/2006/relationships/chart" Target="../charts/chart32.xml" /><Relationship Id="notesRel" Type="http://schemas.openxmlformats.org/officeDocument/2006/relationships/notesSlide" Target="../notesSlides/notesSlide42.xml" /> <Relationship Id="layoutRel" Type="http://schemas.openxmlformats.org/officeDocument/2006/relationships/slideLayout" Target="../slideLayouts/slideLayout30.xml" /></Relationships>
</file>

<file path=ppt/slides/_rels/slide43.xml.rels><?xml version="1.0" encoding="UTF-8" standalone="yes" ?><Relationships xmlns="http://schemas.openxmlformats.org/package/2006/relationships">  <Relationship Id="rIdchart33" Type="http://schemas.openxmlformats.org/officeDocument/2006/relationships/chart" Target="../charts/chart33.xml" />  <Relationship Id="rIdchart34" Type="http://schemas.openxmlformats.org/officeDocument/2006/relationships/chart" Target="../charts/chart34.xml" />  <Relationship Id="rIdchart35" Type="http://schemas.openxmlformats.org/officeDocument/2006/relationships/chart" Target="../charts/chart35.xml" /><Relationship Id="notesRel" Type="http://schemas.openxmlformats.org/officeDocument/2006/relationships/notesSlide" Target="../notesSlides/notesSlide43.xml" /> <Relationship Id="layoutRel" Type="http://schemas.openxmlformats.org/officeDocument/2006/relationships/slideLayout" Target="../slideLayouts/slideLayout30.xml" /></Relationships>
</file>

<file path=ppt/slides/_rels/slide44.xml.rels><?xml version="1.0" encoding="UTF-8" standalone="yes" ?><Relationships xmlns="http://schemas.openxmlformats.org/package/2006/relationships"><Relationship Id="notesRel" Type="http://schemas.openxmlformats.org/officeDocument/2006/relationships/notesSlide" Target="../notesSlides/notesSlide44.xml" /> <Relationship Id="layoutRel"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chart36" Type="http://schemas.openxmlformats.org/officeDocument/2006/relationships/chart" Target="../charts/chart36.xml" />  <Relationship Id="rIdchart37" Type="http://schemas.openxmlformats.org/officeDocument/2006/relationships/chart" Target="../charts/chart37.xml" />  <Relationship Id="rIdchart38" Type="http://schemas.openxmlformats.org/officeDocument/2006/relationships/chart" Target="../charts/chart38.xml" /><Relationship Id="notesRel" Type="http://schemas.openxmlformats.org/officeDocument/2006/relationships/notesSlide" Target="../notesSlides/notesSlide45.xml" /> <Relationship Id="layoutRel" Type="http://schemas.openxmlformats.org/officeDocument/2006/relationships/slideLayout" Target="../slideLayouts/slideLayout30.xml" /></Relationships>
</file>

<file path=ppt/slides/_rels/slide46.xml.rels><?xml version="1.0" encoding="UTF-8" standalone="yes" ?><Relationships xmlns="http://schemas.openxmlformats.org/package/2006/relationships">  <Relationship Id="rIdchart39" Type="http://schemas.openxmlformats.org/officeDocument/2006/relationships/chart" Target="../charts/chart39.xml" /><Relationship Id="notesRel" Type="http://schemas.openxmlformats.org/officeDocument/2006/relationships/notesSlide" Target="../notesSlides/notesSlide46.xml" /> <Relationship Id="layoutRel" Type="http://schemas.openxmlformats.org/officeDocument/2006/relationships/slideLayout" Target="../slideLayouts/slideLayout5.xml" /></Relationships>
</file>

<file path=ppt/slides/_rels/slide47.xml.rels><?xml version="1.0" encoding="UTF-8" standalone="yes" ?><Relationships xmlns="http://schemas.openxmlformats.org/package/2006/relationships"><Relationship Id="notesRel" Type="http://schemas.openxmlformats.org/officeDocument/2006/relationships/notesSlide" Target="../notesSlides/notesSlide47.xml" /> <Relationship Id="layoutRel" Type="http://schemas.openxmlformats.org/officeDocument/2006/relationships/slideLayout" Target="../slideLayouts/slideLayout5.xml" /><Relationship Id="imageRel5" Type="http://schemas.openxmlformats.org/officeDocument/2006/relationships/image" Target="../media/mitrend_image5.png" /> </Relationships>
</file>

<file path=ppt/slides/_rels/slide48.xml.rels><?xml version="1.0" encoding="UTF-8" standalone="yes" ?><Relationships xmlns="http://schemas.openxmlformats.org/package/2006/relationships">  <Relationship Id="rIdchart40" Type="http://schemas.openxmlformats.org/officeDocument/2006/relationships/chart" Target="../charts/chart40.xml" />  <Relationship Id="rIdchart41" Type="http://schemas.openxmlformats.org/officeDocument/2006/relationships/chart" Target="../charts/chart41.xml" />  <Relationship Id="rIdchart42" Type="http://schemas.openxmlformats.org/officeDocument/2006/relationships/chart" Target="../charts/chart42.xml" /><Relationship Id="notesRel" Type="http://schemas.openxmlformats.org/officeDocument/2006/relationships/notesSlide" Target="../notesSlides/notesSlide48.xml" /> <Relationship Id="layoutRel" Type="http://schemas.openxmlformats.org/officeDocument/2006/relationships/slideLayout" Target="../slideLayouts/slideLayout30.xml" /></Relationships>
</file>

<file path=ppt/slides/_rels/slide49.xml.rels><?xml version="1.0" encoding="UTF-8" standalone="yes" ?><Relationships xmlns="http://schemas.openxmlformats.org/package/2006/relationships"><Relationship Id="notesRel" Type="http://schemas.openxmlformats.org/officeDocument/2006/relationships/notesSlide" Target="../notesSlides/notesSlide49.xml" /> <Relationship Id="layoutRel"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chart3" Type="http://schemas.openxmlformats.org/officeDocument/2006/relationships/chart" Target="../charts/chart3.xml" /><Relationship Id="notesRel" Type="http://schemas.openxmlformats.org/officeDocument/2006/relationships/notesSlide" Target="../notesSlides/notesSlide5.xml" /> <Relationship Id="layoutRel" Type="http://schemas.openxmlformats.org/officeDocument/2006/relationships/slideLayout" Target="../slideLayouts/slideLayout5.xml" /></Relationships>
</file>

<file path=ppt/slides/_rels/slide50.xml.rels><?xml version="1.0" encoding="UTF-8" standalone="yes" ?><Relationships xmlns="http://schemas.openxmlformats.org/package/2006/relationships">  <Relationship Id="rIdchart43" Type="http://schemas.openxmlformats.org/officeDocument/2006/relationships/chart" Target="../charts/chart43.xml" />  <Relationship Id="rIdchart44" Type="http://schemas.openxmlformats.org/officeDocument/2006/relationships/chart" Target="../charts/chart44.xml" />  <Relationship Id="rIdchart45" Type="http://schemas.openxmlformats.org/officeDocument/2006/relationships/chart" Target="../charts/chart45.xml" /><Relationship Id="notesRel" Type="http://schemas.openxmlformats.org/officeDocument/2006/relationships/notesSlide" Target="../notesSlides/notesSlide50.xml" /> <Relationship Id="layoutRel" Type="http://schemas.openxmlformats.org/officeDocument/2006/relationships/slideLayout" Target="../slideLayouts/slideLayout30.xml" /></Relationships>
</file>

<file path=ppt/slides/_rels/slide51.xml.rels><?xml version="1.0" encoding="UTF-8" standalone="yes" ?><Relationships xmlns="http://schemas.openxmlformats.org/package/2006/relationships">  <Relationship Id="rIdchart46" Type="http://schemas.openxmlformats.org/officeDocument/2006/relationships/chart" Target="../charts/chart46.xml" />  <Relationship Id="rIdchart47" Type="http://schemas.openxmlformats.org/officeDocument/2006/relationships/chart" Target="../charts/chart47.xml" /><Relationship Id="notesRel" Type="http://schemas.openxmlformats.org/officeDocument/2006/relationships/notesSlide" Target="../notesSlides/notesSlide51.xml" /> <Relationship Id="layoutRel" Type="http://schemas.openxmlformats.org/officeDocument/2006/relationships/slideLayout" Target="../slideLayouts/slideLayout25.xml" /></Relationships>
</file>

<file path=ppt/slides/_rels/slide52.xml.rels><?xml version="1.0" encoding="UTF-8" standalone="yes" ?><Relationships xmlns="http://schemas.openxmlformats.org/package/2006/relationships">  <Relationship Id="rIdchart48" Type="http://schemas.openxmlformats.org/officeDocument/2006/relationships/chart" Target="../charts/chart48.xml" />  <Relationship Id="rIdchart49" Type="http://schemas.openxmlformats.org/officeDocument/2006/relationships/chart" Target="../charts/chart49.xml" />  <Relationship Id="rIdchart50" Type="http://schemas.openxmlformats.org/officeDocument/2006/relationships/chart" Target="../charts/chart50.xml" /><Relationship Id="notesRel" Type="http://schemas.openxmlformats.org/officeDocument/2006/relationships/notesSlide" Target="../notesSlides/notesSlide52.xml" /> <Relationship Id="layoutRel" Type="http://schemas.openxmlformats.org/officeDocument/2006/relationships/slideLayout" Target="../slideLayouts/slideLayout30.xml" /></Relationships>
</file>

<file path=ppt/slides/_rels/slide53.xml.rels><?xml version="1.0" encoding="UTF-8" standalone="yes" ?><Relationships xmlns="http://schemas.openxmlformats.org/package/2006/relationships">  <Relationship Id="rIdchart51" Type="http://schemas.openxmlformats.org/officeDocument/2006/relationships/chart" Target="../charts/chart51.xml" />  <Relationship Id="rIdchart52" Type="http://schemas.openxmlformats.org/officeDocument/2006/relationships/chart" Target="../charts/chart52.xml" /><Relationship Id="notesRel" Type="http://schemas.openxmlformats.org/officeDocument/2006/relationships/notesSlide" Target="../notesSlides/notesSlide53.xml" /> <Relationship Id="layoutRel" Type="http://schemas.openxmlformats.org/officeDocument/2006/relationships/slideLayout" Target="../slideLayouts/slideLayout25.xml" /></Relationships>
</file>

<file path=ppt/slides/_rels/slide54.xml.rels><?xml version="1.0" encoding="UTF-8" standalone="yes" ?><Relationships xmlns="http://schemas.openxmlformats.org/package/2006/relationships">  <Relationship Id="rIdchart53" Type="http://schemas.openxmlformats.org/officeDocument/2006/relationships/chart" Target="../charts/chart53.xml" /><Relationship Id="notesRel" Type="http://schemas.openxmlformats.org/officeDocument/2006/relationships/notesSlide" Target="../notesSlides/notesSlide54.xml" /> <Relationship Id="layoutRel" Type="http://schemas.openxmlformats.org/officeDocument/2006/relationships/slideLayout" Target="../slideLayouts/slideLayout5.xml" /></Relationships>
</file>

<file path=ppt/slides/_rels/slide55.xml.rels><?xml version="1.0" encoding="UTF-8" standalone="yes" ?><Relationships xmlns="http://schemas.openxmlformats.org/package/2006/relationships">  <Relationship Id="rIdchart54" Type="http://schemas.openxmlformats.org/officeDocument/2006/relationships/chart" Target="../charts/chart54.xml" /><Relationship Id="notesRel" Type="http://schemas.openxmlformats.org/officeDocument/2006/relationships/notesSlide" Target="../notesSlides/notesSlide55.xml" /> <Relationship Id="layoutRel" Type="http://schemas.openxmlformats.org/officeDocument/2006/relationships/slideLayout" Target="../slideLayouts/slideLayout5.xml" /></Relationships>
</file>

<file path=ppt/slides/_rels/slide56.xml.rels><?xml version="1.0" encoding="UTF-8" standalone="yes" ?><Relationships xmlns="http://schemas.openxmlformats.org/package/2006/relationships"><Relationship Id="notesRel" Type="http://schemas.openxmlformats.org/officeDocument/2006/relationships/notesSlide" Target="../notesSlides/notesSlide56.xml" /> <Relationship Id="layoutRel"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notesRel" Type="http://schemas.openxmlformats.org/officeDocument/2006/relationships/notesSlide" Target="../notesSlides/notesSlide57.xml" /> <Relationship Id="layoutRel" Type="http://schemas.openxmlformats.org/officeDocument/2006/relationships/slideLayout" Target="../slideLayouts/slideLayout5.xml" /></Relationships>
</file>

<file path=ppt/slides/_rels/slide58.xml.rels><?xml version="1.0" encoding="UTF-8" standalone="yes" ?><Relationships xmlns="http://schemas.openxmlformats.org/package/2006/relationships"><Relationship Id="notesRel" Type="http://schemas.openxmlformats.org/officeDocument/2006/relationships/notesSlide" Target="../notesSlides/notesSlide58.xml" /> <Relationship Id="layoutRel" Type="http://schemas.openxmlformats.org/officeDocument/2006/relationships/slideLayout" Target="../slideLayouts/slideLayout5.xml" /></Relationships>
</file>

<file path=ppt/slides/_rels/slide59.xml.rels><?xml version="1.0" encoding="UTF-8" standalone="yes" ?><Relationships xmlns="http://schemas.openxmlformats.org/package/2006/relationships"><Relationship Id="notesRel" Type="http://schemas.openxmlformats.org/officeDocument/2006/relationships/notesSlide" Target="../notesSlides/notesSlide59.xml" /> <Relationship Id="layoutRel"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notesRel" Type="http://schemas.openxmlformats.org/officeDocument/2006/relationships/notesSlide" Target="../notesSlides/notesSlide6.xml" /> <Relationship Id="layoutRel" Type="http://schemas.openxmlformats.org/officeDocument/2006/relationships/slideLayout" Target="../slideLayouts/slideLayout5.xml" /></Relationships>
</file>

<file path=ppt/slides/_rels/slide60.xml.rels><?xml version="1.0" encoding="UTF-8" standalone="yes" ?><Relationships xmlns="http://schemas.openxmlformats.org/package/2006/relationships"><Relationship Id="notesRel" Type="http://schemas.openxmlformats.org/officeDocument/2006/relationships/notesSlide" Target="../notesSlides/notesSlide60.xml" /> <Relationship Id="layoutRel" Type="http://schemas.openxmlformats.org/officeDocument/2006/relationships/slideLayout" Target="../slideLayouts/slideLayout5.xml" /></Relationships>
</file>

<file path=ppt/slides/_rels/slide61.xml.rels><?xml version="1.0" encoding="UTF-8" standalone="yes" ?><Relationships xmlns="http://schemas.openxmlformats.org/package/2006/relationships"><Relationship Id="notesRel" Type="http://schemas.openxmlformats.org/officeDocument/2006/relationships/notesSlide" Target="../notesSlides/notesSlide61.xml" /> <Relationship Id="layoutRel"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notesRel" Type="http://schemas.openxmlformats.org/officeDocument/2006/relationships/notesSlide" Target="../notesSlides/notesSlide7.xml" /> <Relationship Id="layoutRel"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notesRel" Type="http://schemas.openxmlformats.org/officeDocument/2006/relationships/notesSlide" Target="../notesSlides/notesSlide8.xml" /> <Relationship Id="layoutRel"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notesRel" Type="http://schemas.openxmlformats.org/officeDocument/2006/relationships/notesSlide" Target="../notesSlides/notesSlide9.xml" /> <Relationship Id="layoutRel"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Workload Profile Assessment for VNX</a:t>
            </a:r>
            <a:endParaRPr lang="en-US" dirty="0"/>
          </a:p>
        </p:txBody>
      </p:sp>
      <p:sp>
        <p:nvSpPr>
          <p:cNvPr id="3" name="Subtitle 2"/>
          <p:cNvSpPr>
            <a:spLocks noGrp="1"/>
          </p:cNvSpPr>
          <p:nvPr>
            <p:ph type="subTitle" idx="1"/>
          </p:nvPr>
        </p:nvSpPr>
        <p:spPr/>
        <p:txBody>
          <a:bodyPr/>
          <a:lstStyle/>
          <a:p>
            <a:r>
              <a:rPr lang="en-US" dirty="0" smtClean="0"/>
              <a:t> SJEMCDEV01
As of 2015-02-01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IOPS Analysis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Front End LUN vs Back End Disk
</a:t>
            </a:r>
            <a:endParaRPr lang="en-US" dirty="0"/>
          </a:p>
        </p:txBody>
      </p:sp>
      <p:graphicFrame>
        <p:nvGraphicFramePr>
          <p:cNvPr id="11" name="Content Placeholder 12"/>
          <p:cNvGraphicFramePr>
            <a:graphicFrameLocks noGrp="1"/>
          </p:cNvGraphicFramePr>
          <p:nvPr>
            <p:ph idx="10"/>
          </p:nvPr>
        </p:nvGraphicFramePr>
        <p:xfrm>
          <a:off x="384175" y="990600"/>
          <a:ext cx="8458200" cy="1050925"/>
        </p:xfrm>
        <a:graphic>
          <a:graphicData uri="http://schemas.openxmlformats.org/drawingml/2006/chart">
            <c:chart xmlns:c="http://schemas.openxmlformats.org/drawingml/2006/chart" xmlns:r="http://schemas.openxmlformats.org/officeDocument/2006/relationships" r:id="rIdchart4"/>
          </a:graphicData>
        </a:graphic>
      </p:graphicFrame>
      <p:graphicFrame>
        <p:nvGraphicFramePr>
          <p:cNvPr id="12" name="Content Placeholder 13"/>
          <p:cNvGraphicFramePr>
            <a:graphicFrameLocks noGrp="1"/>
          </p:cNvGraphicFramePr>
          <p:nvPr>
            <p:ph idx="11"/>
          </p:nvPr>
        </p:nvGraphicFramePr>
        <p:xfrm>
          <a:off x="384175" y="2176463"/>
          <a:ext cx="8458200" cy="1050925"/>
        </p:xfrm>
        <a:graphic>
          <a:graphicData uri="http://schemas.openxmlformats.org/drawingml/2006/chart">
            <c:chart xmlns:c="http://schemas.openxmlformats.org/drawingml/2006/chart" xmlns:r="http://schemas.openxmlformats.org/officeDocument/2006/relationships" r:id="rIdchart5"/>
          </a:graphicData>
        </a:graphic>
      </p:graphicFrame>
      <p:graphicFrame>
        <p:nvGraphicFramePr>
          <p:cNvPr id="13" name="Content Placeholder 14"/>
          <p:cNvGraphicFramePr>
            <a:graphicFrameLocks noGrp="1"/>
          </p:cNvGraphicFramePr>
          <p:nvPr>
            <p:ph idx="12"/>
          </p:nvPr>
        </p:nvGraphicFramePr>
        <p:xfrm>
          <a:off x="384175" y="3365500"/>
          <a:ext cx="8458200" cy="1050925"/>
        </p:xfrm>
        <a:graphic>
          <a:graphicData uri="http://schemas.openxmlformats.org/drawingml/2006/chart">
            <c:chart xmlns:c="http://schemas.openxmlformats.org/drawingml/2006/chart" xmlns:r="http://schemas.openxmlformats.org/officeDocument/2006/relationships" r:id="rIdchart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Back End IOPS by Drive Type
</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762300"/>
                <a:gridCol w="942300"/>
                <a:gridCol w="593550"/>
                <a:gridCol w="807300"/>
                <a:gridCol w="706050"/>
                <a:gridCol w="1032300"/>
                <a:gridCol w="1032300"/>
                <a:gridCol w="1054800"/>
                <a:gridCol w="1527300"/>
              </a:tblGrid>
              <a:tr h="0">
                <a:tc>
                  <a:txBody>
                    <a:bodyPr/>
                    <a:lstStyle/>
                    <a:p>
                      <a:pPr algn="ctr"/>
                      <a:r>
                        <a:rPr lang="en-US" sz="800" smtClean="0">
                          <a:latin typeface="Calibri" pitchFamily="34" charset="0"/>
                        </a:rPr>
                        <a:t>Drive Type</a:t>
                      </a:r>
                    </a:p>
                  </a:txBody>
                  <a:tcPr/>
                </a:tc>
                <a:tc>
                  <a:txBody>
                    <a:bodyPr/>
                    <a:lstStyle/>
                    <a:p>
                      <a:pPr algn="ctr"/>
                      <a:r>
                        <a:rPr lang="en-US" sz="800" smtClean="0">
                          <a:latin typeface="Calibri" pitchFamily="34" charset="0"/>
                        </a:rPr>
                        <a:t>RAID Type</a:t>
                      </a:r>
                    </a:p>
                  </a:txBody>
                  <a:tcPr/>
                </a:tc>
                <a:tc>
                  <a:txBody>
                    <a:bodyPr/>
                    <a:lstStyle/>
                    <a:p>
                      <a:pPr algn="ctr"/>
                      <a:r>
                        <a:rPr lang="en-US" sz="800" smtClean="0">
                          <a:latin typeface="Calibri" pitchFamily="34" charset="0"/>
                        </a:rPr>
                        <a:t># Disks</a:t>
                      </a:r>
                    </a:p>
                  </a:txBody>
                  <a:tcPr/>
                </a:tc>
                <a:tc>
                  <a:txBody>
                    <a:bodyPr/>
                    <a:lstStyle/>
                    <a:p>
                      <a:pPr algn="ctr"/>
                      <a:r>
                        <a:rPr lang="en-US" sz="800" smtClean="0">
                          <a:latin typeface="Calibri" pitchFamily="34" charset="0"/>
                        </a:rPr>
                        <a:t>Usable (TB)</a:t>
                      </a:r>
                    </a:p>
                  </a:txBody>
                  <a:tcPr/>
                </a:tc>
                <a:tc>
                  <a:txBody>
                    <a:bodyPr/>
                    <a:lstStyle/>
                    <a:p>
                      <a:pPr algn="ctr"/>
                      <a:r>
                        <a:rPr lang="en-US" sz="800" smtClean="0">
                          <a:latin typeface="Calibri" pitchFamily="34" charset="0"/>
                        </a:rPr>
                        <a:t>% of IOPS</a:t>
                      </a:r>
                    </a:p>
                  </a:txBody>
                  <a:tcPr/>
                </a:tc>
                <a:tc>
                  <a:txBody>
                    <a:bodyPr/>
                    <a:lstStyle/>
                    <a:p>
                      <a:pPr algn="ctr"/>
                      <a:r>
                        <a:rPr lang="en-US" sz="800" smtClean="0">
                          <a:latin typeface="Calibri" pitchFamily="34" charset="0"/>
                        </a:rPr>
                        <a:t>Total IOPS - avg</a:t>
                      </a:r>
                    </a:p>
                  </a:txBody>
                  <a:tcPr/>
                </a:tc>
                <a:tc>
                  <a:txBody>
                    <a:bodyPr/>
                    <a:lstStyle/>
                    <a:p>
                      <a:pPr algn="ctr"/>
                      <a:r>
                        <a:rPr lang="en-US" sz="800" smtClean="0">
                          <a:latin typeface="Calibri" pitchFamily="34" charset="0"/>
                        </a:rPr>
                        <a:t>Read IOPS - avg</a:t>
                      </a:r>
                    </a:p>
                  </a:txBody>
                  <a:tcPr/>
                </a:tc>
                <a:tc>
                  <a:txBody>
                    <a:bodyPr/>
                    <a:lstStyle/>
                    <a:p>
                      <a:pPr algn="ctr"/>
                      <a:r>
                        <a:rPr lang="en-US" sz="800" smtClean="0">
                          <a:latin typeface="Calibri" pitchFamily="34" charset="0"/>
                        </a:rPr>
                        <a:t>Write IOPS - avg</a:t>
                      </a:r>
                    </a:p>
                  </a:txBody>
                  <a:tcPr/>
                </a:tc>
                <a:tc>
                  <a:txBody>
                    <a:bodyPr/>
                    <a:lstStyle/>
                    <a:p>
                      <a:pPr algn="ctr"/>
                      <a:r>
                        <a:rPr lang="en-US" sz="800" smtClean="0">
                          <a:latin typeface="Calibri" pitchFamily="34" charset="0"/>
                        </a:rPr>
                        <a:t>Response Time (ms) - avg</a:t>
                      </a:r>
                    </a:p>
                  </a:txBody>
                  <a:tcPr/>
                </a:tc>
              </a:tr>
              <a:tr h="0">
                <a:tc>
                  <a:txBody>
                    <a:bodyPr/>
                    <a:lstStyle/>
                    <a:p>
                      <a:pPr algn="l"/>
                      <a:r>
                        <a:rPr lang="en-US" sz="800" smtClean="0">
                          <a:latin typeface="Calibri" pitchFamily="34" charset="0"/>
                        </a:rPr>
                        <a:t>FAST Cache</a:t>
                      </a:r>
                    </a:p>
                  </a:txBody>
                  <a:tcPr/>
                </a:tc>
                <a:tc>
                  <a:txBody>
                    <a:bodyPr/>
                    <a:lstStyle/>
                    <a:p>
                      <a:pPr algn="l"/>
                      <a:endParaRPr lang="en-US" sz="800" smtClean="0">
                        <a:latin typeface="Calibri" pitchFamily="34" charset="0"/>
                      </a:endParaRPr>
                    </a:p>
                  </a:txBody>
                  <a:tcPr/>
                </a:tc>
                <a:tc>
                  <a:txBody>
                    <a:bodyPr/>
                    <a:lstStyle/>
                    <a:p>
                      <a:pPr algn="r"/>
                      <a:r>
                        <a:rPr lang="en-US" sz="800" smtClean="0">
                          <a:latin typeface="Calibri" pitchFamily="34" charset="0"/>
                        </a:rPr>
                        <a:t>4</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29</a:t>
                      </a:r>
                    </a:p>
                  </a:txBody>
                  <a:tcPr/>
                </a:tc>
                <a:tc>
                  <a:txBody>
                    <a:bodyPr/>
                    <a:lstStyle/>
                    <a:p>
                      <a:pPr algn="r"/>
                      <a:r>
                        <a:rPr lang="en-US" sz="800" smtClean="0">
                          <a:latin typeface="Calibri" pitchFamily="34" charset="0"/>
                        </a:rPr>
                        <a:t>1,458</a:t>
                      </a:r>
                    </a:p>
                  </a:txBody>
                  <a:tcPr/>
                </a:tc>
                <a:tc>
                  <a:txBody>
                    <a:bodyPr/>
                    <a:lstStyle/>
                    <a:p>
                      <a:pPr algn="r"/>
                      <a:r>
                        <a:rPr lang="en-US" sz="800" smtClean="0">
                          <a:latin typeface="Calibri" pitchFamily="34" charset="0"/>
                        </a:rPr>
                        <a:t>332</a:t>
                      </a:r>
                    </a:p>
                  </a:txBody>
                  <a:tcPr/>
                </a:tc>
                <a:tc>
                  <a:txBody>
                    <a:bodyPr/>
                    <a:lstStyle/>
                    <a:p>
                      <a:pPr algn="r"/>
                      <a:r>
                        <a:rPr lang="en-US" sz="800" smtClean="0">
                          <a:latin typeface="Calibri" pitchFamily="34" charset="0"/>
                        </a:rPr>
                        <a:t>1,126</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FLASH 200</a:t>
                      </a:r>
                    </a:p>
                  </a:txBody>
                  <a:tcPr/>
                </a:tc>
                <a:tc>
                  <a:txBody>
                    <a:bodyPr/>
                    <a:lstStyle/>
                    <a:p>
                      <a:pPr algn="l"/>
                      <a:r>
                        <a:rPr lang="en-US" sz="800" smtClean="0">
                          <a:latin typeface="Calibri" pitchFamily="34" charset="0"/>
                        </a:rPr>
                        <a:t>Unknown</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43</a:t>
                      </a:r>
                    </a:p>
                  </a:txBody>
                  <a:tcPr/>
                </a:tc>
                <a:tc>
                  <a:txBody>
                    <a:bodyPr/>
                    <a:lstStyle/>
                    <a:p>
                      <a:pPr algn="r"/>
                      <a:r>
                        <a:rPr lang="en-US" sz="800" smtClean="0">
                          <a:latin typeface="Calibri" pitchFamily="34" charset="0"/>
                        </a:rPr>
                        <a:t>2,213</a:t>
                      </a:r>
                    </a:p>
                  </a:txBody>
                  <a:tcPr/>
                </a:tc>
                <a:tc>
                  <a:txBody>
                    <a:bodyPr/>
                    <a:lstStyle/>
                    <a:p>
                      <a:pPr algn="r"/>
                      <a:r>
                        <a:rPr lang="en-US" sz="800" smtClean="0">
                          <a:latin typeface="Calibri" pitchFamily="34" charset="0"/>
                        </a:rPr>
                        <a:t>1,442</a:t>
                      </a:r>
                    </a:p>
                  </a:txBody>
                  <a:tcPr/>
                </a:tc>
                <a:tc>
                  <a:txBody>
                    <a:bodyPr/>
                    <a:lstStyle/>
                    <a:p>
                      <a:pPr algn="r"/>
                      <a:r>
                        <a:rPr lang="en-US" sz="800" smtClean="0">
                          <a:latin typeface="Calibri" pitchFamily="34" charset="0"/>
                        </a:rPr>
                        <a:t>771</a:t>
                      </a:r>
                    </a:p>
                  </a:txBody>
                  <a:tcPr/>
                </a:tc>
                <a:tc>
                  <a:txBody>
                    <a:bodyPr/>
                    <a:lstStyle/>
                    <a:p>
                      <a:pPr algn="r"/>
                      <a:r>
                        <a:rPr lang="en-US" sz="800" smtClean="0">
                          <a:latin typeface="Calibri" pitchFamily="34" charset="0"/>
                        </a:rPr>
                        <a:t>2</a:t>
                      </a:r>
                    </a:p>
                  </a:txBody>
                  <a:tcPr/>
                </a:tc>
              </a:tr>
              <a:tr h="0">
                <a:tc>
                  <a:txBody>
                    <a:bodyPr/>
                    <a:lstStyle/>
                    <a:p>
                      <a:pPr algn="l"/>
                      <a:r>
                        <a:rPr lang="en-US" sz="800" smtClean="0">
                          <a:latin typeface="Calibri" pitchFamily="34" charset="0"/>
                        </a:rPr>
                        <a:t>SAS 300</a:t>
                      </a:r>
                    </a:p>
                  </a:txBody>
                  <a:tcPr/>
                </a:tc>
                <a:tc>
                  <a:txBody>
                    <a:bodyPr/>
                    <a:lstStyle/>
                    <a:p>
                      <a:pPr algn="l"/>
                      <a:endParaRPr lang="en-US" sz="800" smtClean="0">
                        <a:latin typeface="Calibri" pitchFamily="34" charset="0"/>
                      </a:endParaRPr>
                    </a:p>
                  </a:txBody>
                  <a:tcPr/>
                </a:tc>
                <a:tc>
                  <a:txBody>
                    <a:bodyPr/>
                    <a:lstStyle/>
                    <a:p>
                      <a:pPr algn="r"/>
                      <a:r>
                        <a:rPr lang="en-US" sz="800" smtClean="0">
                          <a:latin typeface="Calibri" pitchFamily="34" charset="0"/>
                        </a:rPr>
                        <a:t>4</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223</a:t>
                      </a:r>
                    </a:p>
                  </a:txBody>
                  <a:tcPr/>
                </a:tc>
                <a:tc>
                  <a:txBody>
                    <a:bodyPr/>
                    <a:lstStyle/>
                    <a:p>
                      <a:pPr algn="r"/>
                      <a:r>
                        <a:rPr lang="en-US" sz="800" smtClean="0">
                          <a:latin typeface="Calibri" pitchFamily="34" charset="0"/>
                        </a:rPr>
                        <a:t>117</a:t>
                      </a:r>
                    </a:p>
                  </a:txBody>
                  <a:tcPr/>
                </a:tc>
                <a:tc>
                  <a:txBody>
                    <a:bodyPr/>
                    <a:lstStyle/>
                    <a:p>
                      <a:pPr algn="r"/>
                      <a:r>
                        <a:rPr lang="en-US" sz="800" smtClean="0">
                          <a:latin typeface="Calibri" pitchFamily="34" charset="0"/>
                        </a:rPr>
                        <a:t>106</a:t>
                      </a:r>
                    </a:p>
                  </a:txBody>
                  <a:tcPr/>
                </a:tc>
                <a:tc>
                  <a:txBody>
                    <a:bodyPr/>
                    <a:lstStyle/>
                    <a:p>
                      <a:pPr algn="r"/>
                      <a:r>
                        <a:rPr lang="en-US" sz="800" smtClean="0">
                          <a:latin typeface="Calibri" pitchFamily="34" charset="0"/>
                        </a:rPr>
                        <a:t>2</a:t>
                      </a:r>
                    </a:p>
                  </a:txBody>
                  <a:tcPr/>
                </a:tc>
              </a:tr>
              <a:tr h="0">
                <a:tc>
                  <a:txBody>
                    <a:bodyPr/>
                    <a:lstStyle/>
                    <a:p>
                      <a:pPr algn="l"/>
                      <a:r>
                        <a:rPr lang="en-US" sz="800" smtClean="0">
                          <a:latin typeface="Calibri" pitchFamily="34" charset="0"/>
                        </a:rPr>
                        <a:t>10K 900</a:t>
                      </a:r>
                    </a:p>
                  </a:txBody>
                  <a:tcPr/>
                </a:tc>
                <a:tc>
                  <a:txBody>
                    <a:bodyPr/>
                    <a:lstStyle/>
                    <a:p>
                      <a:pPr algn="l"/>
                      <a:r>
                        <a:rPr lang="en-US" sz="800" smtClean="0">
                          <a:latin typeface="Calibri" pitchFamily="34" charset="0"/>
                        </a:rPr>
                        <a:t>RAID5,Unknown</a:t>
                      </a:r>
                    </a:p>
                  </a:txBody>
                  <a:tcPr/>
                </a:tc>
                <a:tc>
                  <a:txBody>
                    <a:bodyPr/>
                    <a:lstStyle/>
                    <a:p>
                      <a:pPr algn="r"/>
                      <a:r>
                        <a:rPr lang="en-US" sz="800" smtClean="0">
                          <a:latin typeface="Calibri" pitchFamily="34" charset="0"/>
                        </a:rPr>
                        <a:t>45</a:t>
                      </a:r>
                    </a:p>
                  </a:txBody>
                  <a:tcPr/>
                </a:tc>
                <a:tc>
                  <a:txBody>
                    <a:bodyPr/>
                    <a:lstStyle/>
                    <a:p>
                      <a:pPr algn="r"/>
                      <a:r>
                        <a:rPr lang="en-US" sz="800" smtClean="0">
                          <a:latin typeface="Calibri" pitchFamily="34" charset="0"/>
                        </a:rPr>
                        <a:t>29</a:t>
                      </a:r>
                    </a:p>
                  </a:txBody>
                  <a:tcPr/>
                </a:tc>
                <a:tc>
                  <a:txBody>
                    <a:bodyPr/>
                    <a:lstStyle/>
                    <a:p>
                      <a:pPr algn="r"/>
                      <a:r>
                        <a:rPr lang="en-US" sz="800" smtClean="0">
                          <a:latin typeface="Calibri" pitchFamily="34" charset="0"/>
                        </a:rPr>
                        <a:t>23</a:t>
                      </a:r>
                    </a:p>
                  </a:txBody>
                  <a:tcPr/>
                </a:tc>
                <a:tc>
                  <a:txBody>
                    <a:bodyPr/>
                    <a:lstStyle/>
                    <a:p>
                      <a:pPr algn="r"/>
                      <a:r>
                        <a:rPr lang="en-US" sz="800" smtClean="0">
                          <a:latin typeface="Calibri" pitchFamily="34" charset="0"/>
                        </a:rPr>
                        <a:t>1,183</a:t>
                      </a:r>
                    </a:p>
                  </a:txBody>
                  <a:tcPr/>
                </a:tc>
                <a:tc>
                  <a:txBody>
                    <a:bodyPr/>
                    <a:lstStyle/>
                    <a:p>
                      <a:pPr algn="r"/>
                      <a:r>
                        <a:rPr lang="en-US" sz="800" smtClean="0">
                          <a:latin typeface="Calibri" pitchFamily="34" charset="0"/>
                        </a:rPr>
                        <a:t>672</a:t>
                      </a:r>
                    </a:p>
                  </a:txBody>
                  <a:tcPr/>
                </a:tc>
                <a:tc>
                  <a:txBody>
                    <a:bodyPr/>
                    <a:lstStyle/>
                    <a:p>
                      <a:pPr algn="r"/>
                      <a:r>
                        <a:rPr lang="en-US" sz="800" smtClean="0">
                          <a:latin typeface="Calibri" pitchFamily="34" charset="0"/>
                        </a:rPr>
                        <a:t>512</a:t>
                      </a:r>
                    </a:p>
                  </a:txBody>
                  <a:tcPr/>
                </a:tc>
                <a:tc>
                  <a:txBody>
                    <a:bodyPr/>
                    <a:lstStyle/>
                    <a:p>
                      <a:pPr algn="r"/>
                      <a:r>
                        <a:rPr lang="en-US" sz="800" smtClean="0">
                          <a:latin typeface="Calibri" pitchFamily="34" charset="0"/>
                        </a:rPr>
                        <a:t>11</a:t>
                      </a:r>
                    </a:p>
                  </a:txBody>
                  <a:tcPr/>
                </a:tc>
              </a:tr>
              <a:tr h="0">
                <a:tc>
                  <a:txBody>
                    <a:bodyPr/>
                    <a:lstStyle/>
                    <a:p>
                      <a:pPr algn="l"/>
                      <a:r>
                        <a:rPr lang="en-US" sz="800" smtClean="0">
                          <a:latin typeface="Calibri" pitchFamily="34" charset="0"/>
                        </a:rPr>
                        <a:t>7K 3000</a:t>
                      </a:r>
                    </a:p>
                  </a:txBody>
                  <a:tcPr/>
                </a:tc>
                <a:tc>
                  <a:txBody>
                    <a:bodyPr/>
                    <a:lstStyle/>
                    <a:p>
                      <a:pPr algn="l"/>
                      <a:r>
                        <a:rPr lang="en-US" sz="800" smtClean="0">
                          <a:latin typeface="Calibri" pitchFamily="34" charset="0"/>
                        </a:rPr>
                        <a:t>Unknown</a:t>
                      </a:r>
                    </a:p>
                  </a:txBody>
                  <a:tcPr/>
                </a:tc>
                <a:tc>
                  <a:txBody>
                    <a:bodyPr/>
                    <a:lstStyle/>
                    <a:p>
                      <a:pPr algn="r"/>
                      <a:r>
                        <a:rPr lang="en-US" sz="800" smtClean="0">
                          <a:latin typeface="Calibri" pitchFamily="34" charset="0"/>
                        </a:rPr>
                        <a:t>48</a:t>
                      </a:r>
                    </a:p>
                  </a:txBody>
                  <a:tcPr/>
                </a:tc>
                <a:tc>
                  <a:txBody>
                    <a:bodyPr/>
                    <a:lstStyle/>
                    <a:p>
                      <a:pPr algn="r"/>
                      <a:r>
                        <a:rPr lang="en-US" sz="800" smtClean="0">
                          <a:latin typeface="Calibri" pitchFamily="34" charset="0"/>
                        </a:rPr>
                        <a:t>97</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16</a:t>
                      </a:r>
                    </a:p>
                  </a:txBody>
                  <a:tcPr/>
                </a:tc>
                <a:tc>
                  <a:txBody>
                    <a:bodyPr/>
                    <a:lstStyle/>
                    <a:p>
                      <a:pPr algn="r"/>
                      <a:r>
                        <a:rPr lang="en-US" sz="800" smtClean="0">
                          <a:latin typeface="Calibri" pitchFamily="34" charset="0"/>
                        </a:rPr>
                        <a:t>11</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16</a:t>
                      </a:r>
                    </a:p>
                  </a:txBody>
                  <a:tcPr/>
                </a:tc>
              </a:tr>
            </a:tbl>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Back End IOPS are shown here. RAID-5/6 devices will show higher relative values than RAID-1 devices.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Back End IOPS by Drive Type
 - Cont'd</a:t>
            </a:r>
            <a:endParaRPr lang="en-US" dirty="0"/>
          </a:p>
        </p:txBody>
      </p:sp>
      <p:graphicFrame>
        <p:nvGraphicFramePr>
          <p:cNvPr id="11" name="Content Placeholder 12"/>
          <p:cNvGraphicFramePr>
            <a:graphicFrameLocks noGrp="1"/>
          </p:cNvGraphicFramePr>
          <p:nvPr>
            <p:ph idx="10"/>
          </p:nvPr>
        </p:nvGraphicFramePr>
        <p:xfrm>
          <a:off x="381000" y="990600"/>
          <a:ext cx="8458200" cy="3429000"/>
        </p:xfrm>
        <a:graphic>
          <a:graphicData uri="http://schemas.openxmlformats.org/drawingml/2006/chart">
            <c:chart xmlns:c="http://schemas.openxmlformats.org/drawingml/2006/chart" xmlns:r="http://schemas.openxmlformats.org/officeDocument/2006/relationships" r:id="rIdchart7"/>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Front End IOPS Skew</a:t>
            </a:r>
            <a:endParaRPr lang="en-US" dirty="0"/>
          </a:p>
        </p:txBody>
      </p:sp>
      <p:graphicFrame>
        <p:nvGraphicFramePr>
          <p:cNvPr id="11" name="Content Placeholder 12"/>
          <p:cNvGraphicFramePr>
            <a:graphicFrameLocks noGrp="1"/>
          </p:cNvGraphicFramePr>
          <p:nvPr>
            <p:ph idx="10"/>
          </p:nvPr>
        </p:nvGraphicFramePr>
        <p:xfrm>
          <a:off x="381000" y="990600"/>
          <a:ext cx="8458200" cy="3429000"/>
        </p:xfrm>
        <a:graphic>
          <a:graphicData uri="http://schemas.openxmlformats.org/drawingml/2006/chart">
            <c:chart xmlns:c="http://schemas.openxmlformats.org/drawingml/2006/chart" xmlns:r="http://schemas.openxmlformats.org/officeDocument/2006/relationships" r:id="rIdchart8"/>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86% of IOs are processed by 15% of LUNs.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Front End IOPS by Host</a:t>
            </a:r>
            <a:endParaRPr lang="en-US" dirty="0"/>
          </a:p>
        </p:txBody>
      </p:sp>
      <p:grpSp>
        <p:nvGrpSpPr>
          <p:cNvPr id="114" name="Group 0"/>
          <p:cNvGrpSpPr/>
          <p:nvPr/>
        </p:nvGrpSpPr>
        <p:grpSpPr>
          <a:xfrm>
            <a:off x="381000" y="990600"/>
            <a:ext cx="8458200" cy="3429000"/>
            <a:chOff x="381000" y="990600"/>
            <a:chExt cx="8458200" cy="3429000"/>
          </a:xfrm>
        </p:grpSpPr>
        <p:grpSp>
          <p:nvGrpSpPr>
            <p:cNvPr id="115" name="Group 1"/>
            <p:cNvGrpSpPr/>
            <p:nvPr/>
          </p:nvGrpSpPr>
          <p:grpSpPr>
            <a:xfrm>
              <a:off x="381000" y="990600"/>
              <a:ext cx="6681978" cy="3429000"/>
              <a:chOff x="0" y="0"/>
              <a:chExt cx="8458200" cy="3429000"/>
            </a:xfrm>
          </p:grpSpPr>
          <p:sp>
            <p:nvSpPr>
              <p:cNvPr id="4" name="Rectangle 0"/>
              <p:cNvSpPr/>
              <p:nvPr/>
            </p:nvSpPr>
            <p:spPr>
              <a:xfrm>
                <a:off x="0" y="0"/>
                <a:ext cx="2502479" cy="3429000"/>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VBSMBDPRD_Data_RPTGT_4</a:t>
                </a:r>
                <a:endParaRPr lang="en-US" sz="800" dirty="0"/>
              </a:p>
            </p:txBody>
          </p:sp>
          <p:sp>
            <p:nvSpPr>
              <p:cNvPr id="5" name="Rectangle 1"/>
              <p:cNvSpPr/>
              <p:nvPr/>
            </p:nvSpPr>
            <p:spPr>
              <a:xfrm>
                <a:off x="2502479" y="0"/>
                <a:ext cx="1450871" cy="1175863"/>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DW_DATA_RPTGT_7</a:t>
                </a:r>
                <a:endParaRPr lang="en-US" sz="800" dirty="0"/>
              </a:p>
            </p:txBody>
          </p:sp>
          <p:sp>
            <p:nvSpPr>
              <p:cNvPr id="6" name="Rectangle 2"/>
              <p:cNvSpPr/>
              <p:nvPr/>
            </p:nvSpPr>
            <p:spPr>
              <a:xfrm>
                <a:off x="2502479" y="1175863"/>
                <a:ext cx="1450871" cy="1164983"/>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BSMDBPRD_RP2TGT_0</a:t>
                </a:r>
                <a:endParaRPr lang="en-US" sz="800" dirty="0"/>
              </a:p>
            </p:txBody>
          </p:sp>
          <p:sp>
            <p:nvSpPr>
              <p:cNvPr id="7" name="Rectangle 3"/>
              <p:cNvSpPr/>
              <p:nvPr/>
            </p:nvSpPr>
            <p:spPr>
              <a:xfrm>
                <a:off x="2502479" y="2340847"/>
                <a:ext cx="1450871" cy="1088152"/>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VBSMDBPRD_Data_RPT</a:t>
                </a:r>
                <a:endParaRPr lang="en-US" sz="800" dirty="0"/>
              </a:p>
            </p:txBody>
          </p:sp>
          <p:sp>
            <p:nvSpPr>
              <p:cNvPr id="8" name="Rectangle 4"/>
              <p:cNvSpPr/>
              <p:nvPr/>
            </p:nvSpPr>
            <p:spPr>
              <a:xfrm>
                <a:off x="3953351" y="0"/>
                <a:ext cx="1266628" cy="1287213"/>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SAPPRD_RPTGT_DA</a:t>
                </a:r>
                <a:endParaRPr lang="en-US" sz="800" dirty="0"/>
              </a:p>
            </p:txBody>
          </p:sp>
          <p:sp>
            <p:nvSpPr>
              <p:cNvPr id="9" name="Rectangle 5"/>
              <p:cNvSpPr/>
              <p:nvPr/>
            </p:nvSpPr>
            <p:spPr>
              <a:xfrm>
                <a:off x="3953351" y="1287213"/>
                <a:ext cx="1266628" cy="1146552"/>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SAPPRD_RPTGT_LO</a:t>
                </a:r>
                <a:endParaRPr lang="en-US" sz="800" dirty="0"/>
              </a:p>
            </p:txBody>
          </p:sp>
          <p:sp>
            <p:nvSpPr>
              <p:cNvPr id="10" name="Rectangle 6"/>
              <p:cNvSpPr/>
              <p:nvPr/>
            </p:nvSpPr>
            <p:spPr>
              <a:xfrm>
                <a:off x="3953351" y="2433765"/>
                <a:ext cx="1266628" cy="99523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INFRADB_RPTGT_2</a:t>
                </a:r>
                <a:endParaRPr lang="en-US" sz="800" dirty="0"/>
              </a:p>
            </p:txBody>
          </p:sp>
          <p:sp>
            <p:nvSpPr>
              <p:cNvPr id="11" name="Rectangle 7"/>
              <p:cNvSpPr/>
              <p:nvPr/>
            </p:nvSpPr>
            <p:spPr>
              <a:xfrm>
                <a:off x="5219979" y="0"/>
                <a:ext cx="1119496" cy="866651"/>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VBSMBDPRD_Dat</a:t>
                </a:r>
                <a:endParaRPr lang="en-US" sz="800" dirty="0"/>
              </a:p>
            </p:txBody>
          </p:sp>
          <p:sp>
            <p:nvSpPr>
              <p:cNvPr id="12" name="Rectangle 8"/>
              <p:cNvSpPr/>
              <p:nvPr/>
            </p:nvSpPr>
            <p:spPr>
              <a:xfrm>
                <a:off x="6339476" y="0"/>
                <a:ext cx="1104369" cy="866651"/>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BSMDBPRD_RP2T</a:t>
                </a:r>
                <a:endParaRPr lang="en-US" sz="800" dirty="0"/>
              </a:p>
            </p:txBody>
          </p:sp>
          <p:sp>
            <p:nvSpPr>
              <p:cNvPr id="13" name="Rectangle 9"/>
              <p:cNvSpPr/>
              <p:nvPr/>
            </p:nvSpPr>
            <p:spPr>
              <a:xfrm>
                <a:off x="7443845" y="0"/>
                <a:ext cx="1014354" cy="866651"/>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RELDBPRD_RPT</a:t>
                </a:r>
                <a:endParaRPr lang="en-US" sz="800" dirty="0"/>
              </a:p>
            </p:txBody>
          </p:sp>
          <p:sp>
            <p:nvSpPr>
              <p:cNvPr id="14" name="Rectangle 10"/>
              <p:cNvSpPr/>
              <p:nvPr/>
            </p:nvSpPr>
            <p:spPr>
              <a:xfrm>
                <a:off x="5219979" y="866651"/>
                <a:ext cx="818229" cy="104594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DW_DATA_R</a:t>
                </a:r>
                <a:endParaRPr lang="en-US" sz="800" dirty="0"/>
              </a:p>
            </p:txBody>
          </p:sp>
          <p:sp>
            <p:nvSpPr>
              <p:cNvPr id="15" name="Rectangle 11"/>
              <p:cNvSpPr/>
              <p:nvPr/>
            </p:nvSpPr>
            <p:spPr>
              <a:xfrm>
                <a:off x="5219979" y="1912596"/>
                <a:ext cx="818229" cy="818138"/>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DW_DATA_R</a:t>
                </a:r>
                <a:endParaRPr lang="en-US" sz="800" dirty="0"/>
              </a:p>
            </p:txBody>
          </p:sp>
          <p:sp>
            <p:nvSpPr>
              <p:cNvPr id="16" name="Rectangle 12"/>
              <p:cNvSpPr/>
              <p:nvPr/>
            </p:nvSpPr>
            <p:spPr>
              <a:xfrm>
                <a:off x="5219979" y="2730734"/>
                <a:ext cx="818229" cy="698265"/>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DW_DATA_R</a:t>
                </a:r>
                <a:endParaRPr lang="en-US" sz="800" dirty="0"/>
              </a:p>
            </p:txBody>
          </p:sp>
          <p:sp>
            <p:nvSpPr>
              <p:cNvPr id="17" name="Rectangle 13"/>
              <p:cNvSpPr/>
              <p:nvPr/>
            </p:nvSpPr>
            <p:spPr>
              <a:xfrm>
                <a:off x="6038209" y="866651"/>
                <a:ext cx="763404" cy="643745"/>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VBSMDBPR</a:t>
                </a:r>
                <a:endParaRPr lang="en-US" sz="800" dirty="0"/>
              </a:p>
            </p:txBody>
          </p:sp>
          <p:sp>
            <p:nvSpPr>
              <p:cNvPr id="18" name="Rectangle 14"/>
              <p:cNvSpPr/>
              <p:nvPr/>
            </p:nvSpPr>
            <p:spPr>
              <a:xfrm>
                <a:off x="6801613" y="866651"/>
                <a:ext cx="645986" cy="643745"/>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CDS_LINU</a:t>
                </a:r>
                <a:endParaRPr lang="en-US" sz="800" dirty="0"/>
              </a:p>
            </p:txBody>
          </p:sp>
          <p:sp>
            <p:nvSpPr>
              <p:cNvPr id="19" name="Rectangle 15"/>
              <p:cNvSpPr/>
              <p:nvPr/>
            </p:nvSpPr>
            <p:spPr>
              <a:xfrm>
                <a:off x="7447600" y="866651"/>
                <a:ext cx="508717" cy="643745"/>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VBSMD</a:t>
                </a:r>
                <a:endParaRPr lang="en-US" sz="800" dirty="0"/>
              </a:p>
            </p:txBody>
          </p:sp>
          <p:sp>
            <p:nvSpPr>
              <p:cNvPr id="20" name="Rectangle 16"/>
              <p:cNvSpPr/>
              <p:nvPr/>
            </p:nvSpPr>
            <p:spPr>
              <a:xfrm>
                <a:off x="7956317" y="866651"/>
                <a:ext cx="501882" cy="643745"/>
              </a:xfrm>
              <a:prstGeom prst="rect">
                <a:avLst/>
              </a:prstGeom>
              <a:solidFill>
                <a:srgbClr val="ffffa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SAPQA</a:t>
                </a:r>
                <a:endParaRPr lang="en-US" sz="800" dirty="0"/>
              </a:p>
            </p:txBody>
          </p:sp>
          <p:sp>
            <p:nvSpPr>
              <p:cNvPr id="21" name="Rectangle 17"/>
              <p:cNvSpPr/>
              <p:nvPr/>
            </p:nvSpPr>
            <p:spPr>
              <a:xfrm>
                <a:off x="6038209" y="1510396"/>
                <a:ext cx="541323" cy="517371"/>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DW_DA</a:t>
                </a:r>
                <a:endParaRPr lang="en-US" sz="800" dirty="0"/>
              </a:p>
            </p:txBody>
          </p:sp>
          <p:sp>
            <p:nvSpPr>
              <p:cNvPr id="22" name="Rectangle 18"/>
              <p:cNvSpPr/>
              <p:nvPr/>
            </p:nvSpPr>
            <p:spPr>
              <a:xfrm>
                <a:off x="6038209" y="2027768"/>
                <a:ext cx="541323" cy="478298"/>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CDS_LIN</a:t>
                </a:r>
                <a:endParaRPr lang="en-US" sz="800" dirty="0"/>
              </a:p>
            </p:txBody>
          </p:sp>
          <p:sp>
            <p:nvSpPr>
              <p:cNvPr id="23" name="Rectangle 19"/>
              <p:cNvSpPr/>
              <p:nvPr/>
            </p:nvSpPr>
            <p:spPr>
              <a:xfrm>
                <a:off x="6038209" y="2506066"/>
                <a:ext cx="541323" cy="462368"/>
              </a:xfrm>
              <a:prstGeom prst="rect">
                <a:avLst/>
              </a:prstGeom>
              <a:solidFill>
                <a:srgbClr val="ffffa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SAPQAS</a:t>
                </a:r>
                <a:endParaRPr lang="en-US" sz="800" dirty="0"/>
              </a:p>
            </p:txBody>
          </p:sp>
          <p:sp>
            <p:nvSpPr>
              <p:cNvPr id="24" name="Rectangle 20"/>
              <p:cNvSpPr/>
              <p:nvPr/>
            </p:nvSpPr>
            <p:spPr>
              <a:xfrm>
                <a:off x="6038209" y="2968435"/>
                <a:ext cx="541323" cy="46056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DW_DA</a:t>
                </a:r>
                <a:endParaRPr lang="en-US" sz="800" dirty="0"/>
              </a:p>
            </p:txBody>
          </p:sp>
          <p:sp>
            <p:nvSpPr>
              <p:cNvPr id="25" name="Rectangle 21"/>
              <p:cNvSpPr/>
              <p:nvPr/>
            </p:nvSpPr>
            <p:spPr>
              <a:xfrm>
                <a:off x="6579533" y="1510396"/>
                <a:ext cx="459234" cy="479435"/>
              </a:xfrm>
              <a:prstGeom prst="rect">
                <a:avLst/>
              </a:prstGeom>
              <a:solidFill>
                <a:srgbClr val="ffffa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SAPQA</a:t>
                </a:r>
                <a:endParaRPr lang="en-US" sz="800" dirty="0"/>
              </a:p>
            </p:txBody>
          </p:sp>
          <p:sp>
            <p:nvSpPr>
              <p:cNvPr id="26" name="Rectangle 22"/>
              <p:cNvSpPr/>
              <p:nvPr/>
            </p:nvSpPr>
            <p:spPr>
              <a:xfrm>
                <a:off x="7038767" y="1510396"/>
                <a:ext cx="426365" cy="479435"/>
              </a:xfrm>
              <a:prstGeom prst="rect">
                <a:avLst/>
              </a:prstGeom>
              <a:solidFill>
                <a:srgbClr val="ffffa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SAPQ</a:t>
                </a:r>
                <a:endParaRPr lang="en-US" sz="800" dirty="0"/>
              </a:p>
            </p:txBody>
          </p:sp>
          <p:sp>
            <p:nvSpPr>
              <p:cNvPr id="27" name="Rectangle 23"/>
              <p:cNvSpPr/>
              <p:nvPr/>
            </p:nvSpPr>
            <p:spPr>
              <a:xfrm>
                <a:off x="7465133" y="1510396"/>
                <a:ext cx="334751" cy="479435"/>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a:t>
                </a:r>
                <a:endParaRPr lang="en-US" sz="800" dirty="0"/>
              </a:p>
            </p:txBody>
          </p:sp>
          <p:sp>
            <p:nvSpPr>
              <p:cNvPr id="28" name="Rectangle 24"/>
              <p:cNvSpPr/>
              <p:nvPr/>
            </p:nvSpPr>
            <p:spPr>
              <a:xfrm>
                <a:off x="7799885" y="1510396"/>
                <a:ext cx="329973" cy="479435"/>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VBS</a:t>
                </a:r>
                <a:endParaRPr lang="en-US" sz="800" dirty="0"/>
              </a:p>
            </p:txBody>
          </p:sp>
          <p:sp>
            <p:nvSpPr>
              <p:cNvPr id="29" name="Rectangle 25"/>
              <p:cNvSpPr/>
              <p:nvPr/>
            </p:nvSpPr>
            <p:spPr>
              <a:xfrm>
                <a:off x="8129858" y="1510396"/>
                <a:ext cx="328341" cy="479435"/>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a:t>
                </a:r>
                <a:endParaRPr lang="en-US" sz="800" dirty="0"/>
              </a:p>
            </p:txBody>
          </p:sp>
          <p:sp>
            <p:nvSpPr>
              <p:cNvPr id="30" name="Rectangle 26"/>
              <p:cNvSpPr/>
              <p:nvPr/>
            </p:nvSpPr>
            <p:spPr>
              <a:xfrm>
                <a:off x="6579533" y="1989832"/>
                <a:ext cx="353584" cy="401826"/>
              </a:xfrm>
              <a:prstGeom prst="rect">
                <a:avLst/>
              </a:prstGeom>
              <a:solidFill>
                <a:srgbClr val="feb3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bsm</a:t>
                </a:r>
                <a:endParaRPr lang="en-US" sz="800" dirty="0"/>
              </a:p>
            </p:txBody>
          </p:sp>
          <p:sp>
            <p:nvSpPr>
              <p:cNvPr id="31" name="Rectangle 27"/>
              <p:cNvSpPr/>
              <p:nvPr/>
            </p:nvSpPr>
            <p:spPr>
              <a:xfrm>
                <a:off x="6579533" y="2391658"/>
                <a:ext cx="353584" cy="388869"/>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a:t>
                </a:r>
                <a:endParaRPr lang="en-US" sz="800" dirty="0"/>
              </a:p>
            </p:txBody>
          </p:sp>
          <p:sp>
            <p:nvSpPr>
              <p:cNvPr id="32" name="Rectangle 28"/>
              <p:cNvSpPr/>
              <p:nvPr/>
            </p:nvSpPr>
            <p:spPr>
              <a:xfrm>
                <a:off x="6579533" y="2780528"/>
                <a:ext cx="353584" cy="324540"/>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a:t>
                </a:r>
                <a:endParaRPr lang="en-US" sz="800" dirty="0"/>
              </a:p>
            </p:txBody>
          </p:sp>
          <p:sp>
            <p:nvSpPr>
              <p:cNvPr id="33" name="Rectangle 29"/>
              <p:cNvSpPr/>
              <p:nvPr/>
            </p:nvSpPr>
            <p:spPr>
              <a:xfrm>
                <a:off x="6579533" y="3105069"/>
                <a:ext cx="353584" cy="323930"/>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a:t>
                </a:r>
                <a:endParaRPr lang="en-US" sz="800" dirty="0"/>
              </a:p>
            </p:txBody>
          </p:sp>
          <p:sp>
            <p:nvSpPr>
              <p:cNvPr id="34" name="Rectangle 30"/>
              <p:cNvSpPr/>
              <p:nvPr/>
            </p:nvSpPr>
            <p:spPr>
              <a:xfrm>
                <a:off x="6933117" y="1989832"/>
                <a:ext cx="305676" cy="35489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CDS</a:t>
                </a:r>
                <a:endParaRPr lang="en-US" sz="800" dirty="0"/>
              </a:p>
            </p:txBody>
          </p:sp>
          <p:sp>
            <p:nvSpPr>
              <p:cNvPr id="35" name="Rectangle 31"/>
              <p:cNvSpPr/>
              <p:nvPr/>
            </p:nvSpPr>
            <p:spPr>
              <a:xfrm>
                <a:off x="6933117" y="2344726"/>
                <a:ext cx="305676" cy="287657"/>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a:t>
                </a:r>
                <a:endParaRPr lang="en-US" sz="800" dirty="0"/>
              </a:p>
            </p:txBody>
          </p:sp>
          <p:sp>
            <p:nvSpPr>
              <p:cNvPr id="36" name="Rectangle 32"/>
              <p:cNvSpPr/>
              <p:nvPr/>
            </p:nvSpPr>
            <p:spPr>
              <a:xfrm>
                <a:off x="6933117" y="2632383"/>
                <a:ext cx="305676" cy="271068"/>
              </a:xfrm>
              <a:prstGeom prst="rect">
                <a:avLst/>
              </a:prstGeom>
              <a:solidFill>
                <a:srgbClr val="ffffa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a:t>
                </a:r>
                <a:endParaRPr lang="en-US" sz="800" dirty="0"/>
              </a:p>
            </p:txBody>
          </p:sp>
          <p:sp>
            <p:nvSpPr>
              <p:cNvPr id="37" name="Rectangle 33"/>
              <p:cNvSpPr/>
              <p:nvPr/>
            </p:nvSpPr>
            <p:spPr>
              <a:xfrm>
                <a:off x="6933117" y="2903452"/>
                <a:ext cx="305676" cy="267891"/>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a:t>
                </a:r>
                <a:endParaRPr lang="en-US" sz="800" dirty="0"/>
              </a:p>
            </p:txBody>
          </p:sp>
          <p:sp>
            <p:nvSpPr>
              <p:cNvPr id="38" name="Rectangle 34"/>
              <p:cNvSpPr/>
              <p:nvPr/>
            </p:nvSpPr>
            <p:spPr>
              <a:xfrm>
                <a:off x="6933117" y="3171343"/>
                <a:ext cx="305676" cy="25765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BSM</a:t>
                </a:r>
                <a:endParaRPr lang="en-US" sz="800" dirty="0"/>
              </a:p>
            </p:txBody>
          </p:sp>
          <p:sp>
            <p:nvSpPr>
              <p:cNvPr id="39" name="Rectangle 35"/>
              <p:cNvSpPr/>
              <p:nvPr/>
            </p:nvSpPr>
            <p:spPr>
              <a:xfrm>
                <a:off x="7238794" y="1989832"/>
                <a:ext cx="254275" cy="254906"/>
              </a:xfrm>
              <a:prstGeom prst="rect">
                <a:avLst/>
              </a:prstGeom>
              <a:solidFill>
                <a:srgbClr val="b3fffe"/>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sjs</a:t>
                </a:r>
                <a:endParaRPr lang="en-US" sz="800" dirty="0"/>
              </a:p>
            </p:txBody>
          </p:sp>
          <p:sp>
            <p:nvSpPr>
              <p:cNvPr id="40" name="Rectangle 36"/>
              <p:cNvSpPr/>
              <p:nvPr/>
            </p:nvSpPr>
            <p:spPr>
              <a:xfrm>
                <a:off x="7493069" y="1989832"/>
                <a:ext cx="249297" cy="25490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a:t>
                </a:r>
                <a:endParaRPr lang="en-US" sz="800" dirty="0"/>
              </a:p>
            </p:txBody>
          </p:sp>
          <p:sp>
            <p:nvSpPr>
              <p:cNvPr id="41" name="Rectangle 37"/>
              <p:cNvSpPr/>
              <p:nvPr/>
            </p:nvSpPr>
            <p:spPr>
              <a:xfrm>
                <a:off x="7742366" y="1989832"/>
                <a:ext cx="246310" cy="25490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CD</a:t>
                </a:r>
                <a:endParaRPr lang="en-US" sz="800" dirty="0"/>
              </a:p>
            </p:txBody>
          </p:sp>
          <p:sp>
            <p:nvSpPr>
              <p:cNvPr id="42" name="Rectangle 38"/>
              <p:cNvSpPr/>
              <p:nvPr/>
            </p:nvSpPr>
            <p:spPr>
              <a:xfrm>
                <a:off x="7988677" y="1989832"/>
                <a:ext cx="240137" cy="25490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a:t>
                </a:r>
                <a:endParaRPr lang="en-US" sz="800" dirty="0"/>
              </a:p>
            </p:txBody>
          </p:sp>
          <p:sp>
            <p:nvSpPr>
              <p:cNvPr id="43" name="Rectangle 39"/>
              <p:cNvSpPr/>
              <p:nvPr/>
            </p:nvSpPr>
            <p:spPr>
              <a:xfrm>
                <a:off x="8228814" y="1989832"/>
                <a:ext cx="229385" cy="25490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BS</a:t>
                </a:r>
                <a:endParaRPr lang="en-US" sz="800" dirty="0"/>
              </a:p>
            </p:txBody>
          </p:sp>
          <p:sp>
            <p:nvSpPr>
              <p:cNvPr id="44" name="Rectangle 40"/>
              <p:cNvSpPr/>
              <p:nvPr/>
            </p:nvSpPr>
            <p:spPr>
              <a:xfrm>
                <a:off x="7238794" y="2244738"/>
                <a:ext cx="229979" cy="249433"/>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a:t>
                </a:r>
                <a:endParaRPr lang="en-US" sz="800" dirty="0"/>
              </a:p>
            </p:txBody>
          </p:sp>
          <p:sp>
            <p:nvSpPr>
              <p:cNvPr id="45" name="Rectangle 41"/>
              <p:cNvSpPr/>
              <p:nvPr/>
            </p:nvSpPr>
            <p:spPr>
              <a:xfrm>
                <a:off x="7238794" y="2494172"/>
                <a:ext cx="229979" cy="236282"/>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a:t>
                </a:r>
                <a:endParaRPr lang="en-US" sz="800" dirty="0"/>
              </a:p>
            </p:txBody>
          </p:sp>
          <p:sp>
            <p:nvSpPr>
              <p:cNvPr id="46" name="Rectangle 42"/>
              <p:cNvSpPr/>
              <p:nvPr/>
            </p:nvSpPr>
            <p:spPr>
              <a:xfrm>
                <a:off x="7238794" y="2730454"/>
                <a:ext cx="229979" cy="236063"/>
              </a:xfrm>
              <a:prstGeom prst="rect">
                <a:avLst/>
              </a:prstGeom>
              <a:solidFill>
                <a:srgbClr val="ffffa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a:t>
                </a:r>
                <a:endParaRPr lang="en-US" sz="800" dirty="0"/>
              </a:p>
            </p:txBody>
          </p:sp>
          <p:sp>
            <p:nvSpPr>
              <p:cNvPr id="47" name="Rectangle 43"/>
              <p:cNvSpPr/>
              <p:nvPr/>
            </p:nvSpPr>
            <p:spPr>
              <a:xfrm>
                <a:off x="7238794" y="2966517"/>
                <a:ext cx="229979" cy="234090"/>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a:t>
                </a:r>
                <a:endParaRPr lang="en-US" sz="800" dirty="0"/>
              </a:p>
            </p:txBody>
          </p:sp>
          <p:sp>
            <p:nvSpPr>
              <p:cNvPr id="48" name="Rectangle 44"/>
              <p:cNvSpPr/>
              <p:nvPr/>
            </p:nvSpPr>
            <p:spPr>
              <a:xfrm>
                <a:off x="7238794" y="3200608"/>
                <a:ext cx="229979" cy="228391"/>
              </a:xfrm>
              <a:prstGeom prst="rect">
                <a:avLst/>
              </a:prstGeom>
              <a:solidFill>
                <a:srgbClr val="ffffa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a:t>
                </a:r>
                <a:endParaRPr lang="en-US" sz="800" dirty="0"/>
              </a:p>
            </p:txBody>
          </p:sp>
          <p:sp>
            <p:nvSpPr>
              <p:cNvPr id="49" name="Rectangle 45"/>
              <p:cNvSpPr/>
              <p:nvPr/>
            </p:nvSpPr>
            <p:spPr>
              <a:xfrm>
                <a:off x="7468773" y="2244738"/>
                <a:ext cx="217047" cy="24229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BS</a:t>
                </a:r>
                <a:endParaRPr lang="en-US" sz="800" dirty="0"/>
              </a:p>
            </p:txBody>
          </p:sp>
          <p:sp>
            <p:nvSpPr>
              <p:cNvPr id="50" name="Rectangle 46"/>
              <p:cNvSpPr/>
              <p:nvPr/>
            </p:nvSpPr>
            <p:spPr>
              <a:xfrm>
                <a:off x="7685821" y="2244738"/>
                <a:ext cx="212004" cy="24229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a:t>
                </a:r>
                <a:endParaRPr lang="en-US" sz="800" dirty="0"/>
              </a:p>
            </p:txBody>
          </p:sp>
          <p:sp>
            <p:nvSpPr>
              <p:cNvPr id="51" name="Rectangle 47"/>
              <p:cNvSpPr/>
              <p:nvPr/>
            </p:nvSpPr>
            <p:spPr>
              <a:xfrm>
                <a:off x="7897826" y="2244738"/>
                <a:ext cx="188051" cy="24229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a:t>
                </a:r>
                <a:endParaRPr lang="en-US" sz="800" dirty="0"/>
              </a:p>
            </p:txBody>
          </p:sp>
          <p:sp>
            <p:nvSpPr>
              <p:cNvPr id="52" name="Rectangle 48"/>
              <p:cNvSpPr/>
              <p:nvPr/>
            </p:nvSpPr>
            <p:spPr>
              <a:xfrm>
                <a:off x="8085878" y="2244738"/>
                <a:ext cx="187001" cy="24229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a:t>
                </a:r>
                <a:endParaRPr lang="en-US" sz="800" dirty="0"/>
              </a:p>
            </p:txBody>
          </p:sp>
          <p:sp>
            <p:nvSpPr>
              <p:cNvPr id="53" name="Rectangle 49"/>
              <p:cNvSpPr/>
              <p:nvPr/>
            </p:nvSpPr>
            <p:spPr>
              <a:xfrm>
                <a:off x="8272879" y="2244738"/>
                <a:ext cx="185320" cy="24229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t>
                </a:r>
                <a:endParaRPr lang="en-US" sz="800" dirty="0"/>
              </a:p>
            </p:txBody>
          </p:sp>
          <p:sp>
            <p:nvSpPr>
              <p:cNvPr id="54" name="Rectangle 50"/>
              <p:cNvSpPr/>
              <p:nvPr/>
            </p:nvSpPr>
            <p:spPr>
              <a:xfrm>
                <a:off x="7468773" y="2487035"/>
                <a:ext cx="213263" cy="203332"/>
              </a:xfrm>
              <a:prstGeom prst="rect">
                <a:avLst/>
              </a:prstGeom>
              <a:solidFill>
                <a:srgbClr val="b4ffb3"/>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bs</a:t>
                </a:r>
                <a:endParaRPr lang="en-US" sz="800" dirty="0"/>
              </a:p>
            </p:txBody>
          </p:sp>
          <p:sp>
            <p:nvSpPr>
              <p:cNvPr id="55" name="Rectangle 51"/>
              <p:cNvSpPr/>
              <p:nvPr/>
            </p:nvSpPr>
            <p:spPr>
              <a:xfrm>
                <a:off x="7468773" y="2690367"/>
                <a:ext cx="213263" cy="201423"/>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a:t>
                </a:r>
                <a:endParaRPr lang="en-US" sz="800" dirty="0"/>
              </a:p>
            </p:txBody>
          </p:sp>
          <p:sp>
            <p:nvSpPr>
              <p:cNvPr id="56" name="Rectangle 52"/>
              <p:cNvSpPr/>
              <p:nvPr/>
            </p:nvSpPr>
            <p:spPr>
              <a:xfrm>
                <a:off x="7468773" y="2891791"/>
                <a:ext cx="213263" cy="194741"/>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a:t>
                </a:r>
                <a:endParaRPr lang="en-US" sz="800" dirty="0"/>
              </a:p>
            </p:txBody>
          </p:sp>
          <p:sp>
            <p:nvSpPr>
              <p:cNvPr id="57" name="Rectangle 53"/>
              <p:cNvSpPr/>
              <p:nvPr/>
            </p:nvSpPr>
            <p:spPr>
              <a:xfrm>
                <a:off x="7468773" y="3086532"/>
                <a:ext cx="213263" cy="176842"/>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IN</a:t>
                </a:r>
                <a:endParaRPr lang="en-US" sz="800" dirty="0"/>
              </a:p>
            </p:txBody>
          </p:sp>
          <p:sp>
            <p:nvSpPr>
              <p:cNvPr id="58" name="Rectangle 54"/>
              <p:cNvSpPr/>
              <p:nvPr/>
            </p:nvSpPr>
            <p:spPr>
              <a:xfrm>
                <a:off x="7468773" y="3263374"/>
                <a:ext cx="213263" cy="165625"/>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a:t>
                </a:r>
                <a:endParaRPr lang="en-US" sz="800" dirty="0"/>
              </a:p>
            </p:txBody>
          </p:sp>
          <p:sp>
            <p:nvSpPr>
              <p:cNvPr id="59" name="Rectangle 55"/>
              <p:cNvSpPr/>
              <p:nvPr/>
            </p:nvSpPr>
            <p:spPr>
              <a:xfrm>
                <a:off x="7682036" y="2487035"/>
                <a:ext cx="205236" cy="167142"/>
              </a:xfrm>
              <a:prstGeom prst="rect">
                <a:avLst/>
              </a:prstGeom>
              <a:solidFill>
                <a:srgbClr val="bcff75"/>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a:t>
                </a:r>
                <a:endParaRPr lang="en-US" sz="800" dirty="0"/>
              </a:p>
            </p:txBody>
          </p:sp>
          <p:sp>
            <p:nvSpPr>
              <p:cNvPr id="60" name="Rectangle 56"/>
              <p:cNvSpPr/>
              <p:nvPr/>
            </p:nvSpPr>
            <p:spPr>
              <a:xfrm>
                <a:off x="7887273" y="2487035"/>
                <a:ext cx="195746" cy="167142"/>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a:t>
                </a:r>
                <a:endParaRPr lang="en-US" sz="800" dirty="0"/>
              </a:p>
            </p:txBody>
          </p:sp>
          <p:sp>
            <p:nvSpPr>
              <p:cNvPr id="61" name="Rectangle 57"/>
              <p:cNvSpPr/>
              <p:nvPr/>
            </p:nvSpPr>
            <p:spPr>
              <a:xfrm>
                <a:off x="8083019" y="2487035"/>
                <a:ext cx="188331" cy="167142"/>
              </a:xfrm>
              <a:prstGeom prst="rect">
                <a:avLst/>
              </a:prstGeom>
              <a:solidFill>
                <a:srgbClr val="b3da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re</a:t>
                </a:r>
                <a:endParaRPr lang="en-US" sz="800" dirty="0"/>
              </a:p>
            </p:txBody>
          </p:sp>
          <p:sp>
            <p:nvSpPr>
              <p:cNvPr id="62" name="Rectangle 58"/>
              <p:cNvSpPr/>
              <p:nvPr/>
            </p:nvSpPr>
            <p:spPr>
              <a:xfrm>
                <a:off x="8271351" y="2487035"/>
                <a:ext cx="186848" cy="167142"/>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a:t>
                </a:r>
                <a:endParaRPr lang="en-US" sz="800" dirty="0"/>
              </a:p>
            </p:txBody>
          </p:sp>
          <p:sp>
            <p:nvSpPr>
              <p:cNvPr id="63" name="Rectangle 59"/>
              <p:cNvSpPr/>
              <p:nvPr/>
            </p:nvSpPr>
            <p:spPr>
              <a:xfrm>
                <a:off x="7682036" y="2654178"/>
                <a:ext cx="190542" cy="161829"/>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a:t>
                </a:r>
                <a:endParaRPr lang="en-US" sz="800" dirty="0"/>
              </a:p>
            </p:txBody>
          </p:sp>
          <p:sp>
            <p:nvSpPr>
              <p:cNvPr id="64" name="Rectangle 60"/>
              <p:cNvSpPr/>
              <p:nvPr/>
            </p:nvSpPr>
            <p:spPr>
              <a:xfrm>
                <a:off x="7682036" y="2816007"/>
                <a:ext cx="190542" cy="161055"/>
              </a:xfrm>
              <a:prstGeom prst="rect">
                <a:avLst/>
              </a:prstGeom>
              <a:solidFill>
                <a:srgbClr val="9fff3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cd</a:t>
                </a:r>
                <a:endParaRPr lang="en-US" sz="800" dirty="0"/>
              </a:p>
            </p:txBody>
          </p:sp>
          <p:sp>
            <p:nvSpPr>
              <p:cNvPr id="65" name="Rectangle 61"/>
              <p:cNvSpPr/>
              <p:nvPr/>
            </p:nvSpPr>
            <p:spPr>
              <a:xfrm>
                <a:off x="7682036" y="2977063"/>
                <a:ext cx="190542" cy="156925"/>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IN</a:t>
                </a:r>
                <a:endParaRPr lang="en-US" sz="800" dirty="0"/>
              </a:p>
            </p:txBody>
          </p:sp>
          <p:sp>
            <p:nvSpPr>
              <p:cNvPr id="66" name="Rectangle 62"/>
              <p:cNvSpPr/>
              <p:nvPr/>
            </p:nvSpPr>
            <p:spPr>
              <a:xfrm>
                <a:off x="7682036" y="3133989"/>
                <a:ext cx="190542" cy="149182"/>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R</a:t>
                </a:r>
                <a:endParaRPr lang="en-US" sz="800" dirty="0"/>
              </a:p>
            </p:txBody>
          </p:sp>
          <p:sp>
            <p:nvSpPr>
              <p:cNvPr id="67" name="Rectangle 63"/>
              <p:cNvSpPr/>
              <p:nvPr/>
            </p:nvSpPr>
            <p:spPr>
              <a:xfrm>
                <a:off x="7682036" y="3283172"/>
                <a:ext cx="190542" cy="145827"/>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t>
                </a:r>
                <a:endParaRPr lang="en-US" sz="800" dirty="0"/>
              </a:p>
            </p:txBody>
          </p:sp>
          <p:sp>
            <p:nvSpPr>
              <p:cNvPr id="68" name="Rectangle 64"/>
              <p:cNvSpPr/>
              <p:nvPr/>
            </p:nvSpPr>
            <p:spPr>
              <a:xfrm>
                <a:off x="7872579" y="2654178"/>
                <a:ext cx="151478" cy="17018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a:t>
                </a:r>
                <a:endParaRPr lang="en-US" sz="800" dirty="0"/>
              </a:p>
            </p:txBody>
          </p:sp>
          <p:sp>
            <p:nvSpPr>
              <p:cNvPr id="69" name="Rectangle 65"/>
              <p:cNvSpPr/>
              <p:nvPr/>
            </p:nvSpPr>
            <p:spPr>
              <a:xfrm>
                <a:off x="8024057" y="2654178"/>
                <a:ext cx="146905" cy="17018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t>
                </a:r>
                <a:endParaRPr lang="en-US" sz="800" dirty="0"/>
              </a:p>
            </p:txBody>
          </p:sp>
          <p:sp>
            <p:nvSpPr>
              <p:cNvPr id="70" name="Rectangle 66"/>
              <p:cNvSpPr/>
              <p:nvPr/>
            </p:nvSpPr>
            <p:spPr>
              <a:xfrm>
                <a:off x="8170963" y="2654178"/>
                <a:ext cx="145190" cy="17018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a:t>
                </a:r>
                <a:endParaRPr lang="en-US" sz="800" dirty="0"/>
              </a:p>
            </p:txBody>
          </p:sp>
          <p:sp>
            <p:nvSpPr>
              <p:cNvPr id="71" name="Rectangle 67"/>
              <p:cNvSpPr/>
              <p:nvPr/>
            </p:nvSpPr>
            <p:spPr>
              <a:xfrm>
                <a:off x="8316153" y="2654178"/>
                <a:ext cx="142046" cy="17018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R</a:t>
                </a:r>
                <a:endParaRPr lang="en-US" sz="800" dirty="0"/>
              </a:p>
            </p:txBody>
          </p:sp>
          <p:sp>
            <p:nvSpPr>
              <p:cNvPr id="72" name="Rectangle 68"/>
              <p:cNvSpPr/>
              <p:nvPr/>
            </p:nvSpPr>
            <p:spPr>
              <a:xfrm>
                <a:off x="7872579" y="2824362"/>
                <a:ext cx="166005" cy="14851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IN</a:t>
                </a:r>
                <a:endParaRPr lang="en-US" sz="800" dirty="0"/>
              </a:p>
            </p:txBody>
          </p:sp>
          <p:sp>
            <p:nvSpPr>
              <p:cNvPr id="73" name="Rectangle 69"/>
              <p:cNvSpPr/>
              <p:nvPr/>
            </p:nvSpPr>
            <p:spPr>
              <a:xfrm>
                <a:off x="8038584" y="2824362"/>
                <a:ext cx="158846" cy="14851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R</a:t>
                </a:r>
                <a:endParaRPr lang="en-US" sz="800" dirty="0"/>
              </a:p>
            </p:txBody>
          </p:sp>
          <p:sp>
            <p:nvSpPr>
              <p:cNvPr id="74" name="Rectangle 70"/>
              <p:cNvSpPr/>
              <p:nvPr/>
            </p:nvSpPr>
            <p:spPr>
              <a:xfrm>
                <a:off x="8197431" y="2824362"/>
                <a:ext cx="131236" cy="14851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t>
                </a:r>
                <a:endParaRPr lang="en-US" sz="800" dirty="0"/>
              </a:p>
            </p:txBody>
          </p:sp>
          <p:sp>
            <p:nvSpPr>
              <p:cNvPr id="75" name="Rectangle 71"/>
              <p:cNvSpPr/>
              <p:nvPr/>
            </p:nvSpPr>
            <p:spPr>
              <a:xfrm>
                <a:off x="8328668" y="2824362"/>
                <a:ext cx="129531" cy="14851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76" name="Rectangle 72"/>
              <p:cNvSpPr/>
              <p:nvPr/>
            </p:nvSpPr>
            <p:spPr>
              <a:xfrm>
                <a:off x="7872579" y="2972877"/>
                <a:ext cx="146097" cy="125476"/>
              </a:xfrm>
              <a:prstGeom prst="rect">
                <a:avLst/>
              </a:prstGeom>
              <a:solidFill>
                <a:srgbClr val="d7b3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sj</a:t>
                </a:r>
                <a:endParaRPr lang="en-US" sz="800" dirty="0"/>
              </a:p>
            </p:txBody>
          </p:sp>
          <p:sp>
            <p:nvSpPr>
              <p:cNvPr id="77" name="Rectangle 73"/>
              <p:cNvSpPr/>
              <p:nvPr/>
            </p:nvSpPr>
            <p:spPr>
              <a:xfrm>
                <a:off x="7872579" y="3098353"/>
                <a:ext cx="146097" cy="117337"/>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a:t>
                </a:r>
                <a:endParaRPr lang="en-US" sz="800" dirty="0"/>
              </a:p>
            </p:txBody>
          </p:sp>
          <p:sp>
            <p:nvSpPr>
              <p:cNvPr id="78" name="Rectangle 74"/>
              <p:cNvSpPr/>
              <p:nvPr/>
            </p:nvSpPr>
            <p:spPr>
              <a:xfrm>
                <a:off x="7872579" y="3215690"/>
                <a:ext cx="146097" cy="114963"/>
              </a:xfrm>
              <a:prstGeom prst="rect">
                <a:avLst/>
              </a:prstGeom>
              <a:solidFill>
                <a:srgbClr val="9fff3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a:t>
                </a:r>
                <a:endParaRPr lang="en-US" sz="800" dirty="0"/>
              </a:p>
            </p:txBody>
          </p:sp>
          <p:sp>
            <p:nvSpPr>
              <p:cNvPr id="79" name="Rectangle 75"/>
              <p:cNvSpPr/>
              <p:nvPr/>
            </p:nvSpPr>
            <p:spPr>
              <a:xfrm>
                <a:off x="7872579" y="3330653"/>
                <a:ext cx="146097" cy="98346"/>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t>
                </a:r>
                <a:endParaRPr lang="en-US" sz="800" dirty="0"/>
              </a:p>
            </p:txBody>
          </p:sp>
          <p:sp>
            <p:nvSpPr>
              <p:cNvPr id="80" name="Rectangle 76"/>
              <p:cNvSpPr/>
              <p:nvPr/>
            </p:nvSpPr>
            <p:spPr>
              <a:xfrm>
                <a:off x="8018677" y="2972877"/>
                <a:ext cx="134018" cy="104238"/>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t>
                </a:r>
                <a:endParaRPr lang="en-US" sz="800" dirty="0"/>
              </a:p>
            </p:txBody>
          </p:sp>
          <p:sp>
            <p:nvSpPr>
              <p:cNvPr id="81" name="Rectangle 77"/>
              <p:cNvSpPr/>
              <p:nvPr/>
            </p:nvSpPr>
            <p:spPr>
              <a:xfrm>
                <a:off x="8152695" y="2972877"/>
                <a:ext cx="107118" cy="104238"/>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82" name="Rectangle 78"/>
              <p:cNvSpPr/>
              <p:nvPr/>
            </p:nvSpPr>
            <p:spPr>
              <a:xfrm>
                <a:off x="8259814" y="2972877"/>
                <a:ext cx="104236" cy="104238"/>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I</a:t>
                </a:r>
                <a:endParaRPr lang="en-US" sz="800" dirty="0"/>
              </a:p>
            </p:txBody>
          </p:sp>
          <p:sp>
            <p:nvSpPr>
              <p:cNvPr id="83" name="Rectangle 79"/>
              <p:cNvSpPr/>
              <p:nvPr/>
            </p:nvSpPr>
            <p:spPr>
              <a:xfrm>
                <a:off x="8364050" y="2972877"/>
                <a:ext cx="94149" cy="104238"/>
              </a:xfrm>
              <a:prstGeom prst="rect">
                <a:avLst/>
              </a:prstGeom>
              <a:solidFill>
                <a:srgbClr val="feb3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84" name="Rectangle 80"/>
              <p:cNvSpPr/>
              <p:nvPr/>
            </p:nvSpPr>
            <p:spPr>
              <a:xfrm>
                <a:off x="8018677" y="3077115"/>
                <a:ext cx="98548" cy="91489"/>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85" name="Rectangle 81"/>
              <p:cNvSpPr/>
              <p:nvPr/>
            </p:nvSpPr>
            <p:spPr>
              <a:xfrm>
                <a:off x="8018677" y="3168605"/>
                <a:ext cx="98548" cy="91489"/>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86" name="Rectangle 82"/>
              <p:cNvSpPr/>
              <p:nvPr/>
            </p:nvSpPr>
            <p:spPr>
              <a:xfrm>
                <a:off x="8018677" y="3260095"/>
                <a:ext cx="98548" cy="8867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87" name="Rectangle 83"/>
              <p:cNvSpPr/>
              <p:nvPr/>
            </p:nvSpPr>
            <p:spPr>
              <a:xfrm>
                <a:off x="8018677" y="3348770"/>
                <a:ext cx="98548" cy="80229"/>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88" name="Rectangle 84"/>
              <p:cNvSpPr/>
              <p:nvPr/>
            </p:nvSpPr>
            <p:spPr>
              <a:xfrm>
                <a:off x="8117225" y="3077115"/>
                <a:ext cx="85243" cy="88557"/>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89" name="Rectangle 85"/>
              <p:cNvSpPr/>
              <p:nvPr/>
            </p:nvSpPr>
            <p:spPr>
              <a:xfrm>
                <a:off x="8202469" y="3077115"/>
                <a:ext cx="85243" cy="88557"/>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0" name="Rectangle 86"/>
              <p:cNvSpPr/>
              <p:nvPr/>
            </p:nvSpPr>
            <p:spPr>
              <a:xfrm>
                <a:off x="8287712" y="3077115"/>
                <a:ext cx="85243" cy="88557"/>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1" name="Rectangle 87"/>
              <p:cNvSpPr/>
              <p:nvPr/>
            </p:nvSpPr>
            <p:spPr>
              <a:xfrm>
                <a:off x="8372956" y="3077115"/>
                <a:ext cx="85243" cy="88557"/>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2" name="Rectangle 88"/>
              <p:cNvSpPr/>
              <p:nvPr/>
            </p:nvSpPr>
            <p:spPr>
              <a:xfrm>
                <a:off x="8117225" y="3165672"/>
                <a:ext cx="85496" cy="87949"/>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3" name="Rectangle 89"/>
              <p:cNvSpPr/>
              <p:nvPr/>
            </p:nvSpPr>
            <p:spPr>
              <a:xfrm>
                <a:off x="8117225" y="3253622"/>
                <a:ext cx="85496" cy="87949"/>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4" name="Rectangle 90"/>
              <p:cNvSpPr/>
              <p:nvPr/>
            </p:nvSpPr>
            <p:spPr>
              <a:xfrm>
                <a:off x="8117225" y="3341571"/>
                <a:ext cx="85496" cy="87428"/>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5" name="Rectangle 91"/>
              <p:cNvSpPr/>
              <p:nvPr/>
            </p:nvSpPr>
            <p:spPr>
              <a:xfrm>
                <a:off x="8202722" y="3165672"/>
                <a:ext cx="90798" cy="82680"/>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6" name="Rectangle 92"/>
              <p:cNvSpPr/>
              <p:nvPr/>
            </p:nvSpPr>
            <p:spPr>
              <a:xfrm>
                <a:off x="8293521" y="3165672"/>
                <a:ext cx="86851" cy="82680"/>
              </a:xfrm>
              <a:prstGeom prst="rect">
                <a:avLst/>
              </a:prstGeom>
              <a:solidFill>
                <a:srgbClr val="d7b3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7" name="Rectangle 93"/>
              <p:cNvSpPr/>
              <p:nvPr/>
            </p:nvSpPr>
            <p:spPr>
              <a:xfrm>
                <a:off x="8380372" y="3165672"/>
                <a:ext cx="77827" cy="82680"/>
              </a:xfrm>
              <a:prstGeom prst="rect">
                <a:avLst/>
              </a:prstGeom>
              <a:solidFill>
                <a:srgbClr val="b4ffb3"/>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8" name="Rectangle 94"/>
              <p:cNvSpPr/>
              <p:nvPr/>
            </p:nvSpPr>
            <p:spPr>
              <a:xfrm>
                <a:off x="8202722" y="3248353"/>
                <a:ext cx="87963" cy="68666"/>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9" name="Rectangle 95"/>
              <p:cNvSpPr/>
              <p:nvPr/>
            </p:nvSpPr>
            <p:spPr>
              <a:xfrm>
                <a:off x="8202722" y="3317020"/>
                <a:ext cx="87963" cy="55989"/>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100" name="Rectangle 96"/>
              <p:cNvSpPr/>
              <p:nvPr/>
            </p:nvSpPr>
            <p:spPr>
              <a:xfrm>
                <a:off x="8202722" y="3373010"/>
                <a:ext cx="87963" cy="55989"/>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101" name="Rectangle 97"/>
              <p:cNvSpPr/>
              <p:nvPr/>
            </p:nvSpPr>
            <p:spPr>
              <a:xfrm>
                <a:off x="8290685" y="3248353"/>
                <a:ext cx="55838" cy="73661"/>
              </a:xfrm>
              <a:prstGeom prst="rect">
                <a:avLst/>
              </a:prstGeom>
              <a:solidFill>
                <a:srgbClr val="9fff3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102" name="Rectangle 98"/>
              <p:cNvSpPr/>
              <p:nvPr/>
            </p:nvSpPr>
            <p:spPr>
              <a:xfrm>
                <a:off x="8346523" y="3248353"/>
                <a:ext cx="55838" cy="73661"/>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103" name="Rectangle 99"/>
              <p:cNvSpPr/>
              <p:nvPr/>
            </p:nvSpPr>
            <p:spPr>
              <a:xfrm>
                <a:off x="8402361" y="3248353"/>
                <a:ext cx="55838" cy="73661"/>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104" name="Rectangle 100"/>
              <p:cNvSpPr/>
              <p:nvPr/>
            </p:nvSpPr>
            <p:spPr>
              <a:xfrm>
                <a:off x="8290685" y="3322015"/>
                <a:ext cx="61984" cy="59519"/>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105" name="Rectangle 101"/>
              <p:cNvSpPr/>
              <p:nvPr/>
            </p:nvSpPr>
            <p:spPr>
              <a:xfrm>
                <a:off x="8290685" y="3381534"/>
                <a:ext cx="61984" cy="47465"/>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sp>
            <p:nvSpPr>
              <p:cNvPr id="106" name="Rectangle 102"/>
              <p:cNvSpPr/>
              <p:nvPr/>
            </p:nvSpPr>
            <p:spPr>
              <a:xfrm>
                <a:off x="8352669" y="3322015"/>
                <a:ext cx="60729" cy="45797"/>
              </a:xfrm>
              <a:prstGeom prst="rect">
                <a:avLst/>
              </a:prstGeom>
              <a:solidFill>
                <a:srgbClr val="d7b3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sp>
            <p:nvSpPr>
              <p:cNvPr id="107" name="Rectangle 103"/>
              <p:cNvSpPr/>
              <p:nvPr/>
            </p:nvSpPr>
            <p:spPr>
              <a:xfrm>
                <a:off x="8413399" y="3322015"/>
                <a:ext cx="44800" cy="45797"/>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sp>
            <p:nvSpPr>
              <p:cNvPr id="108" name="Rectangle 104"/>
              <p:cNvSpPr/>
              <p:nvPr/>
            </p:nvSpPr>
            <p:spPr>
              <a:xfrm>
                <a:off x="8352669" y="3367812"/>
                <a:ext cx="50701" cy="32086"/>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sp>
            <p:nvSpPr>
              <p:cNvPr id="109" name="Rectangle 105"/>
              <p:cNvSpPr/>
              <p:nvPr/>
            </p:nvSpPr>
            <p:spPr>
              <a:xfrm>
                <a:off x="8352669" y="3399898"/>
                <a:ext cx="50701" cy="29101"/>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sp>
            <p:nvSpPr>
              <p:cNvPr id="110" name="Rectangle 106"/>
              <p:cNvSpPr/>
              <p:nvPr/>
            </p:nvSpPr>
            <p:spPr>
              <a:xfrm>
                <a:off x="8403371" y="3367812"/>
                <a:ext cx="33604" cy="47940"/>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sp>
            <p:nvSpPr>
              <p:cNvPr id="111" name="Rectangle 107"/>
              <p:cNvSpPr/>
              <p:nvPr/>
            </p:nvSpPr>
            <p:spPr>
              <a:xfrm>
                <a:off x="8436976" y="3367812"/>
                <a:ext cx="21223" cy="47940"/>
              </a:xfrm>
              <a:prstGeom prst="rect">
                <a:avLst/>
              </a:prstGeom>
              <a:solidFill>
                <a:srgbClr val="b3fffe"/>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sp>
            <p:nvSpPr>
              <p:cNvPr id="112" name="Rectangle 108"/>
              <p:cNvSpPr/>
              <p:nvPr/>
            </p:nvSpPr>
            <p:spPr>
              <a:xfrm>
                <a:off x="8403371" y="3415753"/>
                <a:ext cx="31330" cy="13246"/>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sp>
            <p:nvSpPr>
              <p:cNvPr id="113" name="Rectangle 109"/>
              <p:cNvSpPr/>
              <p:nvPr/>
            </p:nvSpPr>
            <p:spPr>
              <a:xfrm>
                <a:off x="8434702" y="3415753"/>
                <a:ext cx="23497" cy="13246"/>
              </a:xfrm>
              <a:prstGeom prst="rect">
                <a:avLst/>
              </a:prstGeom>
              <a:solidFill>
                <a:srgbClr val="ffffa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grpSp>
        <p:grpSp>
          <p:nvGrpSpPr>
            <p:cNvPr id="149" name="Group 13"/>
            <p:cNvGrpSpPr/>
            <p:nvPr/>
          </p:nvGrpSpPr>
          <p:grpSpPr>
            <a:xfrm>
              <a:off x="7189470" y="990600"/>
              <a:ext cx="1607058" cy="3429000"/>
              <a:chOff x="0" y="0"/>
              <a:chExt cx="0" cy="0"/>
            </a:xfrm>
          </p:grpSpPr>
          <p:sp>
            <p:nvSpPr>
              <p:cNvPr id="150" name="Rectangle 121"/>
              <p:cNvSpPr/>
              <p:nvPr/>
            </p:nvSpPr>
            <p:spPr>
              <a:xfrm>
                <a:off x="0" y="0"/>
                <a:ext cx="1607058" cy="3429000"/>
              </a:xfrm>
              <a:prstGeom prst="rect">
                <a:avLst/>
              </a:prstGeom>
              <a:solidFill>
                <a:schemeClr val="bg1"/>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2"/>
              <p:cNvGrpSpPr/>
              <p:nvPr/>
            </p:nvGrpSpPr>
            <p:grpSpPr>
              <a:xfrm>
                <a:off x="0" y="76200"/>
                <a:ext cx="1454658" cy="152400"/>
                <a:chOff x="0" y="0"/>
                <a:chExt cx="1454658" cy="152400"/>
              </a:xfrm>
            </p:grpSpPr>
            <p:sp>
              <p:nvSpPr>
                <p:cNvPr id="116" name="Rectangle 110"/>
                <p:cNvSpPr/>
                <p:nvPr/>
              </p:nvSpPr>
              <p:spPr>
                <a:xfrm>
                  <a:off x="76200" y="0"/>
                  <a:ext cx="152400" cy="152400"/>
                </a:xfrm>
                <a:prstGeom prst="rect">
                  <a:avLst/>
                </a:prstGeom>
                <a:solidFill>
                  <a:srgbClr val="b3f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0"/>
                <p:cNvSpPr txBox="1"/>
                <p:nvPr/>
              </p:nvSpPr>
              <p:spPr>
                <a:xfrm>
                  <a:off x="304800" y="0"/>
                  <a:ext cx="1371600" cy="123111"/>
                </a:xfrm>
                <a:prstGeom prst="rect">
                  <a:avLst/>
                </a:prstGeom>
                <a:noFill/>
              </p:spPr>
              <p:txBody>
                <a:bodyPr wrap="none" lIns="0" tIns="0" rIns="0" bIns="0" rtlCol="0">
                  <a:normAutofit/>
                </a:bodyPr>
                <a:lstStyle/>
                <a:p>
                  <a:r>
                    <a:rPr lang="en-US" sz="800" dirty="0" smtClean="0">
                      <a:solidFill>
                        <a:srgbClr val="474747"/>
                      </a:solidFill>
                    </a:rPr>
                    <a:t>sjemcrpa01, sjemcrpa02</a:t>
                  </a:r>
                  <a:endParaRPr lang="en-US" sz="800" dirty="0">
                    <a:solidFill>
                      <a:srgbClr val="474747"/>
                    </a:solidFill>
                  </a:endParaRPr>
                </a:p>
              </p:txBody>
            </p:sp>
          </p:grpSp>
          <p:grpSp>
            <p:nvGrpSpPr>
              <p:cNvPr id="119" name="Group 3"/>
              <p:cNvGrpSpPr/>
              <p:nvPr/>
            </p:nvGrpSpPr>
            <p:grpSpPr>
              <a:xfrm>
                <a:off x="0" y="228600"/>
                <a:ext cx="1454658" cy="152400"/>
                <a:chOff x="0" y="0"/>
                <a:chExt cx="1454658" cy="152400"/>
              </a:xfrm>
            </p:grpSpPr>
            <p:sp>
              <p:nvSpPr>
                <p:cNvPr id="119" name="Rectangle 111"/>
                <p:cNvSpPr/>
                <p:nvPr/>
              </p:nvSpPr>
              <p:spPr>
                <a:xfrm>
                  <a:off x="76200" y="152400"/>
                  <a:ext cx="152400" cy="152400"/>
                </a:xfrm>
                <a:prstGeom prst="rect">
                  <a:avLst/>
                </a:prstGeom>
                <a:solidFill>
                  <a:srgbClr val="fff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
                <p:cNvSpPr txBox="1"/>
                <p:nvPr/>
              </p:nvSpPr>
              <p:spPr>
                <a:xfrm>
                  <a:off x="304800" y="152400"/>
                  <a:ext cx="1371600" cy="123111"/>
                </a:xfrm>
                <a:prstGeom prst="rect">
                  <a:avLst/>
                </a:prstGeom>
                <a:noFill/>
              </p:spPr>
              <p:txBody>
                <a:bodyPr wrap="none" lIns="0" tIns="0" rIns="0" bIns="0" rtlCol="0">
                  <a:normAutofit/>
                </a:bodyPr>
                <a:lstStyle/>
                <a:p>
                  <a:r>
                    <a:rPr lang="en-US" sz="800" dirty="0" smtClean="0">
                      <a:solidFill>
                        <a:srgbClr val="474747"/>
                      </a:solidFill>
                    </a:rPr>
                    <a:t>sapqas01</a:t>
                  </a:r>
                  <a:endParaRPr lang="en-US" sz="800" dirty="0">
                    <a:solidFill>
                      <a:srgbClr val="474747"/>
                    </a:solidFill>
                  </a:endParaRPr>
                </a:p>
              </p:txBody>
            </p:sp>
          </p:grpSp>
          <p:grpSp>
            <p:nvGrpSpPr>
              <p:cNvPr id="122" name="Group 4"/>
              <p:cNvGrpSpPr/>
              <p:nvPr/>
            </p:nvGrpSpPr>
            <p:grpSpPr>
              <a:xfrm>
                <a:off x="0" y="381000"/>
                <a:ext cx="1454658" cy="152400"/>
                <a:chOff x="0" y="0"/>
                <a:chExt cx="1454658" cy="152400"/>
              </a:xfrm>
            </p:grpSpPr>
            <p:sp>
              <p:nvSpPr>
                <p:cNvPr id="122" name="Rectangle 112"/>
                <p:cNvSpPr/>
                <p:nvPr/>
              </p:nvSpPr>
              <p:spPr>
                <a:xfrm>
                  <a:off x="76200" y="304800"/>
                  <a:ext cx="152400" cy="152400"/>
                </a:xfrm>
                <a:prstGeom prst="rect">
                  <a:avLst/>
                </a:prstGeom>
                <a:solidFill>
                  <a:srgbClr val="feb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2"/>
                <p:cNvSpPr txBox="1"/>
                <p:nvPr/>
              </p:nvSpPr>
              <p:spPr>
                <a:xfrm>
                  <a:off x="304800" y="304800"/>
                  <a:ext cx="1371600" cy="123111"/>
                </a:xfrm>
                <a:prstGeom prst="rect">
                  <a:avLst/>
                </a:prstGeom>
                <a:noFill/>
              </p:spPr>
              <p:txBody>
                <a:bodyPr wrap="none" lIns="0" tIns="0" rIns="0" bIns="0" rtlCol="0">
                  <a:normAutofit/>
                </a:bodyPr>
                <a:lstStyle/>
                <a:p>
                  <a:r>
                    <a:rPr lang="en-US" sz="800" dirty="0" smtClean="0">
                      <a:solidFill>
                        <a:srgbClr val="474747"/>
                      </a:solidFill>
                    </a:rPr>
                    <a:t>bsmdbqa01</a:t>
                  </a:r>
                  <a:endParaRPr lang="en-US" sz="800" dirty="0">
                    <a:solidFill>
                      <a:srgbClr val="474747"/>
                    </a:solidFill>
                  </a:endParaRPr>
                </a:p>
              </p:txBody>
            </p:sp>
          </p:grpSp>
          <p:grpSp>
            <p:nvGrpSpPr>
              <p:cNvPr id="125" name="Group 5"/>
              <p:cNvGrpSpPr/>
              <p:nvPr/>
            </p:nvGrpSpPr>
            <p:grpSpPr>
              <a:xfrm>
                <a:off x="0" y="533400"/>
                <a:ext cx="1454658" cy="152400"/>
                <a:chOff x="0" y="0"/>
                <a:chExt cx="1454658" cy="152400"/>
              </a:xfrm>
            </p:grpSpPr>
            <p:sp>
              <p:nvSpPr>
                <p:cNvPr id="125" name="Rectangle 113"/>
                <p:cNvSpPr/>
                <p:nvPr/>
              </p:nvSpPr>
              <p:spPr>
                <a:xfrm>
                  <a:off x="76200" y="457200"/>
                  <a:ext cx="152400" cy="152400"/>
                </a:xfrm>
                <a:prstGeom prst="rect">
                  <a:avLst/>
                </a:prstGeom>
                <a:solidFill>
                  <a:srgbClr val="b3f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3"/>
                <p:cNvSpPr txBox="1"/>
                <p:nvPr/>
              </p:nvSpPr>
              <p:spPr>
                <a:xfrm>
                  <a:off x="304800" y="457200"/>
                  <a:ext cx="1371600" cy="123111"/>
                </a:xfrm>
                <a:prstGeom prst="rect">
                  <a:avLst/>
                </a:prstGeom>
                <a:noFill/>
              </p:spPr>
              <p:txBody>
                <a:bodyPr wrap="none" lIns="0" tIns="0" rIns="0" bIns="0" rtlCol="0">
                  <a:normAutofit/>
                </a:bodyPr>
                <a:lstStyle/>
                <a:p>
                  <a:r>
                    <a:rPr lang="en-US" sz="800" dirty="0" smtClean="0">
                      <a:solidFill>
                        <a:srgbClr val="474747"/>
                      </a:solidFill>
                    </a:rPr>
                    <a:t>sjsqlqa10</a:t>
                  </a:r>
                  <a:endParaRPr lang="en-US" sz="800" dirty="0">
                    <a:solidFill>
                      <a:srgbClr val="474747"/>
                    </a:solidFill>
                  </a:endParaRPr>
                </a:p>
              </p:txBody>
            </p:sp>
          </p:grpSp>
          <p:grpSp>
            <p:nvGrpSpPr>
              <p:cNvPr id="128" name="Group 6"/>
              <p:cNvGrpSpPr/>
              <p:nvPr/>
            </p:nvGrpSpPr>
            <p:grpSpPr>
              <a:xfrm>
                <a:off x="0" y="685800"/>
                <a:ext cx="1454658" cy="152400"/>
                <a:chOff x="0" y="0"/>
                <a:chExt cx="1454658" cy="152400"/>
              </a:xfrm>
            </p:grpSpPr>
            <p:sp>
              <p:nvSpPr>
                <p:cNvPr id="128" name="Rectangle 114"/>
                <p:cNvSpPr/>
                <p:nvPr/>
              </p:nvSpPr>
              <p:spPr>
                <a:xfrm>
                  <a:off x="76200" y="609600"/>
                  <a:ext cx="152400" cy="152400"/>
                </a:xfrm>
                <a:prstGeom prst="rect">
                  <a:avLst/>
                </a:prstGeom>
                <a:solidFill>
                  <a:srgbClr val="1fa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4"/>
                <p:cNvSpPr txBox="1"/>
                <p:nvPr/>
              </p:nvSpPr>
              <p:spPr>
                <a:xfrm>
                  <a:off x="304800" y="609600"/>
                  <a:ext cx="1371600" cy="123111"/>
                </a:xfrm>
                <a:prstGeom prst="rect">
                  <a:avLst/>
                </a:prstGeom>
                <a:noFill/>
              </p:spPr>
              <p:txBody>
                <a:bodyPr wrap="none" lIns="0" tIns="0" rIns="0" bIns="0" rtlCol="0">
                  <a:normAutofit/>
                </a:bodyPr>
                <a:lstStyle/>
                <a:p>
                  <a:r>
                    <a:rPr lang="en-US" sz="800" dirty="0" smtClean="0">
                      <a:solidFill>
                        <a:srgbClr val="474747"/>
                      </a:solidFill>
                    </a:rPr>
                    <a:t>sapsb</a:t>
                  </a:r>
                  <a:endParaRPr lang="en-US" sz="800" dirty="0">
                    <a:solidFill>
                      <a:srgbClr val="474747"/>
                    </a:solidFill>
                  </a:endParaRPr>
                </a:p>
              </p:txBody>
            </p:sp>
          </p:grpSp>
          <p:grpSp>
            <p:nvGrpSpPr>
              <p:cNvPr id="131" name="Group 7"/>
              <p:cNvGrpSpPr/>
              <p:nvPr/>
            </p:nvGrpSpPr>
            <p:grpSpPr>
              <a:xfrm>
                <a:off x="0" y="838200"/>
                <a:ext cx="1454658" cy="152400"/>
                <a:chOff x="0" y="0"/>
                <a:chExt cx="1454658" cy="152400"/>
              </a:xfrm>
            </p:grpSpPr>
            <p:sp>
              <p:nvSpPr>
                <p:cNvPr id="131" name="Rectangle 115"/>
                <p:cNvSpPr/>
                <p:nvPr/>
              </p:nvSpPr>
              <p:spPr>
                <a:xfrm>
                  <a:off x="76200" y="762000"/>
                  <a:ext cx="152400" cy="152400"/>
                </a:xfrm>
                <a:prstGeom prst="rect">
                  <a:avLst/>
                </a:prstGeom>
                <a:solidFill>
                  <a:srgbClr val="b4f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5"/>
                <p:cNvSpPr txBox="1"/>
                <p:nvPr/>
              </p:nvSpPr>
              <p:spPr>
                <a:xfrm>
                  <a:off x="304800" y="762000"/>
                  <a:ext cx="1371600" cy="123111"/>
                </a:xfrm>
                <a:prstGeom prst="rect">
                  <a:avLst/>
                </a:prstGeom>
                <a:noFill/>
              </p:spPr>
              <p:txBody>
                <a:bodyPr wrap="none" lIns="0" tIns="0" rIns="0" bIns="0" rtlCol="0">
                  <a:normAutofit/>
                </a:bodyPr>
                <a:lstStyle/>
                <a:p>
                  <a:r>
                    <a:rPr lang="en-US" sz="800" dirty="0" smtClean="0">
                      <a:solidFill>
                        <a:srgbClr val="474747"/>
                      </a:solidFill>
                    </a:rPr>
                    <a:t>bsmtest</a:t>
                  </a:r>
                  <a:endParaRPr lang="en-US" sz="800" dirty="0">
                    <a:solidFill>
                      <a:srgbClr val="474747"/>
                    </a:solidFill>
                  </a:endParaRPr>
                </a:p>
              </p:txBody>
            </p:sp>
          </p:grpSp>
          <p:grpSp>
            <p:nvGrpSpPr>
              <p:cNvPr id="134" name="Group 8"/>
              <p:cNvGrpSpPr/>
              <p:nvPr/>
            </p:nvGrpSpPr>
            <p:grpSpPr>
              <a:xfrm>
                <a:off x="0" y="990600"/>
                <a:ext cx="1454658" cy="152400"/>
                <a:chOff x="0" y="0"/>
                <a:chExt cx="1454658" cy="152400"/>
              </a:xfrm>
            </p:grpSpPr>
            <p:sp>
              <p:nvSpPr>
                <p:cNvPr id="134" name="Rectangle 116"/>
                <p:cNvSpPr/>
                <p:nvPr/>
              </p:nvSpPr>
              <p:spPr>
                <a:xfrm>
                  <a:off x="76200" y="914400"/>
                  <a:ext cx="152400" cy="152400"/>
                </a:xfrm>
                <a:prstGeom prst="rect">
                  <a:avLst/>
                </a:prstGeom>
                <a:solidFill>
                  <a:srgbClr val="bcff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6"/>
                <p:cNvSpPr txBox="1"/>
                <p:nvPr/>
              </p:nvSpPr>
              <p:spPr>
                <a:xfrm>
                  <a:off x="304800" y="914400"/>
                  <a:ext cx="1371600" cy="123111"/>
                </a:xfrm>
                <a:prstGeom prst="rect">
                  <a:avLst/>
                </a:prstGeom>
                <a:noFill/>
              </p:spPr>
              <p:txBody>
                <a:bodyPr wrap="none" lIns="0" tIns="0" rIns="0" bIns="0" rtlCol="0">
                  <a:normAutofit/>
                </a:bodyPr>
                <a:lstStyle/>
                <a:p>
                  <a:r>
                    <a:rPr lang="en-US" sz="800" dirty="0" smtClean="0">
                      <a:solidFill>
                        <a:srgbClr val="474747"/>
                      </a:solidFill>
                    </a:rPr>
                    <a:t>vbsmdbqa</a:t>
                  </a:r>
                  <a:endParaRPr lang="en-US" sz="800" dirty="0">
                    <a:solidFill>
                      <a:srgbClr val="474747"/>
                    </a:solidFill>
                  </a:endParaRPr>
                </a:p>
              </p:txBody>
            </p:sp>
          </p:grpSp>
          <p:grpSp>
            <p:nvGrpSpPr>
              <p:cNvPr id="137" name="Group 9"/>
              <p:cNvGrpSpPr/>
              <p:nvPr/>
            </p:nvGrpSpPr>
            <p:grpSpPr>
              <a:xfrm>
                <a:off x="0" y="1143000"/>
                <a:ext cx="1454658" cy="152400"/>
                <a:chOff x="0" y="0"/>
                <a:chExt cx="1454658" cy="152400"/>
              </a:xfrm>
            </p:grpSpPr>
            <p:sp>
              <p:nvSpPr>
                <p:cNvPr id="137" name="Rectangle 117"/>
                <p:cNvSpPr/>
                <p:nvPr/>
              </p:nvSpPr>
              <p:spPr>
                <a:xfrm>
                  <a:off x="76200" y="1066800"/>
                  <a:ext cx="152400" cy="152400"/>
                </a:xfrm>
                <a:prstGeom prst="rect">
                  <a:avLst/>
                </a:prstGeom>
                <a:solidFill>
                  <a:srgbClr val="b3d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7"/>
                <p:cNvSpPr txBox="1"/>
                <p:nvPr/>
              </p:nvSpPr>
              <p:spPr>
                <a:xfrm>
                  <a:off x="304800" y="1066800"/>
                  <a:ext cx="1371600" cy="123111"/>
                </a:xfrm>
                <a:prstGeom prst="rect">
                  <a:avLst/>
                </a:prstGeom>
                <a:noFill/>
              </p:spPr>
              <p:txBody>
                <a:bodyPr wrap="none" lIns="0" tIns="0" rIns="0" bIns="0" rtlCol="0">
                  <a:normAutofit/>
                </a:bodyPr>
                <a:lstStyle/>
                <a:p>
                  <a:r>
                    <a:rPr lang="en-US" sz="800" dirty="0" smtClean="0">
                      <a:solidFill>
                        <a:srgbClr val="474747"/>
                      </a:solidFill>
                    </a:rPr>
                    <a:t>reldbdev</a:t>
                  </a:r>
                  <a:endParaRPr lang="en-US" sz="800" dirty="0">
                    <a:solidFill>
                      <a:srgbClr val="474747"/>
                    </a:solidFill>
                  </a:endParaRPr>
                </a:p>
              </p:txBody>
            </p:sp>
          </p:grpSp>
          <p:grpSp>
            <p:nvGrpSpPr>
              <p:cNvPr id="140" name="Group 10"/>
              <p:cNvGrpSpPr/>
              <p:nvPr/>
            </p:nvGrpSpPr>
            <p:grpSpPr>
              <a:xfrm>
                <a:off x="0" y="1295400"/>
                <a:ext cx="1454658" cy="152400"/>
                <a:chOff x="0" y="0"/>
                <a:chExt cx="1454658" cy="152400"/>
              </a:xfrm>
            </p:grpSpPr>
            <p:sp>
              <p:nvSpPr>
                <p:cNvPr id="140" name="Rectangle 118"/>
                <p:cNvSpPr/>
                <p:nvPr/>
              </p:nvSpPr>
              <p:spPr>
                <a:xfrm>
                  <a:off x="76200" y="1219200"/>
                  <a:ext cx="152400" cy="152400"/>
                </a:xfrm>
                <a:prstGeom prst="rect">
                  <a:avLst/>
                </a:prstGeom>
                <a:solidFill>
                  <a:srgbClr val="9fff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8"/>
                <p:cNvSpPr txBox="1"/>
                <p:nvPr/>
              </p:nvSpPr>
              <p:spPr>
                <a:xfrm>
                  <a:off x="304800" y="1219200"/>
                  <a:ext cx="1371600" cy="123111"/>
                </a:xfrm>
                <a:prstGeom prst="rect">
                  <a:avLst/>
                </a:prstGeom>
                <a:noFill/>
              </p:spPr>
              <p:txBody>
                <a:bodyPr wrap="none" lIns="0" tIns="0" rIns="0" bIns="0" rtlCol="0">
                  <a:normAutofit/>
                </a:bodyPr>
                <a:lstStyle/>
                <a:p>
                  <a:r>
                    <a:rPr lang="en-US" sz="800" dirty="0" smtClean="0">
                      <a:solidFill>
                        <a:srgbClr val="474747"/>
                      </a:solidFill>
                    </a:rPr>
                    <a:t>cdsdbqa</a:t>
                  </a:r>
                  <a:endParaRPr lang="en-US" sz="800" dirty="0">
                    <a:solidFill>
                      <a:srgbClr val="474747"/>
                    </a:solidFill>
                  </a:endParaRPr>
                </a:p>
              </p:txBody>
            </p:sp>
          </p:grpSp>
          <p:grpSp>
            <p:nvGrpSpPr>
              <p:cNvPr id="143" name="Group 11"/>
              <p:cNvGrpSpPr/>
              <p:nvPr/>
            </p:nvGrpSpPr>
            <p:grpSpPr>
              <a:xfrm>
                <a:off x="0" y="1447800"/>
                <a:ext cx="1454658" cy="152400"/>
                <a:chOff x="0" y="0"/>
                <a:chExt cx="1454658" cy="152400"/>
              </a:xfrm>
            </p:grpSpPr>
            <p:sp>
              <p:nvSpPr>
                <p:cNvPr id="143" name="Rectangle 119"/>
                <p:cNvSpPr/>
                <p:nvPr/>
              </p:nvSpPr>
              <p:spPr>
                <a:xfrm>
                  <a:off x="76200" y="1371600"/>
                  <a:ext cx="152400" cy="152400"/>
                </a:xfrm>
                <a:prstGeom prst="rect">
                  <a:avLst/>
                </a:prstGeom>
                <a:solidFill>
                  <a:srgbClr val="d7b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9"/>
                <p:cNvSpPr txBox="1"/>
                <p:nvPr/>
              </p:nvSpPr>
              <p:spPr>
                <a:xfrm>
                  <a:off x="304800" y="1371600"/>
                  <a:ext cx="1371600" cy="123111"/>
                </a:xfrm>
                <a:prstGeom prst="rect">
                  <a:avLst/>
                </a:prstGeom>
                <a:noFill/>
              </p:spPr>
              <p:txBody>
                <a:bodyPr wrap="none" lIns="0" tIns="0" rIns="0" bIns="0" rtlCol="0">
                  <a:normAutofit/>
                </a:bodyPr>
                <a:lstStyle/>
                <a:p>
                  <a:r>
                    <a:rPr lang="en-US" sz="800" dirty="0" smtClean="0">
                      <a:solidFill>
                        <a:srgbClr val="474747"/>
                      </a:solidFill>
                    </a:rPr>
                    <a:t>armstg01</a:t>
                  </a:r>
                  <a:endParaRPr lang="en-US" sz="800" dirty="0">
                    <a:solidFill>
                      <a:srgbClr val="474747"/>
                    </a:solidFill>
                  </a:endParaRPr>
                </a:p>
              </p:txBody>
            </p:sp>
          </p:grpSp>
          <p:grpSp>
            <p:nvGrpSpPr>
              <p:cNvPr id="146" name="Group 12"/>
              <p:cNvGrpSpPr/>
              <p:nvPr/>
            </p:nvGrpSpPr>
            <p:grpSpPr>
              <a:xfrm>
                <a:off x="0" y="1600200"/>
                <a:ext cx="1454658" cy="152400"/>
                <a:chOff x="0" y="0"/>
                <a:chExt cx="1454658" cy="152400"/>
              </a:xfrm>
            </p:grpSpPr>
            <p:sp>
              <p:nvSpPr>
                <p:cNvPr id="146" name="Rectangle 120"/>
                <p:cNvSpPr/>
                <p:nvPr/>
              </p:nvSpPr>
              <p:spPr>
                <a:xfrm>
                  <a:off x="76200" y="1524000"/>
                  <a:ext cx="152400" cy="152400"/>
                </a:xfrm>
                <a:prstGeom prst="rect">
                  <a:avLst/>
                </a:prstGeom>
                <a:solidFill>
                  <a:srgbClr val="b3b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0"/>
                <p:cNvSpPr txBox="1"/>
                <p:nvPr/>
              </p:nvSpPr>
              <p:spPr>
                <a:xfrm>
                  <a:off x="304800" y="1524000"/>
                  <a:ext cx="1371600" cy="123111"/>
                </a:xfrm>
                <a:prstGeom prst="rect">
                  <a:avLst/>
                </a:prstGeom>
                <a:noFill/>
              </p:spPr>
              <p:txBody>
                <a:bodyPr wrap="none" lIns="0" tIns="0" rIns="0" bIns="0" rtlCol="0">
                  <a:normAutofit/>
                </a:bodyPr>
                <a:lstStyle/>
                <a:p>
                  <a:r>
                    <a:rPr lang="en-US" sz="800" dirty="0" smtClean="0">
                      <a:solidFill>
                        <a:srgbClr val="474747"/>
                      </a:solidFill>
                    </a:rPr>
                    <a:t>dwdbqa</a:t>
                  </a:r>
                  <a:endParaRPr lang="en-US" sz="800" dirty="0">
                    <a:solidFill>
                      <a:srgbClr val="474747"/>
                    </a:solidFill>
                  </a:endParaRPr>
                </a:p>
              </p:txBody>
            </p:sp>
          </p:gr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Front End IOPS Projections
</a:t>
            </a:r>
            <a:endParaRPr lang="en-US" dirty="0"/>
          </a:p>
        </p:txBody>
      </p:sp>
      <p:graphicFrame>
        <p:nvGraphicFramePr>
          <p:cNvPr id="11" name="Content Placeholder 12"/>
          <p:cNvGraphicFramePr>
            <a:graphicFrameLocks noGrp="1"/>
          </p:cNvGraphicFramePr>
          <p:nvPr>
            <p:ph idx="10"/>
          </p:nvPr>
        </p:nvGraphicFramePr>
        <p:xfrm>
          <a:off x="384175" y="990600"/>
          <a:ext cx="8458202" cy="741680"/>
        </p:xfrm>
        <a:graphic>
          <a:graphicData uri="http://schemas.openxmlformats.org/drawingml/2006/table">
            <a:tbl>
              <a:tblPr firstRow="1" bandRow="1">
                <a:tableStyleId>{5C22544A-7EE6-4342-B048-85BDC9FD1C3A}</a:tableStyleId>
              </a:tblPr>
              <a:tblGrid>
                <a:gridCol w="2471738"/>
                <a:gridCol w="1447988"/>
                <a:gridCol w="2246738"/>
                <a:gridCol w="2291738"/>
              </a:tblGrid>
              <a:tr h="0">
                <a:tc>
                  <a:txBody>
                    <a:bodyPr/>
                    <a:lstStyle/>
                    <a:p>
                      <a:pPr algn="ctr"/>
                      <a:r>
                        <a:rPr lang="en-US" sz="800" smtClean="0">
                          <a:latin typeface="Calibri" pitchFamily="34" charset="0"/>
                        </a:rPr>
                        <a:t>Metric</a:t>
                      </a:r>
                    </a:p>
                  </a:txBody>
                  <a:tcPr/>
                </a:tc>
                <a:tc>
                  <a:txBody>
                    <a:bodyPr/>
                    <a:lstStyle/>
                    <a:p>
                      <a:pPr algn="ctr"/>
                      <a:r>
                        <a:rPr lang="en-US" sz="800" smtClean="0">
                          <a:latin typeface="Calibri" pitchFamily="34" charset="0"/>
                        </a:rPr>
                        <a:t>IOPS</a:t>
                      </a:r>
                    </a:p>
                  </a:txBody>
                  <a:tcPr/>
                </a:tc>
                <a:tc>
                  <a:txBody>
                    <a:bodyPr/>
                    <a:lstStyle/>
                    <a:p>
                      <a:pPr algn="ctr"/>
                      <a:r>
                        <a:rPr lang="en-US" sz="800" smtClean="0">
                          <a:latin typeface="Calibri" pitchFamily="34" charset="0"/>
                        </a:rPr>
                        <a:t>Required EFD Devices</a:t>
                      </a:r>
                    </a:p>
                  </a:txBody>
                  <a:tcPr/>
                </a:tc>
                <a:tc>
                  <a:txBody>
                    <a:bodyPr/>
                    <a:lstStyle/>
                    <a:p>
                      <a:pPr algn="ctr"/>
                      <a:r>
                        <a:rPr lang="en-US" sz="800" smtClean="0">
                          <a:latin typeface="Calibri" pitchFamily="34" charset="0"/>
                        </a:rPr>
                        <a:t>Required 15K Spindles</a:t>
                      </a:r>
                    </a:p>
                  </a:txBody>
                  <a:tcPr/>
                </a:tc>
              </a:tr>
              <a:tr h="0">
                <a:tc>
                  <a:txBody>
                    <a:bodyPr/>
                    <a:lstStyle/>
                    <a:p>
                      <a:pPr algn="l"/>
                      <a:r>
                        <a:rPr lang="en-US" sz="800" smtClean="0">
                          <a:latin typeface="Calibri" pitchFamily="34" charset="0"/>
                        </a:rPr>
                        <a:t>RAID-10 Adjusted IOPS - Peak</a:t>
                      </a:r>
                    </a:p>
                  </a:txBody>
                  <a:tcPr/>
                </a:tc>
                <a:tc>
                  <a:txBody>
                    <a:bodyPr/>
                    <a:lstStyle/>
                    <a:p>
                      <a:pPr algn="r"/>
                      <a:r>
                        <a:rPr lang="en-US" sz="800" smtClean="0">
                          <a:latin typeface="Calibri" pitchFamily="34" charset="0"/>
                        </a:rPr>
                        <a:t>15,642</a:t>
                      </a:r>
                    </a:p>
                  </a:txBody>
                  <a:tcPr/>
                </a:tc>
                <a:tc>
                  <a:txBody>
                    <a:bodyPr/>
                    <a:lstStyle/>
                    <a:p>
                      <a:pPr algn="r"/>
                      <a:r>
                        <a:rPr lang="en-US" sz="800" smtClean="0">
                          <a:latin typeface="Calibri" pitchFamily="34" charset="0"/>
                        </a:rPr>
                        <a:t>7</a:t>
                      </a:r>
                    </a:p>
                  </a:txBody>
                  <a:tcPr/>
                </a:tc>
                <a:tc>
                  <a:txBody>
                    <a:bodyPr/>
                    <a:lstStyle/>
                    <a:p>
                      <a:pPr algn="r"/>
                      <a:r>
                        <a:rPr lang="en-US" sz="800" smtClean="0">
                          <a:latin typeface="Calibri" pitchFamily="34" charset="0"/>
                        </a:rPr>
                        <a:t>87</a:t>
                      </a:r>
                    </a:p>
                  </a:txBody>
                  <a:tcPr/>
                </a:tc>
              </a:tr>
              <a:tr h="0">
                <a:tc>
                  <a:txBody>
                    <a:bodyPr/>
                    <a:lstStyle/>
                    <a:p>
                      <a:pPr algn="l"/>
                      <a:r>
                        <a:rPr lang="en-US" sz="800" smtClean="0">
                          <a:latin typeface="Calibri" pitchFamily="34" charset="0"/>
                        </a:rPr>
                        <a:t>RAID-5 Adjusted IOPS - Peak</a:t>
                      </a:r>
                    </a:p>
                  </a:txBody>
                  <a:tcPr/>
                </a:tc>
                <a:tc>
                  <a:txBody>
                    <a:bodyPr/>
                    <a:lstStyle/>
                    <a:p>
                      <a:pPr algn="r"/>
                      <a:r>
                        <a:rPr lang="en-US" sz="800" smtClean="0">
                          <a:latin typeface="Calibri" pitchFamily="34" charset="0"/>
                        </a:rPr>
                        <a:t>26,156</a:t>
                      </a:r>
                    </a:p>
                  </a:txBody>
                  <a:tcPr/>
                </a:tc>
                <a:tc>
                  <a:txBody>
                    <a:bodyPr/>
                    <a:lstStyle/>
                    <a:p>
                      <a:pPr algn="r"/>
                      <a:r>
                        <a:rPr lang="en-US" sz="800" smtClean="0">
                          <a:latin typeface="Calibri" pitchFamily="34" charset="0"/>
                        </a:rPr>
                        <a:t>11</a:t>
                      </a:r>
                    </a:p>
                  </a:txBody>
                  <a:tcPr/>
                </a:tc>
                <a:tc>
                  <a:txBody>
                    <a:bodyPr/>
                    <a:lstStyle/>
                    <a:p>
                      <a:pPr algn="r"/>
                      <a:r>
                        <a:rPr lang="en-US" sz="800" smtClean="0">
                          <a:latin typeface="Calibri" pitchFamily="34" charset="0"/>
                        </a:rPr>
                        <a:t>146</a:t>
                      </a:r>
                    </a:p>
                  </a:txBody>
                  <a:tcPr/>
                </a:tc>
              </a:tr>
              <a:tr h="0">
                <a:tc>
                  <a:txBody>
                    <a:bodyPr/>
                    <a:lstStyle/>
                    <a:p>
                      <a:pPr algn="l"/>
                      <a:r>
                        <a:rPr lang="en-US" sz="800" smtClean="0">
                          <a:latin typeface="Calibri" pitchFamily="34" charset="0"/>
                        </a:rPr>
                        <a:t>RAID-10 Adjusted IOPS - 95th</a:t>
                      </a:r>
                    </a:p>
                  </a:txBody>
                  <a:tcPr/>
                </a:tc>
                <a:tc>
                  <a:txBody>
                    <a:bodyPr/>
                    <a:lstStyle/>
                    <a:p>
                      <a:pPr algn="r"/>
                      <a:r>
                        <a:rPr lang="en-US" sz="800" smtClean="0">
                          <a:latin typeface="Calibri" pitchFamily="34" charset="0"/>
                        </a:rPr>
                        <a:t>12,129</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68</a:t>
                      </a:r>
                    </a:p>
                  </a:txBody>
                  <a:tcPr/>
                </a:tc>
              </a:tr>
              <a:tr h="0">
                <a:tc>
                  <a:txBody>
                    <a:bodyPr/>
                    <a:lstStyle/>
                    <a:p>
                      <a:pPr algn="l"/>
                      <a:r>
                        <a:rPr lang="en-US" sz="800" smtClean="0">
                          <a:latin typeface="Calibri" pitchFamily="34" charset="0"/>
                        </a:rPr>
                        <a:t>RAID-5 Adjusted IOPS - 95th</a:t>
                      </a:r>
                    </a:p>
                  </a:txBody>
                  <a:tcPr/>
                </a:tc>
                <a:tc>
                  <a:txBody>
                    <a:bodyPr/>
                    <a:lstStyle/>
                    <a:p>
                      <a:pPr algn="r"/>
                      <a:r>
                        <a:rPr lang="en-US" sz="800" smtClean="0">
                          <a:latin typeface="Calibri" pitchFamily="34" charset="0"/>
                        </a:rPr>
                        <a:t>20,217</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113</a:t>
                      </a:r>
                    </a:p>
                  </a:txBody>
                  <a:tcPr/>
                </a:tc>
              </a:tr>
            </a:tbl>
          </a:graphicData>
        </a:graphic>
      </p:graphicFrame>
      <p:graphicFrame>
        <p:nvGraphicFramePr>
          <p:cNvPr id="12" name="Content Placeholder 13"/>
          <p:cNvGraphicFramePr>
            <a:graphicFrameLocks noGrp="1"/>
          </p:cNvGraphicFramePr>
          <p:nvPr>
            <p:ph idx="11"/>
          </p:nvPr>
        </p:nvGraphicFramePr>
        <p:xfrm>
          <a:off x="384175" y="2176463"/>
          <a:ext cx="8458200" cy="1050925"/>
        </p:xfrm>
        <a:graphic>
          <a:graphicData uri="http://schemas.openxmlformats.org/drawingml/2006/chart">
            <c:chart xmlns:c="http://schemas.openxmlformats.org/drawingml/2006/chart" xmlns:r="http://schemas.openxmlformats.org/officeDocument/2006/relationships" r:id="rIdchart9"/>
          </a:graphicData>
        </a:graphic>
      </p:graphicFrame>
      <p:graphicFrame>
        <p:nvGraphicFramePr>
          <p:cNvPr id="13" name="Content Placeholder 14"/>
          <p:cNvGraphicFramePr>
            <a:graphicFrameLocks noGrp="1"/>
          </p:cNvGraphicFramePr>
          <p:nvPr>
            <p:ph idx="12"/>
          </p:nvPr>
        </p:nvGraphicFramePr>
        <p:xfrm>
          <a:off x="384175" y="3365500"/>
          <a:ext cx="8458200" cy="1050925"/>
        </p:xfrm>
        <a:graphic>
          <a:graphicData uri="http://schemas.openxmlformats.org/drawingml/2006/chart">
            <c:chart xmlns:c="http://schemas.openxmlformats.org/drawingml/2006/chart" xmlns:r="http://schemas.openxmlformats.org/officeDocument/2006/relationships" r:id="rIdchart10"/>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The drive estimates on this page are RAID-Adjusted Front End IOPS. Caching, mirroring, snapshots and other factors are not considered.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IO classification</a:t>
            </a:r>
            <a:endParaRPr lang="en-US" dirty="0"/>
          </a:p>
        </p:txBody>
      </p:sp>
      <p:graphicFrame>
        <p:nvGraphicFramePr>
          <p:cNvPr id="11" name="Content Placeholder 12"/>
          <p:cNvGraphicFramePr>
            <a:graphicFrameLocks noGrp="1"/>
          </p:cNvGraphicFramePr>
          <p:nvPr>
            <p:ph idx="10"/>
          </p:nvPr>
        </p:nvGraphicFramePr>
        <p:xfrm>
          <a:off x="381000" y="990600"/>
          <a:ext cx="8458202" cy="741680"/>
        </p:xfrm>
        <a:graphic>
          <a:graphicData uri="http://schemas.openxmlformats.org/drawingml/2006/table">
            <a:tbl>
              <a:tblPr firstRow="1" bandRow="1">
                <a:tableStyleId>{5C22544A-7EE6-4342-B048-85BDC9FD1C3A}</a:tableStyleId>
              </a:tblPr>
              <a:tblGrid>
                <a:gridCol w="2764238"/>
                <a:gridCol w="1954238"/>
                <a:gridCol w="1965488"/>
                <a:gridCol w="1774238"/>
              </a:tblGrid>
              <a:tr h="0">
                <a:tc>
                  <a:txBody>
                    <a:bodyPr/>
                    <a:lstStyle/>
                    <a:p>
                      <a:pPr algn="ctr"/>
                      <a:r>
                        <a:rPr lang="en-US" sz="800" smtClean="0">
                          <a:latin typeface="Calibri" pitchFamily="34" charset="0"/>
                        </a:rPr>
                        <a:t>Classification</a:t>
                      </a:r>
                    </a:p>
                  </a:txBody>
                  <a:tcPr/>
                </a:tc>
                <a:tc>
                  <a:txBody>
                    <a:bodyPr/>
                    <a:lstStyle/>
                    <a:p>
                      <a:pPr algn="ctr"/>
                      <a:r>
                        <a:rPr lang="en-US" sz="800" smtClean="0">
                          <a:latin typeface="Calibri" pitchFamily="34" charset="0"/>
                        </a:rPr>
                        <a:t>Peak IOPS</a:t>
                      </a:r>
                    </a:p>
                  </a:txBody>
                  <a:tcPr/>
                </a:tc>
                <a:tc>
                  <a:txBody>
                    <a:bodyPr/>
                    <a:lstStyle/>
                    <a:p>
                      <a:pPr algn="ctr"/>
                      <a:r>
                        <a:rPr lang="en-US" sz="800" smtClean="0">
                          <a:latin typeface="Calibri" pitchFamily="34" charset="0"/>
                        </a:rPr>
                        <a:t>Total (TiB)</a:t>
                      </a:r>
                    </a:p>
                  </a:txBody>
                  <a:tcPr/>
                </a:tc>
                <a:tc>
                  <a:txBody>
                    <a:bodyPr/>
                    <a:lstStyle/>
                    <a:p>
                      <a:pPr algn="ctr"/>
                      <a:r>
                        <a:rPr lang="en-US" sz="800" smtClean="0">
                          <a:latin typeface="Calibri" pitchFamily="34" charset="0"/>
                        </a:rPr>
                        <a:t># Luns</a:t>
                      </a:r>
                    </a:p>
                  </a:txBody>
                  <a:tcPr/>
                </a:tc>
              </a:tr>
              <a:tr h="0">
                <a:tc>
                  <a:txBody>
                    <a:bodyPr/>
                    <a:lstStyle/>
                    <a:p>
                      <a:pPr algn="l"/>
                      <a:r>
                        <a:rPr lang="en-US" sz="800" smtClean="0">
                          <a:latin typeface="Calibri" pitchFamily="34" charset="0"/>
                        </a:rPr>
                        <a:t>Large IO (128KB+)</a:t>
                      </a:r>
                    </a:p>
                  </a:txBody>
                  <a:tcPr/>
                </a:tc>
                <a:tc>
                  <a:txBody>
                    <a:bodyPr/>
                    <a:lstStyle/>
                    <a:p>
                      <a:pPr algn="r"/>
                      <a:r>
                        <a:rPr lang="en-US" sz="800" smtClean="0">
                          <a:latin typeface="Calibri" pitchFamily="34" charset="0"/>
                        </a:rPr>
                        <a:t>422</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4</a:t>
                      </a:r>
                    </a:p>
                  </a:txBody>
                  <a:tcPr/>
                </a:tc>
              </a:tr>
              <a:tr h="0">
                <a:tc>
                  <a:txBody>
                    <a:bodyPr/>
                    <a:lstStyle/>
                    <a:p>
                      <a:pPr algn="l"/>
                      <a:r>
                        <a:rPr lang="en-US" sz="800" smtClean="0">
                          <a:latin typeface="Calibri" pitchFamily="34" charset="0"/>
                        </a:rPr>
                        <a:t>Low Utilization</a:t>
                      </a:r>
                    </a:p>
                  </a:txBody>
                  <a:tcPr/>
                </a:tc>
                <a:tc>
                  <a:txBody>
                    <a:bodyPr/>
                    <a:lstStyle/>
                    <a:p>
                      <a:pPr algn="r"/>
                      <a:r>
                        <a:rPr lang="en-US" sz="800" smtClean="0">
                          <a:latin typeface="Calibri" pitchFamily="34" charset="0"/>
                        </a:rPr>
                        <a:t>5,606</a:t>
                      </a:r>
                    </a:p>
                  </a:txBody>
                  <a:tcPr/>
                </a:tc>
                <a:tc>
                  <a:txBody>
                    <a:bodyPr/>
                    <a:lstStyle/>
                    <a:p>
                      <a:pPr algn="r"/>
                      <a:r>
                        <a:rPr lang="en-US" sz="800" smtClean="0">
                          <a:latin typeface="Calibri" pitchFamily="34" charset="0"/>
                        </a:rPr>
                        <a:t>26</a:t>
                      </a:r>
                    </a:p>
                  </a:txBody>
                  <a:tcPr/>
                </a:tc>
                <a:tc>
                  <a:txBody>
                    <a:bodyPr/>
                    <a:lstStyle/>
                    <a:p>
                      <a:pPr algn="r"/>
                      <a:r>
                        <a:rPr lang="en-US" sz="800" smtClean="0">
                          <a:latin typeface="Calibri" pitchFamily="34" charset="0"/>
                        </a:rPr>
                        <a:t>120</a:t>
                      </a:r>
                    </a:p>
                  </a:txBody>
                  <a:tcPr/>
                </a:tc>
              </a:tr>
              <a:tr h="0">
                <a:tc>
                  <a:txBody>
                    <a:bodyPr/>
                    <a:lstStyle/>
                    <a:p>
                      <a:pPr algn="l"/>
                      <a:r>
                        <a:rPr lang="en-US" sz="800" smtClean="0">
                          <a:latin typeface="Calibri" pitchFamily="34" charset="0"/>
                        </a:rPr>
                        <a:t>Other</a:t>
                      </a:r>
                    </a:p>
                  </a:txBody>
                  <a:tcPr/>
                </a:tc>
                <a:tc>
                  <a:txBody>
                    <a:bodyPr/>
                    <a:lstStyle/>
                    <a:p>
                      <a:pPr algn="r"/>
                      <a:r>
                        <a:rPr lang="en-US" sz="800" smtClean="0">
                          <a:latin typeface="Calibri" pitchFamily="34" charset="0"/>
                        </a:rPr>
                        <a:t>7,742</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12</a:t>
                      </a:r>
                    </a:p>
                  </a:txBody>
                  <a:tcPr/>
                </a:tc>
              </a:tr>
              <a:tr h="0">
                <a:tc>
                  <a:txBody>
                    <a:bodyPr/>
                    <a:lstStyle/>
                    <a:p>
                      <a:pPr algn="l"/>
                      <a:r>
                        <a:rPr lang="en-US" sz="800" smtClean="0">
                          <a:latin typeface="Calibri" pitchFamily="34" charset="0"/>
                        </a:rPr>
                        <a:t>Small IO + mostly reads: EFD</a:t>
                      </a:r>
                    </a:p>
                  </a:txBody>
                  <a:tcPr/>
                </a:tc>
                <a:tc>
                  <a:txBody>
                    <a:bodyPr/>
                    <a:lstStyle/>
                    <a:p>
                      <a:pPr algn="r"/>
                      <a:r>
                        <a:rPr lang="en-US" sz="800" smtClean="0">
                          <a:latin typeface="Calibri" pitchFamily="34" charset="0"/>
                        </a:rPr>
                        <a:t>280</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1</a:t>
                      </a:r>
                    </a:p>
                  </a:txBody>
                  <a:tcPr/>
                </a:tc>
              </a:tr>
            </a:tbl>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Experimental Report. Caution is advised. Refer to IO Classification worksheet for details.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FAST Cache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FAST Cache Summary</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1372500"/>
                <a:gridCol w="798750"/>
                <a:gridCol w="1080000"/>
                <a:gridCol w="1023750"/>
                <a:gridCol w="1046250"/>
                <a:gridCol w="1568475"/>
                <a:gridCol w="1568475"/>
              </a:tblGrid>
              <a:tr h="0">
                <a:tc>
                  <a:txBody>
                    <a:bodyPr/>
                    <a:lstStyle/>
                    <a:p>
                      <a:pPr algn="ctr"/>
                      <a:r>
                        <a:rPr lang="en-US" sz="800" smtClean="0">
                          <a:latin typeface="Calibri" pitchFamily="34" charset="0"/>
                        </a:rPr>
                        <a:t>Name</a:t>
                      </a:r>
                    </a:p>
                  </a:txBody>
                  <a:tcPr/>
                </a:tc>
                <a:tc>
                  <a:txBody>
                    <a:bodyPr/>
                    <a:lstStyle/>
                    <a:p>
                      <a:pPr algn="ctr"/>
                      <a:r>
                        <a:rPr lang="en-US" sz="800" smtClean="0">
                          <a:latin typeface="Calibri" pitchFamily="34" charset="0"/>
                        </a:rPr>
                        <a:t>FAST Cache</a:t>
                      </a:r>
                    </a:p>
                  </a:txBody>
                  <a:tcPr/>
                </a:tc>
                <a:tc>
                  <a:txBody>
                    <a:bodyPr/>
                    <a:lstStyle/>
                    <a:p>
                      <a:pPr algn="ctr"/>
                      <a:r>
                        <a:rPr lang="en-US" sz="800" smtClean="0">
                          <a:latin typeface="Calibri" pitchFamily="34" charset="0"/>
                        </a:rPr>
                        <a:t># LUNs - Enabled</a:t>
                      </a:r>
                    </a:p>
                  </a:txBody>
                  <a:tcPr/>
                </a:tc>
                <a:tc>
                  <a:txBody>
                    <a:bodyPr/>
                    <a:lstStyle/>
                    <a:p>
                      <a:pPr algn="ctr"/>
                      <a:r>
                        <a:rPr lang="en-US" sz="800" smtClean="0">
                          <a:latin typeface="Calibri" pitchFamily="34" charset="0"/>
                        </a:rPr>
                        <a:t>Read IOPS - avg</a:t>
                      </a:r>
                    </a:p>
                  </a:txBody>
                  <a:tcPr/>
                </a:tc>
                <a:tc>
                  <a:txBody>
                    <a:bodyPr/>
                    <a:lstStyle/>
                    <a:p>
                      <a:pPr algn="ctr"/>
                      <a:r>
                        <a:rPr lang="en-US" sz="800" smtClean="0">
                          <a:latin typeface="Calibri" pitchFamily="34" charset="0"/>
                        </a:rPr>
                        <a:t>Write IOPS - avg</a:t>
                      </a:r>
                    </a:p>
                  </a:txBody>
                  <a:tcPr/>
                </a:tc>
                <a:tc>
                  <a:txBody>
                    <a:bodyPr/>
                    <a:lstStyle/>
                    <a:p>
                      <a:pPr algn="ctr"/>
                      <a:r>
                        <a:rPr lang="en-US" sz="800" smtClean="0">
                          <a:latin typeface="Calibri" pitchFamily="34" charset="0"/>
                        </a:rPr>
                        <a:t>FAST Cache Read Hit Ratio - avg</a:t>
                      </a:r>
                    </a:p>
                  </a:txBody>
                  <a:tcPr/>
                </a:tc>
                <a:tc>
                  <a:txBody>
                    <a:bodyPr/>
                    <a:lstStyle/>
                    <a:p>
                      <a:pPr algn="ctr"/>
                      <a:r>
                        <a:rPr lang="en-US" sz="800" smtClean="0">
                          <a:latin typeface="Calibri" pitchFamily="34" charset="0"/>
                        </a:rPr>
                        <a:t>FAST Cache Write Hit Ratio - avg</a:t>
                      </a:r>
                    </a:p>
                  </a:txBody>
                  <a:tcPr/>
                </a:tc>
              </a:tr>
              <a:tr h="0">
                <a:tc>
                  <a:txBody>
                    <a:bodyPr/>
                    <a:lstStyle/>
                    <a:p>
                      <a:pPr algn="l"/>
                      <a:r>
                        <a:rPr lang="en-US" sz="800" smtClean="0">
                          <a:latin typeface="Calibri" pitchFamily="34" charset="0"/>
                        </a:rPr>
                        <a:t>Pool 0 - Recoverpoint JVol</a:t>
                      </a:r>
                    </a:p>
                  </a:txBody>
                  <a:tcPr/>
                </a:tc>
                <a:tc>
                  <a:txBody>
                    <a:bodyPr/>
                    <a:lstStyle/>
                    <a:p>
                      <a:pPr algn="l"/>
                      <a:r>
                        <a:rPr lang="en-US" sz="800" smtClean="0">
                          <a:latin typeface="Calibri" pitchFamily="34" charset="0"/>
                        </a:rPr>
                        <a:t>ENABLED</a:t>
                      </a:r>
                    </a:p>
                  </a:txBody>
                  <a:tcPr/>
                </a:tc>
                <a:tc>
                  <a:txBody>
                    <a:bodyPr/>
                    <a:lstStyle/>
                    <a:p>
                      <a:pPr algn="r"/>
                      <a:r>
                        <a:rPr lang="en-US" sz="800" smtClean="0">
                          <a:latin typeface="Calibri" pitchFamily="34" charset="0"/>
                        </a:rPr>
                        <a:t>21</a:t>
                      </a:r>
                    </a:p>
                  </a:txBody>
                  <a:tcPr/>
                </a:tc>
                <a:tc>
                  <a:txBody>
                    <a:bodyPr/>
                    <a:lstStyle/>
                    <a:p>
                      <a:pPr algn="r"/>
                      <a:r>
                        <a:rPr lang="en-US" sz="800" smtClean="0">
                          <a:latin typeface="Calibri" pitchFamily="34" charset="0"/>
                        </a:rPr>
                        <a:t>32</a:t>
                      </a:r>
                    </a:p>
                  </a:txBody>
                  <a:tcPr/>
                </a:tc>
                <a:tc>
                  <a:txBody>
                    <a:bodyPr/>
                    <a:lstStyle/>
                    <a:p>
                      <a:pPr algn="r"/>
                      <a:r>
                        <a:rPr lang="en-US" sz="800" smtClean="0">
                          <a:latin typeface="Calibri" pitchFamily="34" charset="0"/>
                        </a:rPr>
                        <a:t>84</a:t>
                      </a:r>
                    </a:p>
                  </a:txBody>
                  <a:tcPr/>
                </a:tc>
                <a:tc>
                  <a:txBody>
                    <a:bodyPr/>
                    <a:lstStyle/>
                    <a:p>
                      <a:pPr algn="r"/>
                      <a:r>
                        <a:rPr lang="en-US" sz="800" smtClean="0">
                          <a:latin typeface="Calibri" pitchFamily="34" charset="0"/>
                        </a:rPr>
                        <a:t>6</a:t>
                      </a:r>
                    </a:p>
                  </a:txBody>
                  <a:tcPr/>
                </a:tc>
                <a:tc>
                  <a:txBody>
                    <a:bodyPr/>
                    <a:lstStyle/>
                    <a:p>
                      <a:pPr algn="r"/>
                      <a:r>
                        <a:rPr lang="en-US" sz="800" smtClean="0">
                          <a:latin typeface="Calibri" pitchFamily="34" charset="0"/>
                        </a:rPr>
                        <a:t>1</a:t>
                      </a:r>
                    </a:p>
                  </a:txBody>
                  <a:tcPr/>
                </a:tc>
              </a:tr>
              <a:tr h="0">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ENABLED</a:t>
                      </a:r>
                    </a:p>
                  </a:txBody>
                  <a:tcPr/>
                </a:tc>
                <a:tc>
                  <a:txBody>
                    <a:bodyPr/>
                    <a:lstStyle/>
                    <a:p>
                      <a:pPr algn="r"/>
                      <a:r>
                        <a:rPr lang="en-US" sz="800" smtClean="0">
                          <a:latin typeface="Calibri" pitchFamily="34" charset="0"/>
                        </a:rPr>
                        <a:t>116</a:t>
                      </a:r>
                    </a:p>
                  </a:txBody>
                  <a:tcPr/>
                </a:tc>
                <a:tc>
                  <a:txBody>
                    <a:bodyPr/>
                    <a:lstStyle/>
                    <a:p>
                      <a:pPr algn="r"/>
                      <a:r>
                        <a:rPr lang="en-US" sz="800" smtClean="0">
                          <a:latin typeface="Calibri" pitchFamily="34" charset="0"/>
                        </a:rPr>
                        <a:t>2,371</a:t>
                      </a:r>
                    </a:p>
                  </a:txBody>
                  <a:tcPr/>
                </a:tc>
                <a:tc>
                  <a:txBody>
                    <a:bodyPr/>
                    <a:lstStyle/>
                    <a:p>
                      <a:pPr algn="r"/>
                      <a:r>
                        <a:rPr lang="en-US" sz="800" smtClean="0">
                          <a:latin typeface="Calibri" pitchFamily="34" charset="0"/>
                        </a:rPr>
                        <a:t>2,394</a:t>
                      </a:r>
                    </a:p>
                  </a:txBody>
                  <a:tcPr/>
                </a:tc>
                <a:tc>
                  <a:txBody>
                    <a:bodyPr/>
                    <a:lstStyle/>
                    <a:p>
                      <a:pPr algn="r"/>
                      <a:r>
                        <a:rPr lang="en-US" sz="800" smtClean="0">
                          <a:latin typeface="Calibri" pitchFamily="34" charset="0"/>
                        </a:rPr>
                        <a:t>59</a:t>
                      </a:r>
                    </a:p>
                  </a:txBody>
                  <a:tcPr/>
                </a:tc>
                <a:tc>
                  <a:txBody>
                    <a:bodyPr/>
                    <a:lstStyle/>
                    <a:p>
                      <a:pPr algn="r"/>
                      <a:r>
                        <a:rPr lang="en-US" sz="800" smtClean="0">
                          <a:latin typeface="Calibri" pitchFamily="34" charset="0"/>
                        </a:rPr>
                        <a:t>64</a:t>
                      </a:r>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Agenda</a:t>
            </a:r>
            <a:endParaRPr lang="en-US" dirty="0"/>
          </a:p>
        </p:txBody>
      </p:sp>
      <p:sp>
        <p:nvSpPr>
          <p:cNvPr id="11" name="Content Placeholder 12"/>
          <p:cNvSpPr>
            <a:spLocks noGrp="1"/>
          </p:cNvSpPr>
          <p:nvPr>
            <p:ph idx="1"/>
          </p:nvPr>
        </p:nvSpPr>
        <p:spPr>
          <a:xfrm>
            <a:off x="381000" y="990600"/>
            <a:ext cx="8458200" cy="3429000"/>
          </a:xfrm>
          <a:prstGeom prst="rect">
            <a:avLst/>
          </a:prstGeom>
          <a:noFill/>
        </p:spPr>
        <p:txBody>
          <a:bodyPr>
            <a:normAutofit fontScale="75000" lnSpcReduction="10000"/>
          </a:bodyPr>
          <a:lstStyle/>
          <a:p>
            <a:r>
              <a:rPr lang="en-US" dirty="0" smtClean="0" sz="2400">
                <a:solidFill>
                  <a:srgbClr val="717074"/>
                </a:solidFill>
              </a:rPr>
              <a:t>This Storage Assessment is organized in the following sections:</a:t>
            </a:r>
          </a:p>
          <a:p>
            <a:pPr lvl="1"/>
            <a:r>
              <a:rPr lang="en-US" dirty="0" smtClean="0" sz="2000">
                <a:solidFill>
                  <a:srgbClr val="717074"/>
                </a:solidFill>
              </a:rPr>
              <a:t>Summary</a:t>
            </a:r>
          </a:p>
          <a:p>
            <a:pPr lvl="1"/>
            <a:r>
              <a:rPr lang="en-US" dirty="0" smtClean="0" sz="2000">
                <a:solidFill>
                  <a:srgbClr val="717074"/>
                </a:solidFill>
              </a:rPr>
              <a:t>Utilization</a:t>
            </a:r>
          </a:p>
          <a:p>
            <a:pPr lvl="1"/>
            <a:r>
              <a:rPr lang="en-US" dirty="0" smtClean="0" sz="2000">
                <a:solidFill>
                  <a:srgbClr val="717074"/>
                </a:solidFill>
              </a:rPr>
              <a:t>Configuration</a:t>
            </a:r>
          </a:p>
          <a:p>
            <a:pPr lvl="1"/>
            <a:r>
              <a:rPr lang="en-US" dirty="0" smtClean="0" sz="2000">
                <a:solidFill>
                  <a:srgbClr val="717074"/>
                </a:solidFill>
              </a:rPr>
              <a:t>Performance</a:t>
            </a:r>
          </a:p>
          <a:p>
            <a:pPr lvl="1"/>
            <a:r>
              <a:rPr lang="en-US" dirty="0" smtClean="0" sz="2000">
                <a:solidFill>
                  <a:srgbClr val="717074"/>
                </a:solidFill>
              </a:rPr>
              <a:t>Top LUNs</a:t>
            </a:r>
          </a:p>
          <a:p>
            <a:r>
              <a:rPr lang="en-US" dirty="0" smtClean="0" sz="2400">
                <a:solidFill>
                  <a:srgbClr val="717074"/>
                </a:solidFill>
              </a:rPr>
              <a:t>The following additional files were provided:</a:t>
            </a:r>
          </a:p>
          <a:p>
            <a:pPr lvl="1"/>
            <a:r>
              <a:rPr lang="en-US" dirty="0" smtClean="0" sz="2000">
                <a:solidFill>
                  <a:srgbClr val="717074"/>
                </a:solidFill>
              </a:rPr>
              <a:t>Detail Slides.pptx: Detailed per-LUN charts</a:t>
            </a:r>
          </a:p>
          <a:p>
            <a:pPr lvl="1"/>
            <a:r>
              <a:rPr lang="en-US" dirty="0" smtClean="0" sz="2000">
                <a:solidFill>
                  <a:srgbClr val="717074"/>
                </a:solidFill>
              </a:rPr>
              <a:t>Details.xlsx: Additional detailed information</a:t>
            </a:r>
          </a:p>
          <a:p>
            <a:pPr lvl="1"/>
            <a:r>
              <a:rPr lang="en-US" dirty="0" smtClean="0" sz="2000">
                <a:solidFill>
                  <a:srgbClr val="717074"/>
                </a:solidFill>
              </a:rPr>
              <a:t>LUN Mapping Details.vdx: Visio diagram of layout and mapping</a:t>
            </a:r>
          </a:p>
        </p:txBody>
      </p:sp>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Time Frame: 2015-01-31 14:04:51.0 thru 2015-02-01 02:54:51.0 {TIMEZONE}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FAST Cache Pool 0 - Recoverpoint JVol</a:t>
            </a:r>
            <a:endParaRPr lang="en-US" dirty="0"/>
          </a:p>
        </p:txBody>
      </p:sp>
      <p:graphicFrame>
        <p:nvGraphicFramePr>
          <p:cNvPr id="11" name="Content Placeholder 12"/>
          <p:cNvGraphicFramePr>
            <a:graphicFrameLocks noGrp="1"/>
          </p:cNvGraphicFramePr>
          <p:nvPr>
            <p:ph idx="10"/>
          </p:nvPr>
        </p:nvGraphicFramePr>
        <p:xfrm>
          <a:off x="379413" y="990600"/>
          <a:ext cx="8458200" cy="1646238"/>
        </p:xfrm>
        <a:graphic>
          <a:graphicData uri="http://schemas.openxmlformats.org/drawingml/2006/chart">
            <c:chart xmlns:c="http://schemas.openxmlformats.org/drawingml/2006/chart" xmlns:r="http://schemas.openxmlformats.org/officeDocument/2006/relationships" r:id="rIdchart11"/>
          </a:graphicData>
        </a:graphic>
      </p:graphicFrame>
      <p:graphicFrame>
        <p:nvGraphicFramePr>
          <p:cNvPr id="12" name="Content Placeholder 13"/>
          <p:cNvGraphicFramePr>
            <a:graphicFrameLocks noGrp="1"/>
          </p:cNvGraphicFramePr>
          <p:nvPr>
            <p:ph idx="11"/>
          </p:nvPr>
        </p:nvGraphicFramePr>
        <p:xfrm>
          <a:off x="384175" y="2770188"/>
          <a:ext cx="8458200" cy="1646237"/>
        </p:xfrm>
        <a:graphic>
          <a:graphicData uri="http://schemas.openxmlformats.org/drawingml/2006/chart">
            <c:chart xmlns:c="http://schemas.openxmlformats.org/drawingml/2006/chart" xmlns:r="http://schemas.openxmlformats.org/officeDocument/2006/relationships" r:id="rIdchart1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FAST Cache Pool 1</a:t>
            </a:r>
            <a:endParaRPr lang="en-US" dirty="0"/>
          </a:p>
        </p:txBody>
      </p:sp>
      <p:graphicFrame>
        <p:nvGraphicFramePr>
          <p:cNvPr id="11" name="Content Placeholder 12"/>
          <p:cNvGraphicFramePr>
            <a:graphicFrameLocks noGrp="1"/>
          </p:cNvGraphicFramePr>
          <p:nvPr>
            <p:ph idx="10"/>
          </p:nvPr>
        </p:nvGraphicFramePr>
        <p:xfrm>
          <a:off x="379413" y="990600"/>
          <a:ext cx="8458200" cy="1646238"/>
        </p:xfrm>
        <a:graphic>
          <a:graphicData uri="http://schemas.openxmlformats.org/drawingml/2006/chart">
            <c:chart xmlns:c="http://schemas.openxmlformats.org/drawingml/2006/chart" xmlns:r="http://schemas.openxmlformats.org/officeDocument/2006/relationships" r:id="rIdchart13"/>
          </a:graphicData>
        </a:graphic>
      </p:graphicFrame>
      <p:graphicFrame>
        <p:nvGraphicFramePr>
          <p:cNvPr id="12" name="Content Placeholder 13"/>
          <p:cNvGraphicFramePr>
            <a:graphicFrameLocks noGrp="1"/>
          </p:cNvGraphicFramePr>
          <p:nvPr>
            <p:ph idx="11"/>
          </p:nvPr>
        </p:nvGraphicFramePr>
        <p:xfrm>
          <a:off x="384175" y="2770188"/>
          <a:ext cx="8458200" cy="1646237"/>
        </p:xfrm>
        <a:graphic>
          <a:graphicData uri="http://schemas.openxmlformats.org/drawingml/2006/chart">
            <c:chart xmlns:c="http://schemas.openxmlformats.org/drawingml/2006/chart" xmlns:r="http://schemas.openxmlformats.org/officeDocument/2006/relationships" r:id="rIdchart14"/>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SP FAST Cache
</a:t>
            </a:r>
            <a:endParaRPr lang="en-US" dirty="0"/>
          </a:p>
        </p:txBody>
      </p:sp>
      <p:graphicFrame>
        <p:nvGraphicFramePr>
          <p:cNvPr id="11" name="Content Placeholder 12"/>
          <p:cNvGraphicFramePr>
            <a:graphicFrameLocks noGrp="1"/>
          </p:cNvGraphicFramePr>
          <p:nvPr>
            <p:ph idx="10"/>
          </p:nvPr>
        </p:nvGraphicFramePr>
        <p:xfrm>
          <a:off x="384175" y="990600"/>
          <a:ext cx="8458200" cy="1050925"/>
        </p:xfrm>
        <a:graphic>
          <a:graphicData uri="http://schemas.openxmlformats.org/drawingml/2006/chart">
            <c:chart xmlns:c="http://schemas.openxmlformats.org/drawingml/2006/chart" xmlns:r="http://schemas.openxmlformats.org/officeDocument/2006/relationships" r:id="rIdchart15"/>
          </a:graphicData>
        </a:graphic>
      </p:graphicFrame>
      <p:graphicFrame>
        <p:nvGraphicFramePr>
          <p:cNvPr id="12" name="Content Placeholder 13"/>
          <p:cNvGraphicFramePr>
            <a:graphicFrameLocks noGrp="1"/>
          </p:cNvGraphicFramePr>
          <p:nvPr>
            <p:ph idx="11"/>
          </p:nvPr>
        </p:nvGraphicFramePr>
        <p:xfrm>
          <a:off x="384175" y="2176463"/>
          <a:ext cx="8458200" cy="1050925"/>
        </p:xfrm>
        <a:graphic>
          <a:graphicData uri="http://schemas.openxmlformats.org/drawingml/2006/chart">
            <c:chart xmlns:c="http://schemas.openxmlformats.org/drawingml/2006/chart" xmlns:r="http://schemas.openxmlformats.org/officeDocument/2006/relationships" r:id="rIdchart16"/>
          </a:graphicData>
        </a:graphic>
      </p:graphicFrame>
      <p:graphicFrame>
        <p:nvGraphicFramePr>
          <p:cNvPr id="13" name="Content Placeholder 14"/>
          <p:cNvGraphicFramePr>
            <a:graphicFrameLocks noGrp="1"/>
          </p:cNvGraphicFramePr>
          <p:nvPr>
            <p:ph idx="12"/>
          </p:nvPr>
        </p:nvGraphicFramePr>
        <p:xfrm>
          <a:off x="384175" y="3365500"/>
          <a:ext cx="8458200" cy="1050925"/>
        </p:xfrm>
        <a:graphic>
          <a:graphicData uri="http://schemas.openxmlformats.org/drawingml/2006/chart">
            <c:chart xmlns:c="http://schemas.openxmlformats.org/drawingml/2006/chart" xmlns:r="http://schemas.openxmlformats.org/officeDocument/2006/relationships" r:id="rIdchart17"/>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Back End IO Analysis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IOs by Pool &amp; Tier</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1275390"/>
                <a:gridCol w="753750"/>
                <a:gridCol w="731250"/>
                <a:gridCol w="585000"/>
                <a:gridCol w="926640"/>
                <a:gridCol w="926640"/>
                <a:gridCol w="1046250"/>
                <a:gridCol w="1162890"/>
                <a:gridCol w="1050390"/>
              </a:tblGrid>
              <a:tr h="0">
                <a:tc>
                  <a:txBody>
                    <a:bodyPr/>
                    <a:lstStyle/>
                    <a:p>
                      <a:pPr algn="ctr"/>
                      <a:r>
                        <a:rPr lang="en-US" sz="800" smtClean="0">
                          <a:latin typeface="Calibri" pitchFamily="34" charset="0"/>
                        </a:rPr>
                        <a:t>Parent</a:t>
                      </a:r>
                    </a:p>
                  </a:txBody>
                  <a:tcPr/>
                </a:tc>
                <a:tc>
                  <a:txBody>
                    <a:bodyPr/>
                    <a:lstStyle/>
                    <a:p>
                      <a:pPr algn="ctr"/>
                      <a:r>
                        <a:rPr lang="en-US" sz="800" smtClean="0">
                          <a:latin typeface="Calibri" pitchFamily="34" charset="0"/>
                        </a:rPr>
                        <a:t>Drive Type</a:t>
                      </a:r>
                    </a:p>
                  </a:txBody>
                  <a:tcPr/>
                </a:tc>
                <a:tc>
                  <a:txBody>
                    <a:bodyPr/>
                    <a:lstStyle/>
                    <a:p>
                      <a:pPr algn="ctr"/>
                      <a:r>
                        <a:rPr lang="en-US" sz="800" smtClean="0">
                          <a:latin typeface="Calibri" pitchFamily="34" charset="0"/>
                        </a:rPr>
                        <a:t>RAID Type</a:t>
                      </a:r>
                    </a:p>
                  </a:txBody>
                  <a:tcPr/>
                </a:tc>
                <a:tc>
                  <a:txBody>
                    <a:bodyPr/>
                    <a:lstStyle/>
                    <a:p>
                      <a:pPr algn="ctr"/>
                      <a:r>
                        <a:rPr lang="en-US" sz="800" smtClean="0">
                          <a:latin typeface="Calibri" pitchFamily="34" charset="0"/>
                        </a:rPr>
                        <a:t># Disks</a:t>
                      </a:r>
                    </a:p>
                  </a:txBody>
                  <a:tcPr/>
                </a:tc>
                <a:tc>
                  <a:txBody>
                    <a:bodyPr/>
                    <a:lstStyle/>
                    <a:p>
                      <a:pPr algn="ctr"/>
                      <a:r>
                        <a:rPr lang="en-US" sz="800" smtClean="0">
                          <a:latin typeface="Calibri" pitchFamily="34" charset="0"/>
                        </a:rPr>
                        <a:t>Total IOPS - avg</a:t>
                      </a:r>
                    </a:p>
                  </a:txBody>
                  <a:tcPr/>
                </a:tc>
                <a:tc>
                  <a:txBody>
                    <a:bodyPr/>
                    <a:lstStyle/>
                    <a:p>
                      <a:pPr algn="ctr"/>
                      <a:r>
                        <a:rPr lang="en-US" sz="800" smtClean="0">
                          <a:latin typeface="Calibri" pitchFamily="34" charset="0"/>
                        </a:rPr>
                        <a:t>Read IOPS - avg</a:t>
                      </a:r>
                    </a:p>
                  </a:txBody>
                  <a:tcPr/>
                </a:tc>
                <a:tc>
                  <a:txBody>
                    <a:bodyPr/>
                    <a:lstStyle/>
                    <a:p>
                      <a:pPr algn="ctr"/>
                      <a:r>
                        <a:rPr lang="en-US" sz="800" smtClean="0">
                          <a:latin typeface="Calibri" pitchFamily="34" charset="0"/>
                        </a:rPr>
                        <a:t>Write IOPS - avg</a:t>
                      </a:r>
                    </a:p>
                  </a:txBody>
                  <a:tcPr/>
                </a:tc>
                <a:tc>
                  <a:txBody>
                    <a:bodyPr/>
                    <a:lstStyle/>
                    <a:p>
                      <a:pPr algn="ctr"/>
                      <a:r>
                        <a:rPr lang="en-US" sz="800" smtClean="0">
                          <a:latin typeface="Calibri" pitchFamily="34" charset="0"/>
                        </a:rPr>
                        <a:t>Response Time (ms) - avg</a:t>
                      </a:r>
                    </a:p>
                  </a:txBody>
                  <a:tcPr/>
                </a:tc>
                <a:tc>
                  <a:txBody>
                    <a:bodyPr/>
                    <a:lstStyle/>
                    <a:p>
                      <a:pPr algn="ctr"/>
                      <a:r>
                        <a:rPr lang="en-US" sz="800" smtClean="0">
                          <a:latin typeface="Calibri" pitchFamily="34" charset="0"/>
                        </a:rPr>
                        <a:t>Service Time (ms) - avg</a:t>
                      </a:r>
                    </a:p>
                  </a:txBody>
                  <a:tcPr/>
                </a:tc>
              </a:tr>
              <a:tr h="0">
                <a:tc>
                  <a:txBody>
                    <a:bodyPr/>
                    <a:lstStyle/>
                    <a:p>
                      <a:pPr algn="l"/>
                      <a:endParaRPr lang="en-US" sz="800" smtClean="0">
                        <a:latin typeface="Calibri" pitchFamily="34" charset="0"/>
                      </a:endParaRPr>
                    </a:p>
                  </a:txBody>
                  <a:tcPr/>
                </a:tc>
                <a:tc>
                  <a:txBody>
                    <a:bodyPr/>
                    <a:lstStyle/>
                    <a:p>
                      <a:pPr algn="l"/>
                      <a:r>
                        <a:rPr lang="en-US" sz="800" smtClean="0">
                          <a:latin typeface="Calibri" pitchFamily="34" charset="0"/>
                        </a:rPr>
                        <a:t>SAS 300</a:t>
                      </a:r>
                    </a:p>
                  </a:txBody>
                  <a:tcPr/>
                </a:tc>
                <a:tc>
                  <a:txBody>
                    <a:bodyPr/>
                    <a:lstStyle/>
                    <a:p>
                      <a:pPr algn="l"/>
                      <a:endParaRPr lang="en-US" sz="800" smtClean="0">
                        <a:latin typeface="Calibri" pitchFamily="34" charset="0"/>
                      </a:endParaRP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223</a:t>
                      </a:r>
                    </a:p>
                  </a:txBody>
                  <a:tcPr/>
                </a:tc>
                <a:tc>
                  <a:txBody>
                    <a:bodyPr/>
                    <a:lstStyle/>
                    <a:p>
                      <a:pPr algn="r"/>
                      <a:r>
                        <a:rPr lang="en-US" sz="800" smtClean="0">
                          <a:latin typeface="Calibri" pitchFamily="34" charset="0"/>
                        </a:rPr>
                        <a:t>117</a:t>
                      </a:r>
                    </a:p>
                  </a:txBody>
                  <a:tcPr/>
                </a:tc>
                <a:tc>
                  <a:txBody>
                    <a:bodyPr/>
                    <a:lstStyle/>
                    <a:p>
                      <a:pPr algn="r"/>
                      <a:r>
                        <a:rPr lang="en-US" sz="800" smtClean="0">
                          <a:latin typeface="Calibri" pitchFamily="34" charset="0"/>
                        </a:rPr>
                        <a:t>105.86</a:t>
                      </a:r>
                    </a:p>
                  </a:txBody>
                  <a:tcPr/>
                </a:tc>
                <a:tc>
                  <a:txBody>
                    <a:bodyPr/>
                    <a:lstStyle/>
                    <a:p>
                      <a:pPr algn="r"/>
                      <a:r>
                        <a:rPr lang="en-US" sz="800" smtClean="0">
                          <a:latin typeface="Calibri" pitchFamily="34" charset="0"/>
                        </a:rPr>
                        <a:t>2.03</a:t>
                      </a:r>
                    </a:p>
                  </a:txBody>
                  <a:tcPr/>
                </a:tc>
                <a:tc>
                  <a:txBody>
                    <a:bodyPr/>
                    <a:lstStyle/>
                    <a:p>
                      <a:pPr algn="r"/>
                      <a:r>
                        <a:rPr lang="en-US" sz="800" smtClean="0">
                          <a:latin typeface="Calibri" pitchFamily="34" charset="0"/>
                        </a:rPr>
                        <a:t>2</a:t>
                      </a:r>
                    </a:p>
                  </a:txBody>
                  <a:tcPr/>
                </a:tc>
              </a:tr>
              <a:tr h="0">
                <a:tc>
                  <a:txBody>
                    <a:bodyPr/>
                    <a:lstStyle/>
                    <a:p>
                      <a:pPr algn="l"/>
                      <a:r>
                        <a:rPr lang="en-US" sz="800" smtClean="0">
                          <a:latin typeface="Calibri" pitchFamily="34" charset="0"/>
                        </a:rPr>
                        <a:t>FAST Cache</a:t>
                      </a:r>
                    </a:p>
                  </a:txBody>
                  <a:tcPr/>
                </a:tc>
                <a:tc>
                  <a:txBody>
                    <a:bodyPr/>
                    <a:lstStyle/>
                    <a:p>
                      <a:pPr algn="l"/>
                      <a:r>
                        <a:rPr lang="en-US" sz="800" smtClean="0">
                          <a:latin typeface="Calibri" pitchFamily="34" charset="0"/>
                        </a:rPr>
                        <a:t>FLASH 200</a:t>
                      </a:r>
                    </a:p>
                  </a:txBody>
                  <a:tcPr/>
                </a:tc>
                <a:tc>
                  <a:txBody>
                    <a:bodyPr/>
                    <a:lstStyle/>
                    <a:p>
                      <a:pPr algn="l"/>
                      <a:endParaRPr lang="en-US" sz="800" smtClean="0">
                        <a:latin typeface="Calibri" pitchFamily="34" charset="0"/>
                      </a:endParaRP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1,458</a:t>
                      </a:r>
                    </a:p>
                  </a:txBody>
                  <a:tcPr/>
                </a:tc>
                <a:tc>
                  <a:txBody>
                    <a:bodyPr/>
                    <a:lstStyle/>
                    <a:p>
                      <a:pPr algn="r"/>
                      <a:r>
                        <a:rPr lang="en-US" sz="800" smtClean="0">
                          <a:latin typeface="Calibri" pitchFamily="34" charset="0"/>
                        </a:rPr>
                        <a:t>332</a:t>
                      </a:r>
                    </a:p>
                  </a:txBody>
                  <a:tcPr/>
                </a:tc>
                <a:tc>
                  <a:txBody>
                    <a:bodyPr/>
                    <a:lstStyle/>
                    <a:p>
                      <a:pPr algn="r"/>
                      <a:r>
                        <a:rPr lang="en-US" sz="800" smtClean="0">
                          <a:latin typeface="Calibri" pitchFamily="34" charset="0"/>
                        </a:rPr>
                        <a:t>1,126.01</a:t>
                      </a:r>
                    </a:p>
                  </a:txBody>
                  <a:tcPr/>
                </a:tc>
                <a:tc>
                  <a:txBody>
                    <a:bodyPr/>
                    <a:lstStyle/>
                    <a:p>
                      <a:pPr algn="r"/>
                      <a:r>
                        <a:rPr lang="en-US" sz="800" smtClean="0">
                          <a:latin typeface="Calibri" pitchFamily="34" charset="0"/>
                        </a:rPr>
                        <a:t>0.24</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Pool 0 - Recoverpoint JVol</a:t>
                      </a:r>
                    </a:p>
                  </a:txBody>
                  <a:tcPr/>
                </a:tc>
                <a:tc>
                  <a:txBody>
                    <a:bodyPr/>
                    <a:lstStyle/>
                    <a:p>
                      <a:pPr algn="l"/>
                      <a:r>
                        <a:rPr lang="en-US" sz="800" smtClean="0">
                          <a:latin typeface="Calibri" pitchFamily="34" charset="0"/>
                        </a:rPr>
                        <a:t>10K 900</a:t>
                      </a:r>
                    </a:p>
                  </a:txBody>
                  <a:tcPr/>
                </a:tc>
                <a:tc>
                  <a:txBody>
                    <a:bodyPr/>
                    <a:lstStyle/>
                    <a:p>
                      <a:pPr algn="l"/>
                      <a:r>
                        <a:rPr lang="en-US" sz="800" smtClean="0">
                          <a:latin typeface="Calibri" pitchFamily="34" charset="0"/>
                        </a:rPr>
                        <a:t>RAID5</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81</a:t>
                      </a:r>
                    </a:p>
                  </a:txBody>
                  <a:tcPr/>
                </a:tc>
                <a:tc>
                  <a:txBody>
                    <a:bodyPr/>
                    <a:lstStyle/>
                    <a:p>
                      <a:pPr algn="r"/>
                      <a:r>
                        <a:rPr lang="en-US" sz="800" smtClean="0">
                          <a:latin typeface="Calibri" pitchFamily="34" charset="0"/>
                        </a:rPr>
                        <a:t>23</a:t>
                      </a:r>
                    </a:p>
                  </a:txBody>
                  <a:tcPr/>
                </a:tc>
                <a:tc>
                  <a:txBody>
                    <a:bodyPr/>
                    <a:lstStyle/>
                    <a:p>
                      <a:pPr algn="r"/>
                      <a:r>
                        <a:rPr lang="en-US" sz="800" smtClean="0">
                          <a:latin typeface="Calibri" pitchFamily="34" charset="0"/>
                        </a:rPr>
                        <a:t>58.49</a:t>
                      </a:r>
                    </a:p>
                  </a:txBody>
                  <a:tcPr/>
                </a:tc>
                <a:tc>
                  <a:txBody>
                    <a:bodyPr/>
                    <a:lstStyle/>
                    <a:p>
                      <a:pPr algn="r"/>
                      <a:r>
                        <a:rPr lang="en-US" sz="800" smtClean="0">
                          <a:latin typeface="Calibri" pitchFamily="34" charset="0"/>
                        </a:rPr>
                        <a:t>18.21</a:t>
                      </a:r>
                    </a:p>
                  </a:txBody>
                  <a:tcPr/>
                </a:tc>
                <a:tc>
                  <a:txBody>
                    <a:bodyPr/>
                    <a:lstStyle/>
                    <a:p>
                      <a:pPr algn="r"/>
                      <a:r>
                        <a:rPr lang="en-US" sz="800" smtClean="0">
                          <a:latin typeface="Calibri" pitchFamily="34" charset="0"/>
                        </a:rPr>
                        <a:t>3</a:t>
                      </a:r>
                    </a:p>
                  </a:txBody>
                  <a:tcPr/>
                </a:tc>
              </a:tr>
              <a:tr h="0">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10K 900</a:t>
                      </a:r>
                    </a:p>
                  </a:txBody>
                  <a:tcPr/>
                </a:tc>
                <a:tc>
                  <a:txBody>
                    <a:bodyPr/>
                    <a:lstStyle/>
                    <a:p>
                      <a:pPr algn="l"/>
                      <a:r>
                        <a:rPr lang="en-US" sz="800" smtClean="0">
                          <a:latin typeface="Calibri" pitchFamily="34" charset="0"/>
                        </a:rPr>
                        <a:t>Unknown</a:t>
                      </a:r>
                    </a:p>
                  </a:txBody>
                  <a:tcPr/>
                </a:tc>
                <a:tc>
                  <a:txBody>
                    <a:bodyPr/>
                    <a:lstStyle/>
                    <a:p>
                      <a:pPr algn="r"/>
                      <a:r>
                        <a:rPr lang="en-US" sz="800" smtClean="0">
                          <a:latin typeface="Calibri" pitchFamily="34" charset="0"/>
                        </a:rPr>
                        <a:t>40</a:t>
                      </a:r>
                    </a:p>
                  </a:txBody>
                  <a:tcPr/>
                </a:tc>
                <a:tc>
                  <a:txBody>
                    <a:bodyPr/>
                    <a:lstStyle/>
                    <a:p>
                      <a:pPr algn="r"/>
                      <a:r>
                        <a:rPr lang="en-US" sz="800" smtClean="0">
                          <a:latin typeface="Calibri" pitchFamily="34" charset="0"/>
                        </a:rPr>
                        <a:t>1,102</a:t>
                      </a:r>
                    </a:p>
                  </a:txBody>
                  <a:tcPr/>
                </a:tc>
                <a:tc>
                  <a:txBody>
                    <a:bodyPr/>
                    <a:lstStyle/>
                    <a:p>
                      <a:pPr algn="r"/>
                      <a:r>
                        <a:rPr lang="en-US" sz="800" smtClean="0">
                          <a:latin typeface="Calibri" pitchFamily="34" charset="0"/>
                        </a:rPr>
                        <a:t>649</a:t>
                      </a:r>
                    </a:p>
                  </a:txBody>
                  <a:tcPr/>
                </a:tc>
                <a:tc>
                  <a:txBody>
                    <a:bodyPr/>
                    <a:lstStyle/>
                    <a:p>
                      <a:pPr algn="r"/>
                      <a:r>
                        <a:rPr lang="en-US" sz="800" smtClean="0">
                          <a:latin typeface="Calibri" pitchFamily="34" charset="0"/>
                        </a:rPr>
                        <a:t>453.01</a:t>
                      </a:r>
                    </a:p>
                  </a:txBody>
                  <a:tcPr/>
                </a:tc>
                <a:tc>
                  <a:txBody>
                    <a:bodyPr/>
                    <a:lstStyle/>
                    <a:p>
                      <a:pPr algn="r"/>
                      <a:r>
                        <a:rPr lang="en-US" sz="800" smtClean="0">
                          <a:latin typeface="Calibri" pitchFamily="34" charset="0"/>
                        </a:rPr>
                        <a:t>10.31</a:t>
                      </a:r>
                    </a:p>
                  </a:txBody>
                  <a:tcPr/>
                </a:tc>
                <a:tc>
                  <a:txBody>
                    <a:bodyPr/>
                    <a:lstStyle/>
                    <a:p>
                      <a:pPr algn="r"/>
                      <a:r>
                        <a:rPr lang="en-US" sz="800" smtClean="0">
                          <a:latin typeface="Calibri" pitchFamily="34" charset="0"/>
                        </a:rPr>
                        <a:t>4</a:t>
                      </a:r>
                    </a:p>
                  </a:txBody>
                  <a:tcPr/>
                </a:tc>
              </a:tr>
              <a:tr h="0">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7K 3000</a:t>
                      </a:r>
                    </a:p>
                  </a:txBody>
                  <a:tcPr/>
                </a:tc>
                <a:tc>
                  <a:txBody>
                    <a:bodyPr/>
                    <a:lstStyle/>
                    <a:p>
                      <a:pPr algn="l"/>
                      <a:r>
                        <a:rPr lang="en-US" sz="800" smtClean="0">
                          <a:latin typeface="Calibri" pitchFamily="34" charset="0"/>
                        </a:rPr>
                        <a:t>Unknown</a:t>
                      </a:r>
                    </a:p>
                  </a:txBody>
                  <a:tcPr/>
                </a:tc>
                <a:tc>
                  <a:txBody>
                    <a:bodyPr/>
                    <a:lstStyle/>
                    <a:p>
                      <a:pPr algn="r"/>
                      <a:r>
                        <a:rPr lang="en-US" sz="800" smtClean="0">
                          <a:latin typeface="Calibri" pitchFamily="34" charset="0"/>
                        </a:rPr>
                        <a:t>48</a:t>
                      </a:r>
                    </a:p>
                  </a:txBody>
                  <a:tcPr/>
                </a:tc>
                <a:tc>
                  <a:txBody>
                    <a:bodyPr/>
                    <a:lstStyle/>
                    <a:p>
                      <a:pPr algn="r"/>
                      <a:r>
                        <a:rPr lang="en-US" sz="800" smtClean="0">
                          <a:latin typeface="Calibri" pitchFamily="34" charset="0"/>
                        </a:rPr>
                        <a:t>16</a:t>
                      </a:r>
                    </a:p>
                  </a:txBody>
                  <a:tcPr/>
                </a:tc>
                <a:tc>
                  <a:txBody>
                    <a:bodyPr/>
                    <a:lstStyle/>
                    <a:p>
                      <a:pPr algn="r"/>
                      <a:r>
                        <a:rPr lang="en-US" sz="800" smtClean="0">
                          <a:latin typeface="Calibri" pitchFamily="34" charset="0"/>
                        </a:rPr>
                        <a:t>11</a:t>
                      </a:r>
                    </a:p>
                  </a:txBody>
                  <a:tcPr/>
                </a:tc>
                <a:tc>
                  <a:txBody>
                    <a:bodyPr/>
                    <a:lstStyle/>
                    <a:p>
                      <a:pPr algn="r"/>
                      <a:r>
                        <a:rPr lang="en-US" sz="800" smtClean="0">
                          <a:latin typeface="Calibri" pitchFamily="34" charset="0"/>
                        </a:rPr>
                        <a:t>4.89</a:t>
                      </a:r>
                    </a:p>
                  </a:txBody>
                  <a:tcPr/>
                </a:tc>
                <a:tc>
                  <a:txBody>
                    <a:bodyPr/>
                    <a:lstStyle/>
                    <a:p>
                      <a:pPr algn="r"/>
                      <a:r>
                        <a:rPr lang="en-US" sz="800" smtClean="0">
                          <a:latin typeface="Calibri" pitchFamily="34" charset="0"/>
                        </a:rPr>
                        <a:t>15.60</a:t>
                      </a:r>
                    </a:p>
                  </a:txBody>
                  <a:tcPr/>
                </a:tc>
                <a:tc>
                  <a:txBody>
                    <a:bodyPr/>
                    <a:lstStyle/>
                    <a:p>
                      <a:pPr algn="r"/>
                      <a:r>
                        <a:rPr lang="en-US" sz="800" smtClean="0">
                          <a:latin typeface="Calibri" pitchFamily="34" charset="0"/>
                        </a:rPr>
                        <a:t>7</a:t>
                      </a:r>
                    </a:p>
                  </a:txBody>
                  <a:tcPr/>
                </a:tc>
              </a:tr>
              <a:tr h="0">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FLASH 200</a:t>
                      </a:r>
                    </a:p>
                  </a:txBody>
                  <a:tcPr/>
                </a:tc>
                <a:tc>
                  <a:txBody>
                    <a:bodyPr/>
                    <a:lstStyle/>
                    <a:p>
                      <a:pPr algn="l"/>
                      <a:r>
                        <a:rPr lang="en-US" sz="800" smtClean="0">
                          <a:latin typeface="Calibri" pitchFamily="34" charset="0"/>
                        </a:rPr>
                        <a:t>Unknown</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2,213</a:t>
                      </a:r>
                    </a:p>
                  </a:txBody>
                  <a:tcPr/>
                </a:tc>
                <a:tc>
                  <a:txBody>
                    <a:bodyPr/>
                    <a:lstStyle/>
                    <a:p>
                      <a:pPr algn="r"/>
                      <a:r>
                        <a:rPr lang="en-US" sz="800" smtClean="0">
                          <a:latin typeface="Calibri" pitchFamily="34" charset="0"/>
                        </a:rPr>
                        <a:t>1,442</a:t>
                      </a:r>
                    </a:p>
                  </a:txBody>
                  <a:tcPr/>
                </a:tc>
                <a:tc>
                  <a:txBody>
                    <a:bodyPr/>
                    <a:lstStyle/>
                    <a:p>
                      <a:pPr algn="r"/>
                      <a:r>
                        <a:rPr lang="en-US" sz="800" smtClean="0">
                          <a:latin typeface="Calibri" pitchFamily="34" charset="0"/>
                        </a:rPr>
                        <a:t>770.90</a:t>
                      </a:r>
                    </a:p>
                  </a:txBody>
                  <a:tcPr/>
                </a:tc>
                <a:tc>
                  <a:txBody>
                    <a:bodyPr/>
                    <a:lstStyle/>
                    <a:p>
                      <a:pPr algn="r"/>
                      <a:r>
                        <a:rPr lang="en-US" sz="800" smtClean="0">
                          <a:latin typeface="Calibri" pitchFamily="34" charset="0"/>
                        </a:rPr>
                        <a:t>1.96</a:t>
                      </a:r>
                    </a:p>
                  </a:txBody>
                  <a:tcPr/>
                </a:tc>
                <a:tc>
                  <a:txBody>
                    <a:bodyPr/>
                    <a:lstStyle/>
                    <a:p>
                      <a:pPr algn="r"/>
                      <a:r>
                        <a:rPr lang="en-US" sz="800" smtClean="0">
                          <a:latin typeface="Calibri" pitchFamily="34" charset="0"/>
                        </a:rPr>
                        <a:t>0</a:t>
                      </a:r>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Back End Balance
</a:t>
            </a:r>
            <a:endParaRPr lang="en-US" dirty="0"/>
          </a:p>
        </p:txBody>
      </p:sp>
      <p:graphicFrame>
        <p:nvGraphicFramePr>
          <p:cNvPr id="11" name="Content Placeholder 12"/>
          <p:cNvGraphicFramePr>
            <a:graphicFrameLocks noGrp="1"/>
          </p:cNvGraphicFramePr>
          <p:nvPr>
            <p:ph idx="10"/>
          </p:nvPr>
        </p:nvGraphicFramePr>
        <p:xfrm>
          <a:off x="384175" y="990600"/>
          <a:ext cx="8458200" cy="1050925"/>
        </p:xfrm>
        <a:graphic>
          <a:graphicData uri="http://schemas.openxmlformats.org/drawingml/2006/chart">
            <c:chart xmlns:c="http://schemas.openxmlformats.org/drawingml/2006/chart" xmlns:r="http://schemas.openxmlformats.org/officeDocument/2006/relationships" r:id="rIdchart18"/>
          </a:graphicData>
        </a:graphic>
      </p:graphicFrame>
      <p:graphicFrame>
        <p:nvGraphicFramePr>
          <p:cNvPr id="12" name="Content Placeholder 13"/>
          <p:cNvGraphicFramePr>
            <a:graphicFrameLocks noGrp="1"/>
          </p:cNvGraphicFramePr>
          <p:nvPr>
            <p:ph idx="11"/>
          </p:nvPr>
        </p:nvGraphicFramePr>
        <p:xfrm>
          <a:off x="384175" y="2176463"/>
          <a:ext cx="8458200" cy="1050925"/>
        </p:xfrm>
        <a:graphic>
          <a:graphicData uri="http://schemas.openxmlformats.org/drawingml/2006/chart">
            <c:chart xmlns:c="http://schemas.openxmlformats.org/drawingml/2006/chart" xmlns:r="http://schemas.openxmlformats.org/officeDocument/2006/relationships" r:id="rIdchart19"/>
          </a:graphicData>
        </a:graphic>
      </p:graphicFrame>
      <p:graphicFrame>
        <p:nvGraphicFramePr>
          <p:cNvPr id="13" name="Content Placeholder 14"/>
          <p:cNvGraphicFramePr>
            <a:graphicFrameLocks noGrp="1"/>
          </p:cNvGraphicFramePr>
          <p:nvPr>
            <p:ph idx="12"/>
          </p:nvPr>
        </p:nvGraphicFramePr>
        <p:xfrm>
          <a:off x="384175" y="3365500"/>
          <a:ext cx="8458200" cy="1050925"/>
        </p:xfrm>
        <a:graphic>
          <a:graphicData uri="http://schemas.openxmlformats.org/drawingml/2006/chart">
            <c:chart xmlns:c="http://schemas.openxmlformats.org/drawingml/2006/chart" xmlns:r="http://schemas.openxmlformats.org/officeDocument/2006/relationships" r:id="rIdchart20"/>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Pool - Private Raid Group Balance Pool 0 - Recoverpoint JVol</a:t>
            </a:r>
            <a:endParaRPr lang="en-US" dirty="0"/>
          </a:p>
        </p:txBody>
      </p:sp>
      <p:graphicFrame>
        <p:nvGraphicFramePr>
          <p:cNvPr id="11" name="Content Placeholder 12"/>
          <p:cNvGraphicFramePr>
            <a:graphicFrameLocks noGrp="1"/>
          </p:cNvGraphicFramePr>
          <p:nvPr>
            <p:ph idx="10"/>
          </p:nvPr>
        </p:nvGraphicFramePr>
        <p:xfrm>
          <a:off x="379413" y="990600"/>
          <a:ext cx="8458200" cy="1646238"/>
        </p:xfrm>
        <a:graphic>
          <a:graphicData uri="http://schemas.openxmlformats.org/drawingml/2006/chart">
            <c:chart xmlns:c="http://schemas.openxmlformats.org/drawingml/2006/chart" xmlns:r="http://schemas.openxmlformats.org/officeDocument/2006/relationships" r:id="rIdchart21"/>
          </a:graphicData>
        </a:graphic>
      </p:graphicFrame>
      <p:graphicFrame>
        <p:nvGraphicFramePr>
          <p:cNvPr id="12" name="Content Placeholder 13"/>
          <p:cNvGraphicFramePr>
            <a:graphicFrameLocks noGrp="1"/>
          </p:cNvGraphicFramePr>
          <p:nvPr>
            <p:ph idx="11"/>
          </p:nvPr>
        </p:nvGraphicFramePr>
        <p:xfrm>
          <a:off x="384175" y="2770188"/>
          <a:ext cx="8458200" cy="1646237"/>
        </p:xfrm>
        <a:graphic>
          <a:graphicData uri="http://schemas.openxmlformats.org/drawingml/2006/chart">
            <c:chart xmlns:c="http://schemas.openxmlformats.org/drawingml/2006/chart" xmlns:r="http://schemas.openxmlformats.org/officeDocument/2006/relationships" r:id="rIdchart22"/>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Pool - Private Raid Group Balance Pool 1</a:t>
            </a:r>
            <a:endParaRPr lang="en-US" dirty="0"/>
          </a:p>
        </p:txBody>
      </p:sp>
      <p:graphicFrame>
        <p:nvGraphicFramePr>
          <p:cNvPr id="11" name="Content Placeholder 12"/>
          <p:cNvGraphicFramePr>
            <a:graphicFrameLocks noGrp="1"/>
          </p:cNvGraphicFramePr>
          <p:nvPr>
            <p:ph idx="10"/>
          </p:nvPr>
        </p:nvGraphicFramePr>
        <p:xfrm>
          <a:off x="379413" y="990600"/>
          <a:ext cx="8458200" cy="1646238"/>
        </p:xfrm>
        <a:graphic>
          <a:graphicData uri="http://schemas.openxmlformats.org/drawingml/2006/chart">
            <c:chart xmlns:c="http://schemas.openxmlformats.org/drawingml/2006/chart" xmlns:r="http://schemas.openxmlformats.org/officeDocument/2006/relationships" r:id="rIdchart23"/>
          </a:graphicData>
        </a:graphic>
      </p:graphicFrame>
      <p:graphicFrame>
        <p:nvGraphicFramePr>
          <p:cNvPr id="12" name="Content Placeholder 13"/>
          <p:cNvGraphicFramePr>
            <a:graphicFrameLocks noGrp="1"/>
          </p:cNvGraphicFramePr>
          <p:nvPr>
            <p:ph idx="11"/>
          </p:nvPr>
        </p:nvGraphicFramePr>
        <p:xfrm>
          <a:off x="384175" y="2770188"/>
          <a:ext cx="8458200" cy="1646237"/>
        </p:xfrm>
        <a:graphic>
          <a:graphicData uri="http://schemas.openxmlformats.org/drawingml/2006/chart">
            <c:chart xmlns:c="http://schemas.openxmlformats.org/drawingml/2006/chart" xmlns:r="http://schemas.openxmlformats.org/officeDocument/2006/relationships" r:id="rIdchart24"/>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Drive IOPS vs Utilization</a:t>
            </a:r>
            <a:endParaRPr lang="en-US" dirty="0"/>
          </a:p>
        </p:txBody>
      </p:sp>
      <p:pic>
        <p:nvPicPr>
          <p:cNvPr id="11" name="Content Placeholder 11"/>
          <p:cNvPicPr>
            <a:picLocks noGrp="1" noChangeAspect="1"/>
          </p:cNvPicPr>
          <p:nvPr>
            <p:ph sz="quarter" idx="10"/>
          </p:nvPr>
        </p:nvPicPr>
        <p:blipFill>
          <a:blip r:embed="imageRel2"/>
          <a:stretch>
            <a:fillRect/>
          </a:stretch>
        </p:blipFill>
        <p:spPr>
          <a:xfrm>
            <a:off x="381000" y="990600"/>
            <a:ext cx="8458200" cy="3429000"/>
          </a:xfrm>
          <a:prstGeom prst="rect">
            <a:avLst/>
          </a:prstGeom>
          <a:noFill/>
          <a:ln>
            <a:noFill/>
          </a:ln>
        </p:spPr>
      </p:pic>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Flash drives show the lowest utilization, up to thousands of IOPS. Disk drives will sustain hundreds of IOPS.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Capacity and Configuration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Summary
</a:t>
            </a:r>
            <a:endParaRPr lang="en-US" dirty="0"/>
          </a:p>
        </p:txBody>
      </p:sp>
      <p:graphicFrame>
        <p:nvGraphicFramePr>
          <p:cNvPr id="11" name="Content Placeholder 12"/>
          <p:cNvGraphicFramePr>
            <a:graphicFrameLocks noGrp="1"/>
          </p:cNvGraphicFramePr>
          <p:nvPr>
            <p:ph idx="10"/>
          </p:nvPr>
        </p:nvGraphicFramePr>
        <p:xfrm>
          <a:off x="384175" y="990600"/>
          <a:ext cx="8458204" cy="741680"/>
        </p:xfrm>
        <a:graphic>
          <a:graphicData uri="http://schemas.openxmlformats.org/drawingml/2006/table">
            <a:tbl>
              <a:tblPr firstRow="1" bandRow="1">
                <a:tableStyleId>{5C22544A-7EE6-4342-B048-85BDC9FD1C3A}</a:tableStyleId>
              </a:tblPr>
              <a:tblGrid>
                <a:gridCol w="1333672"/>
                <a:gridCol w="928672"/>
                <a:gridCol w="793672"/>
                <a:gridCol w="883672"/>
                <a:gridCol w="1907422"/>
                <a:gridCol w="1356172"/>
                <a:gridCol w="1254922"/>
              </a:tblGrid>
              <a:tr h="0">
                <a:tc>
                  <a:txBody>
                    <a:bodyPr/>
                    <a:lstStyle/>
                    <a:p>
                      <a:pPr algn="ctr"/>
                      <a:r>
                        <a:rPr lang="en-US" sz="800" smtClean="0">
                          <a:latin typeface="Calibri" pitchFamily="34" charset="0"/>
                        </a:rPr>
                        <a:t>Name</a:t>
                      </a:r>
                    </a:p>
                  </a:txBody>
                  <a:tcPr/>
                </a:tc>
                <a:tc>
                  <a:txBody>
                    <a:bodyPr/>
                    <a:lstStyle/>
                    <a:p>
                      <a:pPr algn="ctr"/>
                      <a:r>
                        <a:rPr lang="en-US" sz="800" smtClean="0">
                          <a:latin typeface="Calibri" pitchFamily="34" charset="0"/>
                        </a:rPr>
                        <a:t>Model</a:t>
                      </a:r>
                    </a:p>
                  </a:txBody>
                  <a:tcPr/>
                </a:tc>
                <a:tc>
                  <a:txBody>
                    <a:bodyPr/>
                    <a:lstStyle/>
                    <a:p>
                      <a:pPr algn="ctr"/>
                      <a:r>
                        <a:rPr lang="en-US" sz="800" smtClean="0">
                          <a:latin typeface="Calibri" pitchFamily="34" charset="0"/>
                        </a:rPr>
                        <a:t># SPs</a:t>
                      </a:r>
                    </a:p>
                  </a:txBody>
                  <a:tcPr/>
                </a:tc>
                <a:tc>
                  <a:txBody>
                    <a:bodyPr/>
                    <a:lstStyle/>
                    <a:p>
                      <a:pPr algn="ctr"/>
                      <a:r>
                        <a:rPr lang="en-US" sz="800" smtClean="0">
                          <a:latin typeface="Calibri" pitchFamily="34" charset="0"/>
                        </a:rPr>
                        <a:t># Ports</a:t>
                      </a:r>
                    </a:p>
                  </a:txBody>
                  <a:tcPr/>
                </a:tc>
                <a:tc>
                  <a:txBody>
                    <a:bodyPr/>
                    <a:lstStyle/>
                    <a:p>
                      <a:pPr algn="ctr"/>
                      <a:r>
                        <a:rPr lang="en-US" sz="800" smtClean="0">
                          <a:latin typeface="Calibri" pitchFamily="34" charset="0"/>
                        </a:rPr>
                        <a:t># of Bound Disks (non-EFD)</a:t>
                      </a:r>
                    </a:p>
                  </a:txBody>
                  <a:tcPr/>
                </a:tc>
                <a:tc>
                  <a:txBody>
                    <a:bodyPr/>
                    <a:lstStyle/>
                    <a:p>
                      <a:pPr algn="ctr"/>
                      <a:r>
                        <a:rPr lang="en-US" sz="800" smtClean="0">
                          <a:latin typeface="Calibri" pitchFamily="34" charset="0"/>
                        </a:rPr>
                        <a:t># of Bound EFDs</a:t>
                      </a:r>
                    </a:p>
                  </a:txBody>
                  <a:tcPr/>
                </a:tc>
                <a:tc>
                  <a:txBody>
                    <a:bodyPr/>
                    <a:lstStyle/>
                    <a:p>
                      <a:pPr algn="ctr"/>
                      <a:r>
                        <a:rPr lang="en-US" sz="800" smtClean="0">
                          <a:latin typeface="Calibri" pitchFamily="34" charset="0"/>
                        </a:rPr>
                        <a:t># RAID Groups</a:t>
                      </a:r>
                    </a:p>
                  </a:txBody>
                  <a:tcPr/>
                </a:tc>
              </a:tr>
              <a:tr h="0">
                <a:tc>
                  <a:txBody>
                    <a:bodyPr/>
                    <a:lstStyle/>
                    <a:p>
                      <a:pPr algn="l"/>
                      <a:r>
                        <a:rPr lang="en-US" sz="800" smtClean="0">
                          <a:latin typeface="Calibri" pitchFamily="34" charset="0"/>
                        </a:rPr>
                        <a:t>APM00140712253</a:t>
                      </a:r>
                    </a:p>
                  </a:txBody>
                  <a:tcPr/>
                </a:tc>
                <a:tc>
                  <a:txBody>
                    <a:bodyPr/>
                    <a:lstStyle/>
                    <a:p>
                      <a:pPr algn="l"/>
                      <a:r>
                        <a:rPr lang="en-US" sz="800" smtClean="0">
                          <a:latin typeface="Calibri" pitchFamily="34" charset="0"/>
                        </a:rPr>
                        <a:t>VNX5800</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24</a:t>
                      </a:r>
                    </a:p>
                  </a:txBody>
                  <a:tcPr/>
                </a:tc>
                <a:tc>
                  <a:txBody>
                    <a:bodyPr/>
                    <a:lstStyle/>
                    <a:p>
                      <a:pPr algn="r"/>
                      <a:r>
                        <a:rPr lang="en-US" sz="800" smtClean="0">
                          <a:latin typeface="Calibri" pitchFamily="34" charset="0"/>
                        </a:rPr>
                        <a:t>97</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0</a:t>
                      </a:r>
                    </a:p>
                  </a:txBody>
                  <a:tcPr/>
                </a:tc>
              </a:tr>
            </a:tbl>
          </a:graphicData>
        </a:graphic>
      </p:graphicFrame>
      <p:graphicFrame>
        <p:nvGraphicFramePr>
          <p:cNvPr id="12" name="Content Placeholder 13"/>
          <p:cNvGraphicFramePr>
            <a:graphicFrameLocks noGrp="1"/>
          </p:cNvGraphicFramePr>
          <p:nvPr>
            <p:ph idx="11"/>
          </p:nvPr>
        </p:nvGraphicFramePr>
        <p:xfrm>
          <a:off x="384175" y="2176463"/>
          <a:ext cx="8458200" cy="1050925"/>
        </p:xfrm>
        <a:graphic>
          <a:graphicData uri="http://schemas.openxmlformats.org/drawingml/2006/chart">
            <c:chart xmlns:c="http://schemas.openxmlformats.org/drawingml/2006/chart" xmlns:r="http://schemas.openxmlformats.org/officeDocument/2006/relationships" r:id="rIdchart1"/>
          </a:graphicData>
        </a:graphic>
      </p:graphicFrame>
      <p:graphicFrame>
        <p:nvGraphicFramePr>
          <p:cNvPr id="13" name="Content Placeholder 14"/>
          <p:cNvGraphicFramePr>
            <a:graphicFrameLocks noGrp="1"/>
          </p:cNvGraphicFramePr>
          <p:nvPr>
            <p:ph idx="12"/>
          </p:nvPr>
        </p:nvGraphicFramePr>
        <p:xfrm>
          <a:off x="384175" y="3365500"/>
          <a:ext cx="8458200" cy="1050925"/>
        </p:xfrm>
        <a:graphic>
          <a:graphicData uri="http://schemas.openxmlformats.org/drawingml/2006/chart">
            <c:chart xmlns:c="http://schemas.openxmlformats.org/drawingml/2006/chart" xmlns:r="http://schemas.openxmlformats.org/officeDocument/2006/relationships" r:id="rIdchart2"/>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Free Space</a:t>
            </a:r>
            <a:endParaRPr lang="en-US" dirty="0"/>
          </a:p>
        </p:txBody>
      </p:sp>
      <p:graphicFrame>
        <p:nvGraphicFramePr>
          <p:cNvPr id="11" name="Content Placeholder 12"/>
          <p:cNvGraphicFramePr>
            <a:graphicFrameLocks noGrp="1"/>
          </p:cNvGraphicFramePr>
          <p:nvPr>
            <p:ph idx="10"/>
          </p:nvPr>
        </p:nvGraphicFramePr>
        <p:xfrm>
          <a:off x="381000" y="990600"/>
          <a:ext cx="8458200" cy="3429000"/>
        </p:xfrm>
        <a:graphic>
          <a:graphicData uri="http://schemas.openxmlformats.org/drawingml/2006/chart">
            <c:chart xmlns:c="http://schemas.openxmlformats.org/drawingml/2006/chart" xmlns:r="http://schemas.openxmlformats.org/officeDocument/2006/relationships" r:id="rIdchart25"/>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Configuration
</a:t>
            </a:r>
            <a:endParaRPr lang="en-US" dirty="0"/>
          </a:p>
        </p:txBody>
      </p:sp>
      <p:graphicFrame>
        <p:nvGraphicFramePr>
          <p:cNvPr id="11" name="Content Placeholder 12"/>
          <p:cNvGraphicFramePr>
            <a:graphicFrameLocks noGrp="1"/>
          </p:cNvGraphicFramePr>
          <p:nvPr>
            <p:ph idx="10"/>
          </p:nvPr>
        </p:nvGraphicFramePr>
        <p:xfrm>
          <a:off x="384175" y="990600"/>
          <a:ext cx="8458202" cy="741680"/>
        </p:xfrm>
        <a:graphic>
          <a:graphicData uri="http://schemas.openxmlformats.org/drawingml/2006/table">
            <a:tbl>
              <a:tblPr firstRow="1" bandRow="1">
                <a:tableStyleId>{5C22544A-7EE6-4342-B048-85BDC9FD1C3A}</a:tableStyleId>
              </a:tblPr>
              <a:tblGrid>
                <a:gridCol w="1089619"/>
                <a:gridCol w="684619"/>
                <a:gridCol w="774619"/>
                <a:gridCol w="1314619"/>
                <a:gridCol w="1224619"/>
                <a:gridCol w="853369"/>
                <a:gridCol w="1168369"/>
                <a:gridCol w="1348369"/>
              </a:tblGrid>
              <a:tr h="0">
                <a:tc>
                  <a:txBody>
                    <a:bodyPr/>
                    <a:lstStyle/>
                    <a:p>
                      <a:pPr algn="ctr"/>
                      <a:r>
                        <a:rPr lang="en-US" sz="800" smtClean="0">
                          <a:latin typeface="Calibri" pitchFamily="34" charset="0"/>
                        </a:rPr>
                        <a:t>Name</a:t>
                      </a:r>
                    </a:p>
                  </a:txBody>
                  <a:tcPr/>
                </a:tc>
                <a:tc>
                  <a:txBody>
                    <a:bodyPr/>
                    <a:lstStyle/>
                    <a:p>
                      <a:pPr algn="ctr"/>
                      <a:r>
                        <a:rPr lang="en-US" sz="800" smtClean="0">
                          <a:latin typeface="Calibri" pitchFamily="34" charset="0"/>
                        </a:rPr>
                        <a:t>Model</a:t>
                      </a:r>
                    </a:p>
                  </a:txBody>
                  <a:tcPr/>
                </a:tc>
                <a:tc>
                  <a:txBody>
                    <a:bodyPr/>
                    <a:lstStyle/>
                    <a:p>
                      <a:pPr algn="ctr"/>
                      <a:r>
                        <a:rPr lang="en-US" sz="800" smtClean="0">
                          <a:latin typeface="Calibri" pitchFamily="34" charset="0"/>
                        </a:rPr>
                        <a:t>FLARE</a:t>
                      </a:r>
                    </a:p>
                  </a:txBody>
                  <a:tcPr/>
                </a:tc>
                <a:tc>
                  <a:txBody>
                    <a:bodyPr/>
                    <a:lstStyle/>
                    <a:p>
                      <a:pPr algn="ctr"/>
                      <a:r>
                        <a:rPr lang="en-US" sz="800" smtClean="0">
                          <a:latin typeface="Calibri" pitchFamily="34" charset="0"/>
                        </a:rPr>
                        <a:t>Write Cache Enabled</a:t>
                      </a:r>
                    </a:p>
                  </a:txBody>
                  <a:tcPr/>
                </a:tc>
                <a:tc>
                  <a:txBody>
                    <a:bodyPr/>
                    <a:lstStyle/>
                    <a:p>
                      <a:pPr algn="ctr"/>
                      <a:r>
                        <a:rPr lang="en-US" sz="800" smtClean="0">
                          <a:latin typeface="Calibri" pitchFamily="34" charset="0"/>
                        </a:rPr>
                        <a:t>Write Cache Mirror</a:t>
                      </a:r>
                    </a:p>
                  </a:txBody>
                  <a:tcPr/>
                </a:tc>
                <a:tc>
                  <a:txBody>
                    <a:bodyPr/>
                    <a:lstStyle/>
                    <a:p>
                      <a:pPr algn="ctr"/>
                      <a:r>
                        <a:rPr lang="en-US" sz="800" smtClean="0">
                          <a:latin typeface="Calibri" pitchFamily="34" charset="0"/>
                        </a:rPr>
                        <a:t>FAST Cache</a:t>
                      </a:r>
                    </a:p>
                  </a:txBody>
                  <a:tcPr/>
                </a:tc>
                <a:tc>
                  <a:txBody>
                    <a:bodyPr/>
                    <a:lstStyle/>
                    <a:p>
                      <a:pPr algn="ctr"/>
                      <a:r>
                        <a:rPr lang="en-US" sz="800" smtClean="0">
                          <a:latin typeface="Calibri" pitchFamily="34" charset="0"/>
                        </a:rPr>
                        <a:t>FAST Cache Mode</a:t>
                      </a:r>
                    </a:p>
                  </a:txBody>
                  <a:tcPr/>
                </a:tc>
                <a:tc>
                  <a:txBody>
                    <a:bodyPr/>
                    <a:lstStyle/>
                    <a:p>
                      <a:pPr algn="ctr"/>
                      <a:r>
                        <a:rPr lang="en-US" sz="800" smtClean="0">
                          <a:latin typeface="Calibri" pitchFamily="34" charset="0"/>
                        </a:rPr>
                        <a:t>FAST Cache Size (GB)</a:t>
                      </a:r>
                    </a:p>
                  </a:txBody>
                  <a:tcPr/>
                </a:tc>
              </a:tr>
              <a:tr h="0">
                <a:tc>
                  <a:txBody>
                    <a:bodyPr/>
                    <a:lstStyle/>
                    <a:p>
                      <a:pPr algn="l"/>
                      <a:r>
                        <a:rPr lang="en-US" sz="800" smtClean="0">
                          <a:latin typeface="Calibri" pitchFamily="34" charset="0"/>
                        </a:rPr>
                        <a:t>APM00140712253</a:t>
                      </a:r>
                    </a:p>
                  </a:txBody>
                  <a:tcPr/>
                </a:tc>
                <a:tc>
                  <a:txBody>
                    <a:bodyPr/>
                    <a:lstStyle/>
                    <a:p>
                      <a:pPr algn="l"/>
                      <a:r>
                        <a:rPr lang="en-US" sz="800" smtClean="0">
                          <a:latin typeface="Calibri" pitchFamily="34" charset="0"/>
                        </a:rPr>
                        <a:t>VNX5800</a:t>
                      </a:r>
                    </a:p>
                  </a:txBody>
                  <a:tcPr/>
                </a:tc>
                <a:tc>
                  <a:txBody>
                    <a:bodyPr/>
                    <a:lstStyle/>
                    <a:p>
                      <a:pPr algn="l"/>
                      <a:r>
                        <a:rPr lang="en-US" sz="800" smtClean="0">
                          <a:latin typeface="Calibri" pitchFamily="34" charset="0"/>
                        </a:rPr>
                        <a:t>7.33.3.0.74</a:t>
                      </a:r>
                    </a:p>
                  </a:txBody>
                  <a:tcPr/>
                </a:tc>
                <a:tc>
                  <a:txBody>
                    <a:bodyPr/>
                    <a:lstStyle/>
                    <a:p>
                      <a:pPr algn="l"/>
                      <a:r>
                        <a:rPr lang="en-US" sz="800" smtClean="0">
                          <a:latin typeface="Calibri" pitchFamily="34" charset="0"/>
                        </a:rPr>
                        <a:t>ENABLED</a:t>
                      </a:r>
                    </a:p>
                  </a:txBody>
                  <a:tcPr/>
                </a:tc>
                <a:tc>
                  <a:txBody>
                    <a:bodyPr/>
                    <a:lstStyle/>
                    <a:p>
                      <a:pPr algn="l"/>
                      <a:r>
                        <a:rPr lang="en-US" sz="800" smtClean="0">
                          <a:latin typeface="Calibri" pitchFamily="34" charset="0"/>
                        </a:rPr>
                        <a:t>ENABLED</a:t>
                      </a:r>
                    </a:p>
                  </a:txBody>
                  <a:tcPr/>
                </a:tc>
                <a:tc>
                  <a:txBody>
                    <a:bodyPr/>
                    <a:lstStyle/>
                    <a:p>
                      <a:pPr algn="l"/>
                      <a:r>
                        <a:rPr lang="en-US" sz="800" smtClean="0">
                          <a:latin typeface="Calibri" pitchFamily="34" charset="0"/>
                        </a:rPr>
                        <a:t>ENABLED</a:t>
                      </a:r>
                    </a:p>
                  </a:txBody>
                  <a:tcPr/>
                </a:tc>
                <a:tc>
                  <a:txBody>
                    <a:bodyPr/>
                    <a:lstStyle/>
                    <a:p>
                      <a:pPr algn="l"/>
                      <a:r>
                        <a:rPr lang="en-US" sz="800" smtClean="0">
                          <a:latin typeface="Calibri" pitchFamily="34" charset="0"/>
                        </a:rPr>
                        <a:t>READ &amp; WRITE</a:t>
                      </a:r>
                    </a:p>
                  </a:txBody>
                  <a:tcPr/>
                </a:tc>
                <a:tc>
                  <a:txBody>
                    <a:bodyPr/>
                    <a:lstStyle/>
                    <a:p>
                      <a:pPr algn="l"/>
                      <a:r>
                        <a:rPr lang="en-US" sz="800" smtClean="0">
                          <a:latin typeface="Calibri" pitchFamily="34" charset="0"/>
                        </a:rPr>
                        <a:t>366</a:t>
                      </a:r>
                    </a:p>
                  </a:txBody>
                  <a:tcPr/>
                </a:tc>
              </a:tr>
            </a:tbl>
          </a:graphicData>
        </a:graphic>
      </p:graphicFrame>
      <p:graphicFrame>
        <p:nvGraphicFramePr>
          <p:cNvPr id="12" name="Content Placeholder 13"/>
          <p:cNvGraphicFramePr>
            <a:graphicFrameLocks noGrp="1"/>
          </p:cNvGraphicFramePr>
          <p:nvPr>
            <p:ph idx="11"/>
          </p:nvPr>
        </p:nvGraphicFramePr>
        <p:xfrm>
          <a:off x="384175" y="2176463"/>
          <a:ext cx="8458201" cy="741680"/>
        </p:xfrm>
        <a:graphic>
          <a:graphicData uri="http://schemas.openxmlformats.org/drawingml/2006/table">
            <a:tbl>
              <a:tblPr firstRow="1" bandRow="1">
                <a:tableStyleId>{5C22544A-7EE6-4342-B048-85BDC9FD1C3A}</a:tableStyleId>
              </a:tblPr>
              <a:tblGrid>
                <a:gridCol w="1060085"/>
                <a:gridCol w="1420085"/>
                <a:gridCol w="1363835"/>
                <a:gridCol w="1386335"/>
                <a:gridCol w="1532585"/>
              </a:tblGrid>
              <a:tr h="0">
                <a:tc>
                  <a:txBody>
                    <a:bodyPr/>
                    <a:lstStyle/>
                    <a:p>
                      <a:pPr algn="ctr"/>
                      <a:r>
                        <a:rPr lang="en-US" sz="800" smtClean="0">
                          <a:latin typeface="Calibri" pitchFamily="34" charset="0"/>
                        </a:rPr>
                        <a:t>Name</a:t>
                      </a:r>
                    </a:p>
                  </a:txBody>
                  <a:tcPr/>
                </a:tc>
                <a:tc>
                  <a:txBody>
                    <a:bodyPr/>
                    <a:lstStyle/>
                    <a:p>
                      <a:pPr algn="ctr"/>
                      <a:r>
                        <a:rPr lang="en-US" sz="800" smtClean="0">
                          <a:latin typeface="Calibri" pitchFamily="34" charset="0"/>
                        </a:rPr>
                        <a:t>Stat Logging</a:t>
                      </a:r>
                    </a:p>
                  </a:txBody>
                  <a:tcPr/>
                </a:tc>
                <a:tc>
                  <a:txBody>
                    <a:bodyPr/>
                    <a:lstStyle/>
                    <a:p>
                      <a:pPr algn="ctr"/>
                      <a:r>
                        <a:rPr lang="en-US" sz="800" smtClean="0">
                          <a:latin typeface="Calibri" pitchFamily="34" charset="0"/>
                        </a:rPr>
                        <a:t>Read Cache</a:t>
                      </a:r>
                    </a:p>
                  </a:txBody>
                  <a:tcPr/>
                </a:tc>
                <a:tc>
                  <a:txBody>
                    <a:bodyPr/>
                    <a:lstStyle/>
                    <a:p>
                      <a:pPr algn="ctr"/>
                      <a:r>
                        <a:rPr lang="en-US" sz="800" smtClean="0">
                          <a:latin typeface="Calibri" pitchFamily="34" charset="0"/>
                        </a:rPr>
                        <a:t>Write Cache</a:t>
                      </a:r>
                    </a:p>
                  </a:txBody>
                  <a:tcPr/>
                </a:tc>
                <a:tc>
                  <a:txBody>
                    <a:bodyPr/>
                    <a:lstStyle/>
                    <a:p>
                      <a:pPr algn="ctr"/>
                      <a:r>
                        <a:rPr lang="en-US" sz="800" smtClean="0">
                          <a:latin typeface="Calibri" pitchFamily="34" charset="0"/>
                        </a:rPr>
                        <a:t>Phys Mem Size</a:t>
                      </a:r>
                    </a:p>
                  </a:txBody>
                  <a:tcPr/>
                </a:tc>
              </a:tr>
              <a:tr h="0">
                <a:tc>
                  <a:txBody>
                    <a:bodyPr/>
                    <a:lstStyle/>
                    <a:p>
                      <a:pPr algn="l"/>
                      <a:r>
                        <a:rPr lang="en-US" sz="800" smtClean="0">
                          <a:latin typeface="Calibri" pitchFamily="34" charset="0"/>
                        </a:rPr>
                        <a:t>SP B</a:t>
                      </a:r>
                    </a:p>
                  </a:txBody>
                  <a:tcPr/>
                </a:tc>
                <a:tc>
                  <a:txBody>
                    <a:bodyPr/>
                    <a:lstStyle/>
                    <a:p>
                      <a:pPr algn="l"/>
                      <a:r>
                        <a:rPr lang="en-US" sz="800" smtClean="0">
                          <a:latin typeface="Calibri" pitchFamily="34" charset="0"/>
                        </a:rPr>
                        <a:t>ON</a:t>
                      </a:r>
                    </a:p>
                  </a:txBody>
                  <a:tcPr/>
                </a:tc>
                <a:tc>
                  <a:txBody>
                    <a:bodyPr/>
                    <a:lstStyle/>
                    <a:p>
                      <a:pPr algn="l"/>
                      <a:r>
                        <a:rPr lang="en-US" sz="800" smtClean="0">
                          <a:latin typeface="Calibri" pitchFamily="34" charset="0"/>
                        </a:rPr>
                        <a:t>ENABLED</a:t>
                      </a:r>
                    </a:p>
                  </a:txBody>
                  <a:tcPr/>
                </a:tc>
                <a:tc>
                  <a:txBody>
                    <a:bodyPr/>
                    <a:lstStyle/>
                    <a:p>
                      <a:pPr algn="l"/>
                      <a:r>
                        <a:rPr lang="en-US" sz="800" smtClean="0">
                          <a:latin typeface="Calibri" pitchFamily="34" charset="0"/>
                        </a:rPr>
                        <a:t>ENABLED</a:t>
                      </a:r>
                    </a:p>
                  </a:txBody>
                  <a:tcPr/>
                </a:tc>
                <a:tc>
                  <a:txBody>
                    <a:bodyPr/>
                    <a:lstStyle/>
                    <a:p>
                      <a:pPr algn="l"/>
                      <a:r>
                        <a:rPr lang="en-US" sz="800" smtClean="0">
                          <a:latin typeface="Calibri" pitchFamily="34" charset="0"/>
                        </a:rPr>
                        <a:t>32768</a:t>
                      </a:r>
                    </a:p>
                  </a:txBody>
                  <a:tcPr/>
                </a:tc>
              </a:tr>
              <a:tr h="0">
                <a:tc>
                  <a:txBody>
                    <a:bodyPr/>
                    <a:lstStyle/>
                    <a:p>
                      <a:pPr algn="l"/>
                      <a:r>
                        <a:rPr lang="en-US" sz="800" smtClean="0">
                          <a:latin typeface="Calibri" pitchFamily="34" charset="0"/>
                        </a:rPr>
                        <a:t>SP A</a:t>
                      </a:r>
                    </a:p>
                  </a:txBody>
                  <a:tcPr/>
                </a:tc>
                <a:tc>
                  <a:txBody>
                    <a:bodyPr/>
                    <a:lstStyle/>
                    <a:p>
                      <a:pPr algn="l"/>
                      <a:r>
                        <a:rPr lang="en-US" sz="800" smtClean="0">
                          <a:latin typeface="Calibri" pitchFamily="34" charset="0"/>
                        </a:rPr>
                        <a:t>ON</a:t>
                      </a:r>
                    </a:p>
                  </a:txBody>
                  <a:tcPr/>
                </a:tc>
                <a:tc>
                  <a:txBody>
                    <a:bodyPr/>
                    <a:lstStyle/>
                    <a:p>
                      <a:pPr algn="l"/>
                      <a:r>
                        <a:rPr lang="en-US" sz="800" smtClean="0">
                          <a:latin typeface="Calibri" pitchFamily="34" charset="0"/>
                        </a:rPr>
                        <a:t>ENABLED</a:t>
                      </a:r>
                    </a:p>
                  </a:txBody>
                  <a:tcPr/>
                </a:tc>
                <a:tc>
                  <a:txBody>
                    <a:bodyPr/>
                    <a:lstStyle/>
                    <a:p>
                      <a:pPr algn="l"/>
                      <a:r>
                        <a:rPr lang="en-US" sz="800" smtClean="0">
                          <a:latin typeface="Calibri" pitchFamily="34" charset="0"/>
                        </a:rPr>
                        <a:t>ENABLED</a:t>
                      </a:r>
                    </a:p>
                  </a:txBody>
                  <a:tcPr/>
                </a:tc>
                <a:tc>
                  <a:txBody>
                    <a:bodyPr/>
                    <a:lstStyle/>
                    <a:p>
                      <a:pPr algn="l"/>
                      <a:r>
                        <a:rPr lang="en-US" sz="800" smtClean="0">
                          <a:latin typeface="Calibri" pitchFamily="34" charset="0"/>
                        </a:rPr>
                        <a:t>32768</a:t>
                      </a:r>
                    </a:p>
                  </a:txBody>
                  <a:tcPr/>
                </a:tc>
              </a:tr>
            </a:tbl>
          </a:graphicData>
        </a:graphic>
      </p:graphicFrame>
      <p:graphicFrame>
        <p:nvGraphicFramePr>
          <p:cNvPr id="13" name="Content Placeholder 14"/>
          <p:cNvGraphicFramePr>
            <a:graphicFrameLocks noGrp="1"/>
          </p:cNvGraphicFramePr>
          <p:nvPr>
            <p:ph idx="12"/>
          </p:nvPr>
        </p:nvGraphicFramePr>
        <p:xfrm>
          <a:off x="384175" y="3365500"/>
          <a:ext cx="8458200" cy="741680"/>
        </p:xfrm>
        <a:graphic>
          <a:graphicData uri="http://schemas.openxmlformats.org/drawingml/2006/table">
            <a:tbl>
              <a:tblPr firstRow="1" bandRow="1">
                <a:tableStyleId>{5C22544A-7EE6-4342-B048-85BDC9FD1C3A}</a:tableStyleId>
              </a:tblPr>
              <a:tblGrid>
                <a:gridCol w="495000"/>
                <a:gridCol w="1169775"/>
                <a:gridCol w="1169775"/>
                <a:gridCol w="1001025"/>
                <a:gridCol w="1001025"/>
                <a:gridCol w="899775"/>
                <a:gridCol w="899775"/>
                <a:gridCol w="899775"/>
                <a:gridCol w="922275"/>
              </a:tblGrid>
              <a:tr h="0">
                <a:tc>
                  <a:txBody>
                    <a:bodyPr/>
                    <a:lstStyle/>
                    <a:p>
                      <a:pPr algn="ctr"/>
                      <a:r>
                        <a:rPr lang="en-US" sz="800" smtClean="0">
                          <a:latin typeface="Calibri" pitchFamily="34" charset="0"/>
                        </a:rPr>
                        <a:t>Name</a:t>
                      </a:r>
                    </a:p>
                  </a:txBody>
                  <a:tcPr/>
                </a:tc>
                <a:tc>
                  <a:txBody>
                    <a:bodyPr/>
                    <a:lstStyle/>
                    <a:p>
                      <a:pPr algn="ctr"/>
                      <a:r>
                        <a:rPr lang="en-US" sz="800" smtClean="0">
                          <a:latin typeface="Calibri" pitchFamily="34" charset="0"/>
                        </a:rPr>
                        <a:t>Utilization (%) - avg</a:t>
                      </a:r>
                    </a:p>
                  </a:txBody>
                  <a:tcPr/>
                </a:tc>
                <a:tc>
                  <a:txBody>
                    <a:bodyPr/>
                    <a:lstStyle/>
                    <a:p>
                      <a:pPr algn="ctr"/>
                      <a:r>
                        <a:rPr lang="en-US" sz="800" smtClean="0">
                          <a:latin typeface="Calibri" pitchFamily="34" charset="0"/>
                        </a:rPr>
                        <a:t>Utilization (%) - 95th</a:t>
                      </a:r>
                    </a:p>
                  </a:txBody>
                  <a:tcPr/>
                </a:tc>
                <a:tc>
                  <a:txBody>
                    <a:bodyPr/>
                    <a:lstStyle/>
                    <a:p>
                      <a:pPr algn="ctr"/>
                      <a:r>
                        <a:rPr lang="en-US" sz="800" smtClean="0">
                          <a:latin typeface="Calibri" pitchFamily="34" charset="0"/>
                        </a:rPr>
                        <a:t>Read MB/sec - 95th</a:t>
                      </a:r>
                    </a:p>
                  </a:txBody>
                  <a:tcPr/>
                </a:tc>
                <a:tc>
                  <a:txBody>
                    <a:bodyPr/>
                    <a:lstStyle/>
                    <a:p>
                      <a:pPr algn="ctr"/>
                      <a:r>
                        <a:rPr lang="en-US" sz="800" smtClean="0">
                          <a:latin typeface="Calibri" pitchFamily="34" charset="0"/>
                        </a:rPr>
                        <a:t>Write MB/sec - 95th</a:t>
                      </a:r>
                    </a:p>
                  </a:txBody>
                  <a:tcPr/>
                </a:tc>
                <a:tc>
                  <a:txBody>
                    <a:bodyPr/>
                    <a:lstStyle/>
                    <a:p>
                      <a:pPr algn="ctr"/>
                      <a:r>
                        <a:rPr lang="en-US" sz="800" smtClean="0">
                          <a:latin typeface="Calibri" pitchFamily="34" charset="0"/>
                        </a:rPr>
                        <a:t>Read IOPS - 95th</a:t>
                      </a:r>
                    </a:p>
                  </a:txBody>
                  <a:tcPr/>
                </a:tc>
                <a:tc>
                  <a:txBody>
                    <a:bodyPr/>
                    <a:lstStyle/>
                    <a:p>
                      <a:pPr algn="ctr"/>
                      <a:r>
                        <a:rPr lang="en-US" sz="800" smtClean="0">
                          <a:latin typeface="Calibri" pitchFamily="34" charset="0"/>
                        </a:rPr>
                        <a:t>Total IOPS - 95th</a:t>
                      </a:r>
                    </a:p>
                  </a:txBody>
                  <a:tcPr/>
                </a:tc>
                <a:tc>
                  <a:txBody>
                    <a:bodyPr/>
                    <a:lstStyle/>
                    <a:p>
                      <a:pPr algn="ctr"/>
                      <a:r>
                        <a:rPr lang="en-US" sz="800" smtClean="0">
                          <a:latin typeface="Calibri" pitchFamily="34" charset="0"/>
                        </a:rPr>
                        <a:t>Read Size (KB) - avg</a:t>
                      </a:r>
                    </a:p>
                  </a:txBody>
                  <a:tcPr/>
                </a:tc>
                <a:tc>
                  <a:txBody>
                    <a:bodyPr/>
                    <a:lstStyle/>
                    <a:p>
                      <a:pPr algn="ctr"/>
                      <a:r>
                        <a:rPr lang="en-US" sz="800" smtClean="0">
                          <a:latin typeface="Calibri" pitchFamily="34" charset="0"/>
                        </a:rPr>
                        <a:t>Write Size (KB) - avg</a:t>
                      </a:r>
                    </a:p>
                  </a:txBody>
                  <a:tcPr/>
                </a:tc>
              </a:tr>
              <a:tr h="0">
                <a:tc>
                  <a:txBody>
                    <a:bodyPr/>
                    <a:lstStyle/>
                    <a:p>
                      <a:pPr algn="l"/>
                      <a:r>
                        <a:rPr lang="en-US" sz="800" smtClean="0">
                          <a:latin typeface="Calibri" pitchFamily="34" charset="0"/>
                        </a:rPr>
                        <a:t>SP B</a:t>
                      </a:r>
                    </a:p>
                  </a:txBody>
                  <a:tcPr/>
                </a:tc>
                <a:tc>
                  <a:txBody>
                    <a:bodyPr/>
                    <a:lstStyle/>
                    <a:p>
                      <a:pPr algn="r"/>
                      <a:r>
                        <a:rPr lang="en-US" sz="800" smtClean="0">
                          <a:latin typeface="Calibri" pitchFamily="34" charset="0"/>
                        </a:rPr>
                        <a:t>7</a:t>
                      </a:r>
                    </a:p>
                  </a:txBody>
                  <a:tcPr/>
                </a:tc>
                <a:tc>
                  <a:txBody>
                    <a:bodyPr/>
                    <a:lstStyle/>
                    <a:p>
                      <a:pPr algn="r"/>
                      <a:r>
                        <a:rPr lang="en-US" sz="800" smtClean="0">
                          <a:latin typeface="Calibri" pitchFamily="34" charset="0"/>
                        </a:rPr>
                        <a:t>11</a:t>
                      </a:r>
                    </a:p>
                  </a:txBody>
                  <a:tcPr/>
                </a:tc>
                <a:tc>
                  <a:txBody>
                    <a:bodyPr/>
                    <a:lstStyle/>
                    <a:p>
                      <a:pPr algn="r"/>
                      <a:r>
                        <a:rPr lang="en-US" sz="800" smtClean="0">
                          <a:latin typeface="Calibri" pitchFamily="34" charset="0"/>
                        </a:rPr>
                        <a:t>64</a:t>
                      </a:r>
                    </a:p>
                  </a:txBody>
                  <a:tcPr/>
                </a:tc>
                <a:tc>
                  <a:txBody>
                    <a:bodyPr/>
                    <a:lstStyle/>
                    <a:p>
                      <a:pPr algn="r"/>
                      <a:r>
                        <a:rPr lang="en-US" sz="800" smtClean="0">
                          <a:latin typeface="Calibri" pitchFamily="34" charset="0"/>
                        </a:rPr>
                        <a:t>82</a:t>
                      </a:r>
                    </a:p>
                  </a:txBody>
                  <a:tcPr/>
                </a:tc>
                <a:tc>
                  <a:txBody>
                    <a:bodyPr/>
                    <a:lstStyle/>
                    <a:p>
                      <a:pPr algn="r"/>
                      <a:r>
                        <a:rPr lang="en-US" sz="800" smtClean="0">
                          <a:latin typeface="Calibri" pitchFamily="34" charset="0"/>
                        </a:rPr>
                        <a:t>2,401</a:t>
                      </a:r>
                    </a:p>
                  </a:txBody>
                  <a:tcPr/>
                </a:tc>
                <a:tc>
                  <a:txBody>
                    <a:bodyPr/>
                    <a:lstStyle/>
                    <a:p>
                      <a:pPr algn="r"/>
                      <a:r>
                        <a:rPr lang="en-US" sz="800" smtClean="0">
                          <a:latin typeface="Calibri" pitchFamily="34" charset="0"/>
                        </a:rPr>
                        <a:t>4,686</a:t>
                      </a:r>
                    </a:p>
                  </a:txBody>
                  <a:tcPr/>
                </a:tc>
                <a:tc>
                  <a:txBody>
                    <a:bodyPr/>
                    <a:lstStyle/>
                    <a:p>
                      <a:pPr algn="r"/>
                      <a:r>
                        <a:rPr lang="en-US" sz="800" smtClean="0">
                          <a:latin typeface="Calibri" pitchFamily="34" charset="0"/>
                        </a:rPr>
                        <a:t>19</a:t>
                      </a:r>
                    </a:p>
                  </a:txBody>
                  <a:tcPr/>
                </a:tc>
                <a:tc>
                  <a:txBody>
                    <a:bodyPr/>
                    <a:lstStyle/>
                    <a:p>
                      <a:pPr algn="r"/>
                      <a:r>
                        <a:rPr lang="en-US" sz="800" smtClean="0">
                          <a:latin typeface="Calibri" pitchFamily="34" charset="0"/>
                        </a:rPr>
                        <a:t>23</a:t>
                      </a:r>
                    </a:p>
                  </a:txBody>
                  <a:tcPr/>
                </a:tc>
              </a:tr>
              <a:tr h="0">
                <a:tc>
                  <a:txBody>
                    <a:bodyPr/>
                    <a:lstStyle/>
                    <a:p>
                      <a:pPr algn="l"/>
                      <a:r>
                        <a:rPr lang="en-US" sz="800" smtClean="0">
                          <a:latin typeface="Calibri" pitchFamily="34" charset="0"/>
                        </a:rPr>
                        <a:t>SP A</a:t>
                      </a:r>
                    </a:p>
                  </a:txBody>
                  <a:tcPr/>
                </a:tc>
                <a:tc>
                  <a:txBody>
                    <a:bodyPr/>
                    <a:lstStyle/>
                    <a:p>
                      <a:pPr algn="r"/>
                      <a:r>
                        <a:rPr lang="en-US" sz="800" smtClean="0">
                          <a:latin typeface="Calibri" pitchFamily="34" charset="0"/>
                        </a:rPr>
                        <a:t>6</a:t>
                      </a:r>
                    </a:p>
                  </a:txBody>
                  <a:tcPr/>
                </a:tc>
                <a:tc>
                  <a:txBody>
                    <a:bodyPr/>
                    <a:lstStyle/>
                    <a:p>
                      <a:pPr algn="r"/>
                      <a:r>
                        <a:rPr lang="en-US" sz="800" smtClean="0">
                          <a:latin typeface="Calibri" pitchFamily="34" charset="0"/>
                        </a:rPr>
                        <a:t>11</a:t>
                      </a:r>
                    </a:p>
                  </a:txBody>
                  <a:tcPr/>
                </a:tc>
                <a:tc>
                  <a:txBody>
                    <a:bodyPr/>
                    <a:lstStyle/>
                    <a:p>
                      <a:pPr algn="r"/>
                      <a:r>
                        <a:rPr lang="en-US" sz="800" smtClean="0">
                          <a:latin typeface="Calibri" pitchFamily="34" charset="0"/>
                        </a:rPr>
                        <a:t>89</a:t>
                      </a:r>
                    </a:p>
                  </a:txBody>
                  <a:tcPr/>
                </a:tc>
                <a:tc>
                  <a:txBody>
                    <a:bodyPr/>
                    <a:lstStyle/>
                    <a:p>
                      <a:pPr algn="r"/>
                      <a:r>
                        <a:rPr lang="en-US" sz="800" smtClean="0">
                          <a:latin typeface="Calibri" pitchFamily="34" charset="0"/>
                        </a:rPr>
                        <a:t>77</a:t>
                      </a:r>
                    </a:p>
                  </a:txBody>
                  <a:tcPr/>
                </a:tc>
                <a:tc>
                  <a:txBody>
                    <a:bodyPr/>
                    <a:lstStyle/>
                    <a:p>
                      <a:pPr algn="r"/>
                      <a:r>
                        <a:rPr lang="en-US" sz="800" smtClean="0">
                          <a:latin typeface="Calibri" pitchFamily="34" charset="0"/>
                        </a:rPr>
                        <a:t>1,868</a:t>
                      </a:r>
                    </a:p>
                  </a:txBody>
                  <a:tcPr/>
                </a:tc>
                <a:tc>
                  <a:txBody>
                    <a:bodyPr/>
                    <a:lstStyle/>
                    <a:p>
                      <a:pPr algn="r"/>
                      <a:r>
                        <a:rPr lang="en-US" sz="800" smtClean="0">
                          <a:latin typeface="Calibri" pitchFamily="34" charset="0"/>
                        </a:rPr>
                        <a:t>3,712</a:t>
                      </a:r>
                    </a:p>
                  </a:txBody>
                  <a:tcPr/>
                </a:tc>
                <a:tc>
                  <a:txBody>
                    <a:bodyPr/>
                    <a:lstStyle/>
                    <a:p>
                      <a:pPr algn="r"/>
                      <a:r>
                        <a:rPr lang="en-US" sz="800" smtClean="0">
                          <a:latin typeface="Calibri" pitchFamily="34" charset="0"/>
                        </a:rPr>
                        <a:t>43</a:t>
                      </a:r>
                    </a:p>
                  </a:txBody>
                  <a:tcPr/>
                </a:tc>
                <a:tc>
                  <a:txBody>
                    <a:bodyPr/>
                    <a:lstStyle/>
                    <a:p>
                      <a:pPr algn="r"/>
                      <a:r>
                        <a:rPr lang="en-US" sz="800" smtClean="0">
                          <a:latin typeface="Calibri" pitchFamily="34" charset="0"/>
                        </a:rPr>
                        <a:t>40</a:t>
                      </a:r>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Raid Groups and Pools</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lastRow="1" bandRow="1">
                <a:tableStyleId>{5C22544A-7EE6-4342-B048-85BDC9FD1C3A}</a:tableStyleId>
              </a:tblPr>
              <a:tblGrid>
                <a:gridCol w="1035000"/>
                <a:gridCol w="1372500"/>
                <a:gridCol w="731250"/>
                <a:gridCol w="798750"/>
                <a:gridCol w="585000"/>
                <a:gridCol w="697500"/>
                <a:gridCol w="821250"/>
                <a:gridCol w="1012500"/>
                <a:gridCol w="1404450"/>
              </a:tblGrid>
              <a:tr h="0">
                <a:tc>
                  <a:txBody>
                    <a:bodyPr/>
                    <a:lstStyle/>
                    <a:p>
                      <a:pPr algn="ctr"/>
                      <a:r>
                        <a:rPr lang="en-US" sz="800" smtClean="0">
                          <a:latin typeface="Calibri" pitchFamily="34" charset="0"/>
                        </a:rPr>
                        <a:t>Subsystem</a:t>
                      </a:r>
                    </a:p>
                  </a:txBody>
                  <a:tcPr/>
                </a:tc>
                <a:tc>
                  <a:txBody>
                    <a:bodyPr/>
                    <a:lstStyle/>
                    <a:p>
                      <a:pPr algn="ctr"/>
                      <a:r>
                        <a:rPr lang="en-US" sz="800" smtClean="0">
                          <a:latin typeface="Calibri" pitchFamily="34" charset="0"/>
                        </a:rPr>
                        <a:t>Name</a:t>
                      </a:r>
                    </a:p>
                  </a:txBody>
                  <a:tcPr/>
                </a:tc>
                <a:tc>
                  <a:txBody>
                    <a:bodyPr/>
                    <a:lstStyle/>
                    <a:p>
                      <a:pPr algn="ctr"/>
                      <a:r>
                        <a:rPr lang="en-US" sz="800" smtClean="0">
                          <a:latin typeface="Calibri" pitchFamily="34" charset="0"/>
                        </a:rPr>
                        <a:t>RAID Type</a:t>
                      </a:r>
                    </a:p>
                  </a:txBody>
                  <a:tcPr/>
                </a:tc>
                <a:tc>
                  <a:txBody>
                    <a:bodyPr/>
                    <a:lstStyle/>
                    <a:p>
                      <a:pPr algn="ctr"/>
                      <a:r>
                        <a:rPr lang="en-US" sz="800" smtClean="0">
                          <a:latin typeface="Calibri" pitchFamily="34" charset="0"/>
                        </a:rPr>
                        <a:t>FAST Cache</a:t>
                      </a:r>
                    </a:p>
                  </a:txBody>
                  <a:tcPr/>
                </a:tc>
                <a:tc>
                  <a:txBody>
                    <a:bodyPr/>
                    <a:lstStyle/>
                    <a:p>
                      <a:pPr algn="ctr"/>
                      <a:r>
                        <a:rPr lang="en-US" sz="800" smtClean="0">
                          <a:latin typeface="Calibri" pitchFamily="34" charset="0"/>
                        </a:rPr>
                        <a:t># Disks</a:t>
                      </a:r>
                    </a:p>
                  </a:txBody>
                  <a:tcPr/>
                </a:tc>
                <a:tc>
                  <a:txBody>
                    <a:bodyPr/>
                    <a:lstStyle/>
                    <a:p>
                      <a:pPr algn="ctr"/>
                      <a:r>
                        <a:rPr lang="en-US" sz="800" smtClean="0">
                          <a:latin typeface="Calibri" pitchFamily="34" charset="0"/>
                        </a:rPr>
                        <a:t>Raw (TiB)</a:t>
                      </a:r>
                    </a:p>
                  </a:txBody>
                  <a:tcPr/>
                </a:tc>
                <a:tc>
                  <a:txBody>
                    <a:bodyPr/>
                    <a:lstStyle/>
                    <a:p>
                      <a:pPr algn="ctr"/>
                      <a:r>
                        <a:rPr lang="en-US" sz="800" smtClean="0">
                          <a:latin typeface="Calibri" pitchFamily="34" charset="0"/>
                        </a:rPr>
                        <a:t>Usable (TiB)</a:t>
                      </a:r>
                    </a:p>
                  </a:txBody>
                  <a:tcPr/>
                </a:tc>
                <a:tc>
                  <a:txBody>
                    <a:bodyPr/>
                    <a:lstStyle/>
                    <a:p>
                      <a:pPr algn="ctr"/>
                      <a:r>
                        <a:rPr lang="en-US" sz="800" smtClean="0">
                          <a:latin typeface="Calibri" pitchFamily="34" charset="0"/>
                        </a:rPr>
                        <a:t>Consumed (TiB)</a:t>
                      </a:r>
                    </a:p>
                  </a:txBody>
                  <a:tcPr/>
                </a:tc>
                <a:tc>
                  <a:txBody>
                    <a:bodyPr/>
                    <a:lstStyle/>
                    <a:p>
                      <a:pPr algn="ctr"/>
                      <a:r>
                        <a:rPr lang="en-US" sz="800" smtClean="0">
                          <a:latin typeface="Calibri" pitchFamily="34" charset="0"/>
                        </a:rPr>
                        <a:t>Drive Type</a:t>
                      </a:r>
                    </a:p>
                  </a:txBody>
                  <a:tcPr/>
                </a:tc>
              </a:tr>
              <a:tr h="0">
                <a:tc>
                  <a:txBody>
                    <a:bodyPr/>
                    <a:lstStyle/>
                    <a:p>
                      <a:pPr algn="l"/>
                      <a:r>
                        <a:rPr lang="en-US" sz="800" smtClean="0">
                          <a:latin typeface="Calibri" pitchFamily="34" charset="0"/>
                        </a:rPr>
                        <a:t>APM00140712253</a:t>
                      </a:r>
                    </a:p>
                  </a:txBody>
                  <a:tcPr/>
                </a:tc>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Unknown</a:t>
                      </a:r>
                    </a:p>
                  </a:txBody>
                  <a:tcPr/>
                </a:tc>
                <a:tc>
                  <a:txBody>
                    <a:bodyPr/>
                    <a:lstStyle/>
                    <a:p>
                      <a:pPr algn="l"/>
                      <a:r>
                        <a:rPr lang="en-US" sz="800" smtClean="0">
                          <a:latin typeface="Calibri" pitchFamily="34" charset="0"/>
                        </a:rPr>
                        <a:t>ENABLED</a:t>
                      </a:r>
                    </a:p>
                  </a:txBody>
                  <a:tcPr/>
                </a:tc>
                <a:tc>
                  <a:txBody>
                    <a:bodyPr/>
                    <a:lstStyle/>
                    <a:p>
                      <a:pPr algn="r"/>
                      <a:r>
                        <a:rPr lang="en-US" sz="800" smtClean="0">
                          <a:latin typeface="Calibri" pitchFamily="34" charset="0"/>
                        </a:rPr>
                        <a:t>93</a:t>
                      </a:r>
                    </a:p>
                  </a:txBody>
                  <a:tcPr/>
                </a:tc>
                <a:tc>
                  <a:txBody>
                    <a:bodyPr/>
                    <a:lstStyle/>
                    <a:p>
                      <a:pPr algn="r"/>
                      <a:r>
                        <a:rPr lang="en-US" sz="800" smtClean="0">
                          <a:latin typeface="Calibri" pitchFamily="34" charset="0"/>
                        </a:rPr>
                        <a:t>164.46</a:t>
                      </a:r>
                    </a:p>
                  </a:txBody>
                  <a:tcPr/>
                </a:tc>
                <a:tc>
                  <a:txBody>
                    <a:bodyPr/>
                    <a:lstStyle/>
                    <a:p>
                      <a:pPr algn="r"/>
                      <a:r>
                        <a:rPr lang="en-US" sz="800" smtClean="0">
                          <a:latin typeface="Calibri" pitchFamily="34" charset="0"/>
                        </a:rPr>
                        <a:t>123.07</a:t>
                      </a:r>
                    </a:p>
                  </a:txBody>
                  <a:tcPr/>
                </a:tc>
                <a:tc>
                  <a:txBody>
                    <a:bodyPr/>
                    <a:lstStyle/>
                    <a:p>
                      <a:pPr algn="r"/>
                      <a:r>
                        <a:rPr lang="en-US" sz="800" smtClean="0">
                          <a:latin typeface="Calibri" pitchFamily="34" charset="0"/>
                        </a:rPr>
                        <a:t>47.71</a:t>
                      </a:r>
                    </a:p>
                  </a:txBody>
                  <a:tcPr/>
                </a:tc>
                <a:tc>
                  <a:txBody>
                    <a:bodyPr/>
                    <a:lstStyle/>
                    <a:p>
                      <a:pPr algn="l"/>
                      <a:r>
                        <a:rPr lang="en-US" sz="800" smtClean="0">
                          <a:latin typeface="Calibri" pitchFamily="34" charset="0"/>
                        </a:rPr>
                        <a:t>10K 900, 7K 3000, FLASH 200</a:t>
                      </a:r>
                    </a:p>
                  </a:txBody>
                  <a:tcPr/>
                </a:tc>
              </a:tr>
              <a:tr h="0">
                <a:tc>
                  <a:txBody>
                    <a:bodyPr/>
                    <a:lstStyle/>
                    <a:p>
                      <a:pPr algn="l"/>
                      <a:r>
                        <a:rPr lang="en-US" sz="800" smtClean="0">
                          <a:latin typeface="Calibri" pitchFamily="34" charset="0"/>
                        </a:rPr>
                        <a:t>APM00140712253</a:t>
                      </a:r>
                    </a:p>
                  </a:txBody>
                  <a:tcPr/>
                </a:tc>
                <a:tc>
                  <a:txBody>
                    <a:bodyPr/>
                    <a:lstStyle/>
                    <a:p>
                      <a:pPr algn="l"/>
                      <a:r>
                        <a:rPr lang="en-US" sz="800" smtClean="0">
                          <a:latin typeface="Calibri" pitchFamily="34" charset="0"/>
                        </a:rPr>
                        <a:t>Pool 0 - Recoverpoint JVol</a:t>
                      </a:r>
                    </a:p>
                  </a:txBody>
                  <a:tcPr/>
                </a:tc>
                <a:tc>
                  <a:txBody>
                    <a:bodyPr/>
                    <a:lstStyle/>
                    <a:p>
                      <a:pPr algn="l"/>
                      <a:r>
                        <a:rPr lang="en-US" sz="800" smtClean="0">
                          <a:latin typeface="Calibri" pitchFamily="34" charset="0"/>
                        </a:rPr>
                        <a:t>RAID5</a:t>
                      </a:r>
                    </a:p>
                  </a:txBody>
                  <a:tcPr/>
                </a:tc>
                <a:tc>
                  <a:txBody>
                    <a:bodyPr/>
                    <a:lstStyle/>
                    <a:p>
                      <a:pPr algn="l"/>
                      <a:r>
                        <a:rPr lang="en-US" sz="800" smtClean="0">
                          <a:latin typeface="Calibri" pitchFamily="34" charset="0"/>
                        </a:rPr>
                        <a:t>ENABLED</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4.07</a:t>
                      </a:r>
                    </a:p>
                  </a:txBody>
                  <a:tcPr/>
                </a:tc>
                <a:tc>
                  <a:txBody>
                    <a:bodyPr/>
                    <a:lstStyle/>
                    <a:p>
                      <a:pPr algn="r"/>
                      <a:r>
                        <a:rPr lang="en-US" sz="800" smtClean="0">
                          <a:latin typeface="Calibri" pitchFamily="34" charset="0"/>
                        </a:rPr>
                        <a:t>3.20</a:t>
                      </a:r>
                    </a:p>
                  </a:txBody>
                  <a:tcPr/>
                </a:tc>
                <a:tc>
                  <a:txBody>
                    <a:bodyPr/>
                    <a:lstStyle/>
                    <a:p>
                      <a:pPr algn="r"/>
                      <a:r>
                        <a:rPr lang="en-US" sz="800" smtClean="0">
                          <a:latin typeface="Calibri" pitchFamily="34" charset="0"/>
                        </a:rPr>
                        <a:t>3.09</a:t>
                      </a:r>
                    </a:p>
                  </a:txBody>
                  <a:tcPr/>
                </a:tc>
                <a:tc>
                  <a:txBody>
                    <a:bodyPr/>
                    <a:lstStyle/>
                    <a:p>
                      <a:pPr algn="l"/>
                      <a:r>
                        <a:rPr lang="en-US" sz="800" smtClean="0">
                          <a:latin typeface="Calibri" pitchFamily="34" charset="0"/>
                        </a:rPr>
                        <a:t>10K 900</a:t>
                      </a:r>
                    </a:p>
                  </a:txBody>
                  <a:tcPr/>
                </a:tc>
              </a:tr>
              <a:tr h="0">
                <a:tc>
                  <a:txBody>
                    <a:bodyPr/>
                    <a:lstStyle/>
                    <a:p>
                      <a:pPr algn="l"/>
                      <a:endParaRPr lang="en-US" sz="800" smtClean="0">
                        <a:latin typeface="Calibri" pitchFamily="34" charset="0"/>
                      </a:endParaRPr>
                    </a:p>
                  </a:txBody>
                  <a:tcPr/>
                </a:tc>
                <a:tc>
                  <a:txBody>
                    <a:bodyPr/>
                    <a:lstStyle/>
                    <a:p>
                      <a:pPr algn="l"/>
                      <a:endParaRPr lang="en-US" sz="800" smtClean="0">
                        <a:latin typeface="Calibri" pitchFamily="34" charset="0"/>
                      </a:endParaRPr>
                    </a:p>
                  </a:txBody>
                  <a:tcPr/>
                </a:tc>
                <a:tc>
                  <a:txBody>
                    <a:bodyPr/>
                    <a:lstStyle/>
                    <a:p>
                      <a:pPr algn="l"/>
                      <a:endParaRPr lang="en-US" sz="800" smtClean="0">
                        <a:latin typeface="Calibri" pitchFamily="34" charset="0"/>
                      </a:endParaRPr>
                    </a:p>
                  </a:txBody>
                  <a:tcPr/>
                </a:tc>
                <a:tc>
                  <a:txBody>
                    <a:bodyPr/>
                    <a:lstStyle/>
                    <a:p>
                      <a:pPr algn="l"/>
                      <a:endParaRPr lang="en-US" sz="800" smtClean="0">
                        <a:latin typeface="Calibri" pitchFamily="34" charset="0"/>
                      </a:endParaRPr>
                    </a:p>
                  </a:txBody>
                  <a:tcPr/>
                </a:tc>
                <a:tc>
                  <a:txBody>
                    <a:bodyPr/>
                    <a:lstStyle/>
                    <a:p>
                      <a:pPr algn="r"/>
                      <a:r>
                        <a:rPr lang="en-US" sz="800" smtClean="0">
                          <a:latin typeface="Calibri" pitchFamily="34" charset="0"/>
                        </a:rPr>
                        <a:t>98</a:t>
                      </a:r>
                    </a:p>
                  </a:txBody>
                  <a:tcPr/>
                </a:tc>
                <a:tc>
                  <a:txBody>
                    <a:bodyPr/>
                    <a:lstStyle/>
                    <a:p>
                      <a:pPr algn="r"/>
                      <a:r>
                        <a:rPr lang="en-US" sz="800" smtClean="0">
                          <a:latin typeface="Calibri" pitchFamily="34" charset="0"/>
                        </a:rPr>
                        <a:t>168.53</a:t>
                      </a:r>
                    </a:p>
                  </a:txBody>
                  <a:tcPr/>
                </a:tc>
                <a:tc>
                  <a:txBody>
                    <a:bodyPr/>
                    <a:lstStyle/>
                    <a:p>
                      <a:pPr algn="r"/>
                      <a:r>
                        <a:rPr lang="en-US" sz="800" smtClean="0">
                          <a:latin typeface="Calibri" pitchFamily="34" charset="0"/>
                        </a:rPr>
                        <a:t>126.28</a:t>
                      </a:r>
                    </a:p>
                  </a:txBody>
                  <a:tcPr/>
                </a:tc>
                <a:tc>
                  <a:txBody>
                    <a:bodyPr/>
                    <a:lstStyle/>
                    <a:p>
                      <a:pPr algn="r"/>
                      <a:r>
                        <a:rPr lang="en-US" sz="800" smtClean="0">
                          <a:latin typeface="Calibri" pitchFamily="34" charset="0"/>
                        </a:rPr>
                        <a:t>50.80</a:t>
                      </a:r>
                    </a:p>
                  </a:txBody>
                  <a:tcPr/>
                </a:tc>
                <a:tc>
                  <a:txBody>
                    <a:bodyPr/>
                    <a:lstStyle/>
                    <a:p>
                      <a:pPr algn="l"/>
                      <a:endParaRPr lang="en-US" sz="800" smtClean="0">
                        <a:latin typeface="Calibri" pitchFamily="34" charset="0"/>
                      </a:endParaRPr>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Storage Groups</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1316250"/>
                <a:gridCol w="551250"/>
                <a:gridCol w="956250"/>
                <a:gridCol w="1394100"/>
                <a:gridCol w="1090350"/>
                <a:gridCol w="1136250"/>
                <a:gridCol w="990000"/>
                <a:gridCol w="1023750"/>
              </a:tblGrid>
              <a:tr h="0">
                <a:tc>
                  <a:txBody>
                    <a:bodyPr/>
                    <a:lstStyle/>
                    <a:p>
                      <a:pPr algn="ctr"/>
                      <a:r>
                        <a:rPr lang="en-US" sz="800" smtClean="0">
                          <a:latin typeface="Calibri" pitchFamily="34" charset="0"/>
                        </a:rPr>
                        <a:t>Hosts</a:t>
                      </a:r>
                    </a:p>
                  </a:txBody>
                  <a:tcPr/>
                </a:tc>
                <a:tc>
                  <a:txBody>
                    <a:bodyPr/>
                    <a:lstStyle/>
                    <a:p>
                      <a:pPr algn="ctr"/>
                      <a:r>
                        <a:rPr lang="en-US" sz="800" smtClean="0">
                          <a:latin typeface="Calibri" pitchFamily="34" charset="0"/>
                        </a:rPr>
                        <a:t># Luns</a:t>
                      </a:r>
                    </a:p>
                  </a:txBody>
                  <a:tcPr/>
                </a:tc>
                <a:tc>
                  <a:txBody>
                    <a:bodyPr/>
                    <a:lstStyle/>
                    <a:p>
                      <a:pPr algn="ctr"/>
                      <a:r>
                        <a:rPr lang="en-US" sz="800" smtClean="0">
                          <a:latin typeface="Calibri" pitchFamily="34" charset="0"/>
                        </a:rPr>
                        <a:t># RGs or Pools</a:t>
                      </a:r>
                    </a:p>
                  </a:txBody>
                  <a:tcPr/>
                </a:tc>
                <a:tc>
                  <a:txBody>
                    <a:bodyPr/>
                    <a:lstStyle/>
                    <a:p>
                      <a:pPr algn="ctr"/>
                      <a:r>
                        <a:rPr lang="en-US" sz="800" smtClean="0">
                          <a:latin typeface="Calibri" pitchFamily="34" charset="0"/>
                        </a:rPr>
                        <a:t>RGs/Pools</a:t>
                      </a:r>
                    </a:p>
                  </a:txBody>
                  <a:tcPr/>
                </a:tc>
                <a:tc>
                  <a:txBody>
                    <a:bodyPr/>
                    <a:lstStyle/>
                    <a:p>
                      <a:pPr algn="ctr"/>
                      <a:r>
                        <a:rPr lang="en-US" sz="800" smtClean="0">
                          <a:latin typeface="Calibri" pitchFamily="34" charset="0"/>
                        </a:rPr>
                        <a:t>LUN Types</a:t>
                      </a:r>
                    </a:p>
                  </a:txBody>
                  <a:tcPr/>
                </a:tc>
                <a:tc>
                  <a:txBody>
                    <a:bodyPr/>
                    <a:lstStyle/>
                    <a:p>
                      <a:pPr algn="ctr"/>
                      <a:r>
                        <a:rPr lang="en-US" sz="800" smtClean="0">
                          <a:latin typeface="Calibri" pitchFamily="34" charset="0"/>
                        </a:rPr>
                        <a:t>LUN Capacity (GB)</a:t>
                      </a:r>
                    </a:p>
                  </a:txBody>
                  <a:tcPr/>
                </a:tc>
                <a:tc>
                  <a:txBody>
                    <a:bodyPr/>
                    <a:lstStyle/>
                    <a:p>
                      <a:pPr algn="ctr"/>
                      <a:r>
                        <a:rPr lang="en-US" sz="800" smtClean="0">
                          <a:latin typeface="Calibri" pitchFamily="34" charset="0"/>
                        </a:rPr>
                        <a:t>Consumed (GB)</a:t>
                      </a:r>
                    </a:p>
                  </a:txBody>
                  <a:tcPr/>
                </a:tc>
                <a:tc>
                  <a:txBody>
                    <a:bodyPr/>
                    <a:lstStyle/>
                    <a:p>
                      <a:pPr algn="ctr"/>
                      <a:r>
                        <a:rPr lang="en-US" sz="800" smtClean="0">
                          <a:latin typeface="Calibri" pitchFamily="34" charset="0"/>
                        </a:rPr>
                        <a:t>Total IOPS - avg</a:t>
                      </a:r>
                    </a:p>
                  </a:txBody>
                  <a:tcPr/>
                </a:tc>
              </a:tr>
              <a:tr h="0">
                <a:tc>
                  <a:txBody>
                    <a:bodyPr/>
                    <a:lstStyle/>
                    <a:p>
                      <a:pPr algn="l"/>
                      <a:r>
                        <a:rPr lang="en-US" sz="800" smtClean="0">
                          <a:latin typeface="Calibri" pitchFamily="34" charset="0"/>
                        </a:rPr>
                        <a:t>sjemcrpa01, sjemcrpa02</a:t>
                      </a:r>
                    </a:p>
                  </a:txBody>
                  <a:tcPr/>
                </a:tc>
                <a:tc>
                  <a:txBody>
                    <a:bodyPr/>
                    <a:lstStyle/>
                    <a:p>
                      <a:pPr algn="r"/>
                      <a:r>
                        <a:rPr lang="en-US" sz="800" smtClean="0">
                          <a:latin typeface="Calibri" pitchFamily="34" charset="0"/>
                        </a:rPr>
                        <a:t>78</a:t>
                      </a:r>
                    </a:p>
                  </a:txBody>
                  <a:tcPr/>
                </a:tc>
                <a:tc>
                  <a:txBody>
                    <a:bodyPr/>
                    <a:lstStyle/>
                    <a:p>
                      <a:pPr algn="r"/>
                      <a:r>
                        <a:rPr lang="en-US" sz="800" smtClean="0">
                          <a:latin typeface="Calibri" pitchFamily="34" charset="0"/>
                        </a:rPr>
                        <a:t>2</a:t>
                      </a:r>
                    </a:p>
                  </a:txBody>
                  <a:tcPr/>
                </a:tc>
                <a:tc>
                  <a:txBody>
                    <a:bodyPr/>
                    <a:lstStyle/>
                    <a:p>
                      <a:pPr algn="l"/>
                      <a:r>
                        <a:rPr lang="en-US" sz="800" smtClean="0">
                          <a:latin typeface="Calibri" pitchFamily="34" charset="0"/>
                        </a:rPr>
                        <a:t>Pool 0 - Recoverpoint JVol, Pool 1</a:t>
                      </a:r>
                    </a:p>
                  </a:txBody>
                  <a:tcPr/>
                </a:tc>
                <a:tc>
                  <a:txBody>
                    <a:bodyPr/>
                    <a:lstStyle/>
                    <a:p>
                      <a:pPr algn="l"/>
                      <a:r>
                        <a:rPr lang="en-US" sz="800" smtClean="0">
                          <a:latin typeface="Calibri" pitchFamily="34" charset="0"/>
                        </a:rPr>
                        <a:t>Pool Public LUN, Thin LUN</a:t>
                      </a:r>
                    </a:p>
                  </a:txBody>
                  <a:tcPr/>
                </a:tc>
                <a:tc>
                  <a:txBody>
                    <a:bodyPr/>
                    <a:lstStyle/>
                    <a:p>
                      <a:pPr algn="r"/>
                      <a:r>
                        <a:rPr lang="en-US" sz="800" smtClean="0">
                          <a:latin typeface="Calibri" pitchFamily="34" charset="0"/>
                        </a:rPr>
                        <a:t>24,374</a:t>
                      </a:r>
                    </a:p>
                  </a:txBody>
                  <a:tcPr/>
                </a:tc>
                <a:tc>
                  <a:txBody>
                    <a:bodyPr/>
                    <a:lstStyle/>
                    <a:p>
                      <a:pPr algn="r"/>
                      <a:r>
                        <a:rPr lang="en-US" sz="800" smtClean="0">
                          <a:latin typeface="Calibri" pitchFamily="34" charset="0"/>
                        </a:rPr>
                        <a:t>26,429</a:t>
                      </a:r>
                    </a:p>
                  </a:txBody>
                  <a:tcPr/>
                </a:tc>
                <a:tc>
                  <a:txBody>
                    <a:bodyPr/>
                    <a:lstStyle/>
                    <a:p>
                      <a:pPr algn="r"/>
                      <a:r>
                        <a:rPr lang="en-US" sz="800" smtClean="0">
                          <a:latin typeface="Calibri" pitchFamily="34" charset="0"/>
                        </a:rPr>
                        <a:t>4,541</a:t>
                      </a:r>
                    </a:p>
                  </a:txBody>
                  <a:tcPr/>
                </a:tc>
              </a:tr>
              <a:tr h="0">
                <a:tc>
                  <a:txBody>
                    <a:bodyPr/>
                    <a:lstStyle/>
                    <a:p>
                      <a:pPr algn="l"/>
                      <a:r>
                        <a:rPr lang="en-US" sz="800" smtClean="0">
                          <a:latin typeface="Calibri" pitchFamily="34" charset="0"/>
                        </a:rPr>
                        <a:t>sapqas01</a:t>
                      </a:r>
                    </a:p>
                  </a:txBody>
                  <a:tcPr/>
                </a:tc>
                <a:tc>
                  <a:txBody>
                    <a:bodyPr/>
                    <a:lstStyle/>
                    <a:p>
                      <a:pPr algn="r"/>
                      <a:r>
                        <a:rPr lang="en-US" sz="800" smtClean="0">
                          <a:latin typeface="Calibri" pitchFamily="34" charset="0"/>
                        </a:rPr>
                        <a:t>11</a:t>
                      </a:r>
                    </a:p>
                  </a:txBody>
                  <a:tcPr/>
                </a:tc>
                <a:tc>
                  <a:txBody>
                    <a:bodyPr/>
                    <a:lstStyle/>
                    <a:p>
                      <a:pPr algn="r"/>
                      <a:r>
                        <a:rPr lang="en-US" sz="800" smtClean="0">
                          <a:latin typeface="Calibri" pitchFamily="34" charset="0"/>
                        </a:rPr>
                        <a:t>1</a:t>
                      </a:r>
                    </a:p>
                  </a:txBody>
                  <a:tcPr/>
                </a:tc>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Thin LUN</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4,734</a:t>
                      </a:r>
                    </a:p>
                  </a:txBody>
                  <a:tcPr/>
                </a:tc>
                <a:tc>
                  <a:txBody>
                    <a:bodyPr/>
                    <a:lstStyle/>
                    <a:p>
                      <a:pPr algn="r"/>
                      <a:r>
                        <a:rPr lang="en-US" sz="800" smtClean="0">
                          <a:latin typeface="Calibri" pitchFamily="34" charset="0"/>
                        </a:rPr>
                        <a:t>212</a:t>
                      </a:r>
                    </a:p>
                  </a:txBody>
                  <a:tcPr/>
                </a:tc>
              </a:tr>
              <a:tr h="0">
                <a:tc>
                  <a:txBody>
                    <a:bodyPr/>
                    <a:lstStyle/>
                    <a:p>
                      <a:pPr algn="l"/>
                      <a:r>
                        <a:rPr lang="en-US" sz="800" smtClean="0">
                          <a:latin typeface="Calibri" pitchFamily="34" charset="0"/>
                        </a:rPr>
                        <a:t>sapsb</a:t>
                      </a:r>
                    </a:p>
                  </a:txBody>
                  <a:tcPr/>
                </a:tc>
                <a:tc>
                  <a:txBody>
                    <a:bodyPr/>
                    <a:lstStyle/>
                    <a:p>
                      <a:pPr algn="r"/>
                      <a:r>
                        <a:rPr lang="en-US" sz="800" smtClean="0">
                          <a:latin typeface="Calibri" pitchFamily="34" charset="0"/>
                        </a:rPr>
                        <a:t>10</a:t>
                      </a:r>
                    </a:p>
                  </a:txBody>
                  <a:tcPr/>
                </a:tc>
                <a:tc>
                  <a:txBody>
                    <a:bodyPr/>
                    <a:lstStyle/>
                    <a:p>
                      <a:pPr algn="r"/>
                      <a:r>
                        <a:rPr lang="en-US" sz="800" smtClean="0">
                          <a:latin typeface="Calibri" pitchFamily="34" charset="0"/>
                        </a:rPr>
                        <a:t>1</a:t>
                      </a:r>
                    </a:p>
                  </a:txBody>
                  <a:tcPr/>
                </a:tc>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Thin LUN</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5,419</a:t>
                      </a:r>
                    </a:p>
                  </a:txBody>
                  <a:tcPr/>
                </a:tc>
                <a:tc>
                  <a:txBody>
                    <a:bodyPr/>
                    <a:lstStyle/>
                    <a:p>
                      <a:pPr algn="r"/>
                      <a:r>
                        <a:rPr lang="en-US" sz="800" smtClean="0">
                          <a:latin typeface="Calibri" pitchFamily="34" charset="0"/>
                        </a:rPr>
                        <a:t>37</a:t>
                      </a:r>
                    </a:p>
                  </a:txBody>
                  <a:tcPr/>
                </a:tc>
              </a:tr>
              <a:tr h="0">
                <a:tc>
                  <a:txBody>
                    <a:bodyPr/>
                    <a:lstStyle/>
                    <a:p>
                      <a:pPr algn="l"/>
                      <a:r>
                        <a:rPr lang="en-US" sz="800" smtClean="0">
                          <a:latin typeface="Calibri" pitchFamily="34" charset="0"/>
                        </a:rPr>
                        <a:t>bsmdbqa01</a:t>
                      </a:r>
                    </a:p>
                  </a:txBody>
                  <a:tcPr/>
                </a:tc>
                <a:tc>
                  <a:txBody>
                    <a:bodyPr/>
                    <a:lstStyle/>
                    <a:p>
                      <a:pPr algn="r"/>
                      <a:r>
                        <a:rPr lang="en-US" sz="800" smtClean="0">
                          <a:latin typeface="Calibri" pitchFamily="34" charset="0"/>
                        </a:rPr>
                        <a:t>6</a:t>
                      </a:r>
                    </a:p>
                  </a:txBody>
                  <a:tcPr/>
                </a:tc>
                <a:tc>
                  <a:txBody>
                    <a:bodyPr/>
                    <a:lstStyle/>
                    <a:p>
                      <a:pPr algn="r"/>
                      <a:r>
                        <a:rPr lang="en-US" sz="800" smtClean="0">
                          <a:latin typeface="Calibri" pitchFamily="34" charset="0"/>
                        </a:rPr>
                        <a:t>1</a:t>
                      </a:r>
                    </a:p>
                  </a:txBody>
                  <a:tcPr/>
                </a:tc>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Pool Public LUN, Thin LUN</a:t>
                      </a:r>
                    </a:p>
                  </a:txBody>
                  <a:tcPr/>
                </a:tc>
                <a:tc>
                  <a:txBody>
                    <a:bodyPr/>
                    <a:lstStyle/>
                    <a:p>
                      <a:pPr algn="r"/>
                      <a:r>
                        <a:rPr lang="en-US" sz="800" smtClean="0">
                          <a:latin typeface="Calibri" pitchFamily="34" charset="0"/>
                        </a:rPr>
                        <a:t>1,741</a:t>
                      </a:r>
                    </a:p>
                  </a:txBody>
                  <a:tcPr/>
                </a:tc>
                <a:tc>
                  <a:txBody>
                    <a:bodyPr/>
                    <a:lstStyle/>
                    <a:p>
                      <a:pPr algn="r"/>
                      <a:r>
                        <a:rPr lang="en-US" sz="800" smtClean="0">
                          <a:latin typeface="Calibri" pitchFamily="34" charset="0"/>
                        </a:rPr>
                        <a:t>2,437</a:t>
                      </a:r>
                    </a:p>
                  </a:txBody>
                  <a:tcPr/>
                </a:tc>
                <a:tc>
                  <a:txBody>
                    <a:bodyPr/>
                    <a:lstStyle/>
                    <a:p>
                      <a:pPr algn="r"/>
                      <a:r>
                        <a:rPr lang="en-US" sz="800" smtClean="0">
                          <a:latin typeface="Calibri" pitchFamily="34" charset="0"/>
                        </a:rPr>
                        <a:t>28</a:t>
                      </a:r>
                    </a:p>
                  </a:txBody>
                  <a:tcPr/>
                </a:tc>
              </a:tr>
              <a:tr h="0">
                <a:tc>
                  <a:txBody>
                    <a:bodyPr/>
                    <a:lstStyle/>
                    <a:p>
                      <a:pPr algn="l"/>
                      <a:r>
                        <a:rPr lang="en-US" sz="800" smtClean="0">
                          <a:latin typeface="Calibri" pitchFamily="34" charset="0"/>
                        </a:rPr>
                        <a:t>sjsqlqa10</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1</a:t>
                      </a:r>
                    </a:p>
                  </a:txBody>
                  <a:tcPr/>
                </a:tc>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Thin LUN</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406</a:t>
                      </a:r>
                    </a:p>
                  </a:txBody>
                  <a:tcPr/>
                </a:tc>
                <a:tc>
                  <a:txBody>
                    <a:bodyPr/>
                    <a:lstStyle/>
                    <a:p>
                      <a:pPr algn="r"/>
                      <a:r>
                        <a:rPr lang="en-US" sz="800" smtClean="0">
                          <a:latin typeface="Calibri" pitchFamily="34" charset="0"/>
                        </a:rPr>
                        <a:t>13</a:t>
                      </a:r>
                    </a:p>
                  </a:txBody>
                  <a:tcPr/>
                </a:tc>
              </a:tr>
              <a:tr h="0">
                <a:tc>
                  <a:txBody>
                    <a:bodyPr/>
                    <a:lstStyle/>
                    <a:p>
                      <a:pPr algn="l"/>
                      <a:r>
                        <a:rPr lang="en-US" sz="800" smtClean="0">
                          <a:latin typeface="Calibri" pitchFamily="34" charset="0"/>
                        </a:rPr>
                        <a:t>cdsdbqa</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1</a:t>
                      </a:r>
                    </a:p>
                  </a:txBody>
                  <a:tcPr/>
                </a:tc>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Thin LUN</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816</a:t>
                      </a:r>
                    </a:p>
                  </a:txBody>
                  <a:tcPr/>
                </a:tc>
                <a:tc>
                  <a:txBody>
                    <a:bodyPr/>
                    <a:lstStyle/>
                    <a:p>
                      <a:pPr algn="r"/>
                      <a:r>
                        <a:rPr lang="en-US" sz="800" smtClean="0">
                          <a:latin typeface="Calibri" pitchFamily="34" charset="0"/>
                        </a:rPr>
                        <a:t>11</a:t>
                      </a:r>
                    </a:p>
                  </a:txBody>
                  <a:tcPr/>
                </a:tc>
              </a:tr>
              <a:tr h="0">
                <a:tc>
                  <a:txBody>
                    <a:bodyPr/>
                    <a:lstStyle/>
                    <a:p>
                      <a:pPr algn="l"/>
                      <a:r>
                        <a:rPr lang="en-US" sz="800" smtClean="0">
                          <a:latin typeface="Calibri" pitchFamily="34" charset="0"/>
                        </a:rPr>
                        <a:t>bsmtest</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1</a:t>
                      </a:r>
                    </a:p>
                  </a:txBody>
                  <a:tcPr/>
                </a:tc>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Thin LUN</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515</a:t>
                      </a:r>
                    </a:p>
                  </a:txBody>
                  <a:tcPr/>
                </a:tc>
                <a:tc>
                  <a:txBody>
                    <a:bodyPr/>
                    <a:lstStyle/>
                    <a:p>
                      <a:pPr algn="r"/>
                      <a:r>
                        <a:rPr lang="en-US" sz="800" smtClean="0">
                          <a:latin typeface="Calibri" pitchFamily="34" charset="0"/>
                        </a:rPr>
                        <a:t>10</a:t>
                      </a:r>
                    </a:p>
                  </a:txBody>
                  <a:tcPr/>
                </a:tc>
              </a:tr>
              <a:tr h="0">
                <a:tc>
                  <a:txBody>
                    <a:bodyPr/>
                    <a:lstStyle/>
                    <a:p>
                      <a:pPr algn="l"/>
                      <a:r>
                        <a:rPr lang="en-US" sz="800" smtClean="0">
                          <a:latin typeface="Calibri" pitchFamily="34" charset="0"/>
                        </a:rPr>
                        <a:t>dwdbqa</a:t>
                      </a:r>
                    </a:p>
                  </a:txBody>
                  <a:tcPr/>
                </a:tc>
                <a:tc>
                  <a:txBody>
                    <a:bodyPr/>
                    <a:lstStyle/>
                    <a:p>
                      <a:pPr algn="r"/>
                      <a:r>
                        <a:rPr lang="en-US" sz="800" smtClean="0">
                          <a:latin typeface="Calibri" pitchFamily="34" charset="0"/>
                        </a:rPr>
                        <a:t>11</a:t>
                      </a:r>
                    </a:p>
                  </a:txBody>
                  <a:tcPr/>
                </a:tc>
                <a:tc>
                  <a:txBody>
                    <a:bodyPr/>
                    <a:lstStyle/>
                    <a:p>
                      <a:pPr algn="r"/>
                      <a:r>
                        <a:rPr lang="en-US" sz="800" smtClean="0">
                          <a:latin typeface="Calibri" pitchFamily="34" charset="0"/>
                        </a:rPr>
                        <a:t>1</a:t>
                      </a:r>
                    </a:p>
                  </a:txBody>
                  <a:tcPr/>
                </a:tc>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Pool Public LUN, Thin LUN</a:t>
                      </a:r>
                    </a:p>
                  </a:txBody>
                  <a:tcPr/>
                </a:tc>
                <a:tc>
                  <a:txBody>
                    <a:bodyPr/>
                    <a:lstStyle/>
                    <a:p>
                      <a:pPr algn="r"/>
                      <a:r>
                        <a:rPr lang="en-US" sz="800" smtClean="0">
                          <a:latin typeface="Calibri" pitchFamily="34" charset="0"/>
                        </a:rPr>
                        <a:t>5,530</a:t>
                      </a:r>
                    </a:p>
                  </a:txBody>
                  <a:tcPr/>
                </a:tc>
                <a:tc>
                  <a:txBody>
                    <a:bodyPr/>
                    <a:lstStyle/>
                    <a:p>
                      <a:pPr algn="r"/>
                      <a:r>
                        <a:rPr lang="en-US" sz="800" smtClean="0">
                          <a:latin typeface="Calibri" pitchFamily="34" charset="0"/>
                        </a:rPr>
                        <a:t>7,701</a:t>
                      </a:r>
                    </a:p>
                  </a:txBody>
                  <a:tcPr/>
                </a:tc>
                <a:tc>
                  <a:txBody>
                    <a:bodyPr/>
                    <a:lstStyle/>
                    <a:p>
                      <a:pPr algn="r"/>
                      <a:r>
                        <a:rPr lang="en-US" sz="800" smtClean="0">
                          <a:latin typeface="Calibri" pitchFamily="34" charset="0"/>
                        </a:rPr>
                        <a:t>9</a:t>
                      </a:r>
                    </a:p>
                  </a:txBody>
                  <a:tcPr/>
                </a:tc>
              </a:tr>
              <a:tr h="0">
                <a:tc>
                  <a:txBody>
                    <a:bodyPr/>
                    <a:lstStyle/>
                    <a:p>
                      <a:pPr algn="l"/>
                      <a:r>
                        <a:rPr lang="en-US" sz="800" smtClean="0">
                          <a:latin typeface="Calibri" pitchFamily="34" charset="0"/>
                        </a:rPr>
                        <a:t>vbsmdbqa</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1</a:t>
                      </a:r>
                    </a:p>
                  </a:txBody>
                  <a:tcPr/>
                </a:tc>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Thin LUN</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473</a:t>
                      </a:r>
                    </a:p>
                  </a:txBody>
                  <a:tcPr/>
                </a:tc>
                <a:tc>
                  <a:txBody>
                    <a:bodyPr/>
                    <a:lstStyle/>
                    <a:p>
                      <a:pPr algn="r"/>
                      <a:r>
                        <a:rPr lang="en-US" sz="800" smtClean="0">
                          <a:latin typeface="Calibri" pitchFamily="34" charset="0"/>
                        </a:rPr>
                        <a:t>7</a:t>
                      </a:r>
                    </a:p>
                  </a:txBody>
                  <a:tcPr/>
                </a:tc>
              </a:tr>
              <a:tr h="0">
                <a:tc>
                  <a:txBody>
                    <a:bodyPr/>
                    <a:lstStyle/>
                    <a:p>
                      <a:pPr algn="l"/>
                      <a:r>
                        <a:rPr lang="en-US" sz="800" smtClean="0">
                          <a:latin typeface="Calibri" pitchFamily="34" charset="0"/>
                        </a:rPr>
                        <a:t>reldbdev</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1</a:t>
                      </a:r>
                    </a:p>
                  </a:txBody>
                  <a:tcPr/>
                </a:tc>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Thin LUN</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353</a:t>
                      </a:r>
                    </a:p>
                  </a:txBody>
                  <a:tcPr/>
                </a:tc>
                <a:tc>
                  <a:txBody>
                    <a:bodyPr/>
                    <a:lstStyle/>
                    <a:p>
                      <a:pPr algn="r"/>
                      <a:r>
                        <a:rPr lang="en-US" sz="800" smtClean="0">
                          <a:latin typeface="Calibri" pitchFamily="34" charset="0"/>
                        </a:rPr>
                        <a:t>6</a:t>
                      </a:r>
                    </a:p>
                  </a:txBody>
                  <a:tcPr/>
                </a:tc>
              </a:tr>
              <a:tr h="0">
                <a:tc>
                  <a:txBody>
                    <a:bodyPr/>
                    <a:lstStyle/>
                    <a:p>
                      <a:pPr algn="l"/>
                      <a:r>
                        <a:rPr lang="en-US" sz="800" smtClean="0">
                          <a:latin typeface="Calibri" pitchFamily="34" charset="0"/>
                        </a:rPr>
                        <a:t>armstg01</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1</a:t>
                      </a:r>
                    </a:p>
                  </a:txBody>
                  <a:tcPr/>
                </a:tc>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Thin LUN</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3,774</a:t>
                      </a:r>
                    </a:p>
                  </a:txBody>
                  <a:tcPr/>
                </a:tc>
                <a:tc>
                  <a:txBody>
                    <a:bodyPr/>
                    <a:lstStyle/>
                    <a:p>
                      <a:pPr algn="r"/>
                      <a:r>
                        <a:rPr lang="en-US" sz="800" smtClean="0">
                          <a:latin typeface="Calibri" pitchFamily="34" charset="0"/>
                        </a:rPr>
                        <a:t>6</a:t>
                      </a:r>
                    </a:p>
                  </a:txBody>
                  <a:tcPr/>
                </a:tc>
              </a:tr>
              <a:tr h="0">
                <a:tc>
                  <a:txBody>
                    <a:bodyPr/>
                    <a:lstStyle/>
                    <a:p>
                      <a:pPr algn="l"/>
                      <a:r>
                        <a:rPr lang="en-US" sz="800" smtClean="0">
                          <a:latin typeface="Calibri" pitchFamily="34" charset="0"/>
                        </a:rPr>
                        <a:t>infradbqas</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1</a:t>
                      </a:r>
                    </a:p>
                  </a:txBody>
                  <a:tcPr/>
                </a:tc>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Thin LUN</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0</a:t>
                      </a:r>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SP LUN Summary</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lastRow="1" bandRow="1">
                <a:tableStyleId>{5C22544A-7EE6-4342-B048-85BDC9FD1C3A}</a:tableStyleId>
              </a:tblPr>
              <a:tblGrid>
                <a:gridCol w="1928925"/>
                <a:gridCol w="2300175"/>
                <a:gridCol w="1940175"/>
                <a:gridCol w="2288925"/>
              </a:tblGrid>
              <a:tr h="0">
                <a:tc>
                  <a:txBody>
                    <a:bodyPr/>
                    <a:lstStyle/>
                    <a:p>
                      <a:pPr algn="ctr"/>
                      <a:r>
                        <a:rPr lang="en-US" sz="800" smtClean="0">
                          <a:latin typeface="Calibri" pitchFamily="34" charset="0"/>
                        </a:rPr>
                        <a:t>Owner</a:t>
                      </a:r>
                    </a:p>
                  </a:txBody>
                  <a:tcPr/>
                </a:tc>
                <a:tc>
                  <a:txBody>
                    <a:bodyPr/>
                    <a:lstStyle/>
                    <a:p>
                      <a:pPr algn="ctr"/>
                      <a:r>
                        <a:rPr lang="en-US" sz="800" smtClean="0">
                          <a:latin typeface="Calibri" pitchFamily="34" charset="0"/>
                        </a:rPr>
                        <a:t>Type</a:t>
                      </a:r>
                    </a:p>
                  </a:txBody>
                  <a:tcPr/>
                </a:tc>
                <a:tc>
                  <a:txBody>
                    <a:bodyPr/>
                    <a:lstStyle/>
                    <a:p>
                      <a:pPr algn="ctr"/>
                      <a:r>
                        <a:rPr lang="en-US" sz="800" smtClean="0">
                          <a:latin typeface="Calibri" pitchFamily="34" charset="0"/>
                        </a:rPr>
                        <a:t># Luns</a:t>
                      </a:r>
                    </a:p>
                  </a:txBody>
                  <a:tcPr/>
                </a:tc>
                <a:tc>
                  <a:txBody>
                    <a:bodyPr/>
                    <a:lstStyle/>
                    <a:p>
                      <a:pPr algn="ctr"/>
                      <a:r>
                        <a:rPr lang="en-US" sz="800" smtClean="0">
                          <a:latin typeface="Calibri" pitchFamily="34" charset="0"/>
                        </a:rPr>
                        <a:t>Capacity (GB)</a:t>
                      </a:r>
                    </a:p>
                  </a:txBody>
                  <a:tcPr/>
                </a:tc>
              </a:tr>
              <a:tr h="0">
                <a:tc>
                  <a:txBody>
                    <a:bodyPr/>
                    <a:lstStyle/>
                    <a:p>
                      <a:pPr algn="l"/>
                      <a:r>
                        <a:rPr lang="en-US" sz="800" smtClean="0">
                          <a:latin typeface="Calibri" pitchFamily="34" charset="0"/>
                        </a:rPr>
                        <a:t>SP A</a:t>
                      </a:r>
                    </a:p>
                  </a:txBody>
                  <a:tcPr/>
                </a:tc>
                <a:tc>
                  <a:txBody>
                    <a:bodyPr/>
                    <a:lstStyle/>
                    <a:p>
                      <a:pPr algn="l"/>
                      <a:r>
                        <a:rPr lang="en-US" sz="800" smtClean="0">
                          <a:latin typeface="Calibri" pitchFamily="34" charset="0"/>
                        </a:rPr>
                        <a:t>Pool Public LUN</a:t>
                      </a:r>
                    </a:p>
                  </a:txBody>
                  <a:tcPr/>
                </a:tc>
                <a:tc>
                  <a:txBody>
                    <a:bodyPr/>
                    <a:lstStyle/>
                    <a:p>
                      <a:pPr algn="r"/>
                      <a:r>
                        <a:rPr lang="en-US" sz="800" smtClean="0">
                          <a:latin typeface="Calibri" pitchFamily="34" charset="0"/>
                        </a:rPr>
                        <a:t>42</a:t>
                      </a:r>
                    </a:p>
                  </a:txBody>
                  <a:tcPr/>
                </a:tc>
                <a:tc>
                  <a:txBody>
                    <a:bodyPr/>
                    <a:lstStyle/>
                    <a:p>
                      <a:pPr algn="r"/>
                      <a:r>
                        <a:rPr lang="en-US" sz="800" smtClean="0">
                          <a:latin typeface="Calibri" pitchFamily="34" charset="0"/>
                        </a:rPr>
                        <a:t>15,233</a:t>
                      </a:r>
                    </a:p>
                  </a:txBody>
                  <a:tcPr/>
                </a:tc>
              </a:tr>
              <a:tr h="0">
                <a:tc>
                  <a:txBody>
                    <a:bodyPr/>
                    <a:lstStyle/>
                    <a:p>
                      <a:pPr algn="l"/>
                      <a:r>
                        <a:rPr lang="en-US" sz="800" smtClean="0">
                          <a:latin typeface="Calibri" pitchFamily="34" charset="0"/>
                        </a:rPr>
                        <a:t>SP A</a:t>
                      </a:r>
                    </a:p>
                  </a:txBody>
                  <a:tcPr/>
                </a:tc>
                <a:tc>
                  <a:txBody>
                    <a:bodyPr/>
                    <a:lstStyle/>
                    <a:p>
                      <a:pPr algn="l"/>
                      <a:r>
                        <a:rPr lang="en-US" sz="800" smtClean="0">
                          <a:latin typeface="Calibri" pitchFamily="34" charset="0"/>
                        </a:rPr>
                        <a:t>Thin LUN</a:t>
                      </a:r>
                    </a:p>
                  </a:txBody>
                  <a:tcPr/>
                </a:tc>
                <a:tc>
                  <a:txBody>
                    <a:bodyPr/>
                    <a:lstStyle/>
                    <a:p>
                      <a:pPr algn="r"/>
                      <a:r>
                        <a:rPr lang="en-US" sz="800" smtClean="0">
                          <a:latin typeface="Calibri" pitchFamily="34" charset="0"/>
                        </a:rPr>
                        <a:t>27</a:t>
                      </a:r>
                    </a:p>
                  </a:txBody>
                  <a:tcPr/>
                </a:tc>
                <a:tc>
                  <a:txBody>
                    <a:bodyPr/>
                    <a:lstStyle/>
                    <a:p>
                      <a:pPr algn="r"/>
                      <a:r>
                        <a:rPr lang="en-US" sz="800" smtClean="0">
                          <a:latin typeface="Calibri" pitchFamily="34" charset="0"/>
                        </a:rPr>
                        <a:t>10,301</a:t>
                      </a:r>
                    </a:p>
                  </a:txBody>
                  <a:tcPr/>
                </a:tc>
              </a:tr>
              <a:tr h="0">
                <a:tc>
                  <a:txBody>
                    <a:bodyPr/>
                    <a:lstStyle/>
                    <a:p>
                      <a:pPr algn="l"/>
                      <a:r>
                        <a:rPr lang="en-US" sz="800" smtClean="0">
                          <a:latin typeface="Calibri" pitchFamily="34" charset="0"/>
                        </a:rPr>
                        <a:t>SP B</a:t>
                      </a:r>
                    </a:p>
                  </a:txBody>
                  <a:tcPr/>
                </a:tc>
                <a:tc>
                  <a:txBody>
                    <a:bodyPr/>
                    <a:lstStyle/>
                    <a:p>
                      <a:pPr algn="l"/>
                      <a:r>
                        <a:rPr lang="en-US" sz="800" smtClean="0">
                          <a:latin typeface="Calibri" pitchFamily="34" charset="0"/>
                        </a:rPr>
                        <a:t>Pool Public LUN</a:t>
                      </a:r>
                    </a:p>
                  </a:txBody>
                  <a:tcPr/>
                </a:tc>
                <a:tc>
                  <a:txBody>
                    <a:bodyPr/>
                    <a:lstStyle/>
                    <a:p>
                      <a:pPr algn="r"/>
                      <a:r>
                        <a:rPr lang="en-US" sz="800" smtClean="0">
                          <a:latin typeface="Calibri" pitchFamily="34" charset="0"/>
                        </a:rPr>
                        <a:t>38</a:t>
                      </a:r>
                    </a:p>
                  </a:txBody>
                  <a:tcPr/>
                </a:tc>
                <a:tc>
                  <a:txBody>
                    <a:bodyPr/>
                    <a:lstStyle/>
                    <a:p>
                      <a:pPr algn="r"/>
                      <a:r>
                        <a:rPr lang="en-US" sz="800" smtClean="0">
                          <a:latin typeface="Calibri" pitchFamily="34" charset="0"/>
                        </a:rPr>
                        <a:t>15,670</a:t>
                      </a:r>
                    </a:p>
                  </a:txBody>
                  <a:tcPr/>
                </a:tc>
              </a:tr>
              <a:tr h="0">
                <a:tc>
                  <a:txBody>
                    <a:bodyPr/>
                    <a:lstStyle/>
                    <a:p>
                      <a:pPr algn="l"/>
                      <a:r>
                        <a:rPr lang="en-US" sz="800" smtClean="0">
                          <a:latin typeface="Calibri" pitchFamily="34" charset="0"/>
                        </a:rPr>
                        <a:t>SP B</a:t>
                      </a:r>
                    </a:p>
                  </a:txBody>
                  <a:tcPr/>
                </a:tc>
                <a:tc>
                  <a:txBody>
                    <a:bodyPr/>
                    <a:lstStyle/>
                    <a:p>
                      <a:pPr algn="l"/>
                      <a:r>
                        <a:rPr lang="en-US" sz="800" smtClean="0">
                          <a:latin typeface="Calibri" pitchFamily="34" charset="0"/>
                        </a:rPr>
                        <a:t>Thin LUN</a:t>
                      </a:r>
                    </a:p>
                  </a:txBody>
                  <a:tcPr/>
                </a:tc>
                <a:tc>
                  <a:txBody>
                    <a:bodyPr/>
                    <a:lstStyle/>
                    <a:p>
                      <a:pPr algn="r"/>
                      <a:r>
                        <a:rPr lang="en-US" sz="800" smtClean="0">
                          <a:latin typeface="Calibri" pitchFamily="34" charset="0"/>
                        </a:rPr>
                        <a:t>30</a:t>
                      </a:r>
                    </a:p>
                  </a:txBody>
                  <a:tcPr/>
                </a:tc>
                <a:tc>
                  <a:txBody>
                    <a:bodyPr/>
                    <a:lstStyle/>
                    <a:p>
                      <a:pPr algn="r"/>
                      <a:r>
                        <a:rPr lang="en-US" sz="800" smtClean="0">
                          <a:latin typeface="Calibri" pitchFamily="34" charset="0"/>
                        </a:rPr>
                        <a:t>9,839</a:t>
                      </a:r>
                    </a:p>
                  </a:txBody>
                  <a:tcPr/>
                </a:tc>
              </a:tr>
              <a:tr h="0">
                <a:tc>
                  <a:txBody>
                    <a:bodyPr/>
                    <a:lstStyle/>
                    <a:p>
                      <a:pPr algn="l"/>
                      <a:endParaRPr lang="en-US" sz="800" smtClean="0">
                        <a:latin typeface="Calibri" pitchFamily="34" charset="0"/>
                      </a:endParaRPr>
                    </a:p>
                  </a:txBody>
                  <a:tcPr/>
                </a:tc>
                <a:tc>
                  <a:txBody>
                    <a:bodyPr/>
                    <a:lstStyle/>
                    <a:p>
                      <a:pPr algn="l"/>
                      <a:endParaRPr lang="en-US" sz="800" smtClean="0">
                        <a:latin typeface="Calibri" pitchFamily="34" charset="0"/>
                      </a:endParaRPr>
                    </a:p>
                  </a:txBody>
                  <a:tcPr/>
                </a:tc>
                <a:tc>
                  <a:txBody>
                    <a:bodyPr/>
                    <a:lstStyle/>
                    <a:p>
                      <a:pPr algn="r"/>
                      <a:r>
                        <a:rPr lang="en-US" sz="800" smtClean="0">
                          <a:latin typeface="Calibri" pitchFamily="34" charset="0"/>
                        </a:rPr>
                        <a:t>137</a:t>
                      </a:r>
                    </a:p>
                  </a:txBody>
                  <a:tcPr/>
                </a:tc>
                <a:tc>
                  <a:txBody>
                    <a:bodyPr/>
                    <a:lstStyle/>
                    <a:p>
                      <a:pPr algn="r"/>
                      <a:r>
                        <a:rPr lang="en-US" sz="800" smtClean="0">
                          <a:latin typeface="Calibri" pitchFamily="34" charset="0"/>
                        </a:rPr>
                        <a:t>51,043</a:t>
                      </a:r>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Disk Summary</a:t>
            </a:r>
            <a:endParaRPr lang="en-US" dirty="0"/>
          </a:p>
        </p:txBody>
      </p:sp>
      <p:graphicFrame>
        <p:nvGraphicFramePr>
          <p:cNvPr id="11" name="Content Placeholder 12"/>
          <p:cNvGraphicFramePr>
            <a:graphicFrameLocks noGrp="1"/>
          </p:cNvGraphicFramePr>
          <p:nvPr>
            <p:ph idx="10"/>
          </p:nvPr>
        </p:nvGraphicFramePr>
        <p:xfrm>
          <a:off x="381000" y="990600"/>
          <a:ext cx="8458203" cy="741680"/>
        </p:xfrm>
        <a:graphic>
          <a:graphicData uri="http://schemas.openxmlformats.org/drawingml/2006/table">
            <a:tbl>
              <a:tblPr firstRow="1" bandRow="1">
                <a:tableStyleId>{5C22544A-7EE6-4342-B048-85BDC9FD1C3A}</a:tableStyleId>
              </a:tblPr>
              <a:tblGrid>
                <a:gridCol w="1234029"/>
                <a:gridCol w="1571529"/>
                <a:gridCol w="986529"/>
                <a:gridCol w="694029"/>
                <a:gridCol w="907779"/>
                <a:gridCol w="784029"/>
                <a:gridCol w="2280279"/>
              </a:tblGrid>
              <a:tr h="0">
                <a:tc>
                  <a:txBody>
                    <a:bodyPr/>
                    <a:lstStyle/>
                    <a:p>
                      <a:pPr algn="ctr"/>
                      <a:r>
                        <a:rPr lang="en-US" sz="800" smtClean="0">
                          <a:latin typeface="Calibri" pitchFamily="34" charset="0"/>
                        </a:rPr>
                        <a:t>Subsystem</a:t>
                      </a:r>
                    </a:p>
                  </a:txBody>
                  <a:tcPr/>
                </a:tc>
                <a:tc>
                  <a:txBody>
                    <a:bodyPr/>
                    <a:lstStyle/>
                    <a:p>
                      <a:pPr algn="ctr"/>
                      <a:r>
                        <a:rPr lang="en-US" sz="800" smtClean="0">
                          <a:latin typeface="Calibri" pitchFamily="34" charset="0"/>
                        </a:rPr>
                        <a:t>Parent</a:t>
                      </a:r>
                    </a:p>
                  </a:txBody>
                  <a:tcPr/>
                </a:tc>
                <a:tc>
                  <a:txBody>
                    <a:bodyPr/>
                    <a:lstStyle/>
                    <a:p>
                      <a:pPr algn="ctr"/>
                      <a:r>
                        <a:rPr lang="en-US" sz="800" smtClean="0">
                          <a:latin typeface="Calibri" pitchFamily="34" charset="0"/>
                        </a:rPr>
                        <a:t>Drive Type</a:t>
                      </a:r>
                    </a:p>
                  </a:txBody>
                  <a:tcPr/>
                </a:tc>
                <a:tc>
                  <a:txBody>
                    <a:bodyPr/>
                    <a:lstStyle/>
                    <a:p>
                      <a:pPr algn="ctr"/>
                      <a:r>
                        <a:rPr lang="en-US" sz="800" smtClean="0">
                          <a:latin typeface="Calibri" pitchFamily="34" charset="0"/>
                        </a:rPr>
                        <a:t>kRPM</a:t>
                      </a:r>
                    </a:p>
                  </a:txBody>
                  <a:tcPr/>
                </a:tc>
                <a:tc>
                  <a:txBody>
                    <a:bodyPr/>
                    <a:lstStyle/>
                    <a:p>
                      <a:pPr algn="ctr"/>
                      <a:r>
                        <a:rPr lang="en-US" sz="800" smtClean="0">
                          <a:latin typeface="Calibri" pitchFamily="34" charset="0"/>
                        </a:rPr>
                        <a:t>Size (GiB)</a:t>
                      </a:r>
                    </a:p>
                  </a:txBody>
                  <a:tcPr/>
                </a:tc>
                <a:tc>
                  <a:txBody>
                    <a:bodyPr/>
                    <a:lstStyle/>
                    <a:p>
                      <a:pPr algn="ctr"/>
                      <a:r>
                        <a:rPr lang="en-US" sz="800" smtClean="0">
                          <a:latin typeface="Calibri" pitchFamily="34" charset="0"/>
                        </a:rPr>
                        <a:t># Disks</a:t>
                      </a:r>
                    </a:p>
                  </a:txBody>
                  <a:tcPr/>
                </a:tc>
                <a:tc>
                  <a:txBody>
                    <a:bodyPr/>
                    <a:lstStyle/>
                    <a:p>
                      <a:pPr algn="ctr"/>
                      <a:r>
                        <a:rPr lang="en-US" sz="800" smtClean="0">
                          <a:latin typeface="Calibri" pitchFamily="34" charset="0"/>
                        </a:rPr>
                        <a:t>Model</a:t>
                      </a:r>
                    </a:p>
                  </a:txBody>
                  <a:tcPr/>
                </a:tc>
              </a:tr>
              <a:tr h="0">
                <a:tc>
                  <a:txBody>
                    <a:bodyPr/>
                    <a:lstStyle/>
                    <a:p>
                      <a:pPr algn="l"/>
                      <a:r>
                        <a:rPr lang="en-US" sz="800" smtClean="0">
                          <a:latin typeface="Calibri" pitchFamily="34" charset="0"/>
                        </a:rPr>
                        <a:t>APM00140712253</a:t>
                      </a:r>
                    </a:p>
                  </a:txBody>
                  <a:tcPr/>
                </a:tc>
                <a:tc>
                  <a:txBody>
                    <a:bodyPr/>
                    <a:lstStyle/>
                    <a:p>
                      <a:pPr algn="l"/>
                      <a:endParaRPr lang="en-US" sz="800" smtClean="0">
                        <a:latin typeface="Calibri" pitchFamily="34" charset="0"/>
                      </a:endParaRPr>
                    </a:p>
                  </a:txBody>
                  <a:tcPr/>
                </a:tc>
                <a:tc>
                  <a:txBody>
                    <a:bodyPr/>
                    <a:lstStyle/>
                    <a:p>
                      <a:pPr algn="l"/>
                      <a:r>
                        <a:rPr lang="en-US" sz="800" smtClean="0">
                          <a:latin typeface="Calibri" pitchFamily="34" charset="0"/>
                        </a:rPr>
                        <a:t>SAS</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300</a:t>
                      </a:r>
                    </a:p>
                  </a:txBody>
                  <a:tcPr/>
                </a:tc>
                <a:tc>
                  <a:txBody>
                    <a:bodyPr/>
                    <a:lstStyle/>
                    <a:p>
                      <a:pPr algn="r"/>
                      <a:r>
                        <a:rPr lang="en-US" sz="800" smtClean="0">
                          <a:latin typeface="Calibri" pitchFamily="34" charset="0"/>
                        </a:rPr>
                        <a:t>4</a:t>
                      </a:r>
                    </a:p>
                  </a:txBody>
                  <a:tcPr/>
                </a:tc>
                <a:tc>
                  <a:txBody>
                    <a:bodyPr/>
                    <a:lstStyle/>
                    <a:p>
                      <a:pPr algn="l"/>
                      <a:r>
                        <a:rPr lang="en-US" sz="800" smtClean="0">
                          <a:latin typeface="Calibri" pitchFamily="34" charset="0"/>
                        </a:rPr>
                        <a:t>ST930065 CLAR300</a:t>
                      </a:r>
                    </a:p>
                  </a:txBody>
                  <a:tcPr/>
                </a:tc>
              </a:tr>
              <a:tr h="0">
                <a:tc>
                  <a:txBody>
                    <a:bodyPr/>
                    <a:lstStyle/>
                    <a:p>
                      <a:pPr algn="l"/>
                      <a:r>
                        <a:rPr lang="en-US" sz="800" smtClean="0">
                          <a:latin typeface="Calibri" pitchFamily="34" charset="0"/>
                        </a:rPr>
                        <a:t>APM00140712253</a:t>
                      </a:r>
                    </a:p>
                  </a:txBody>
                  <a:tcPr/>
                </a:tc>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NL SAS</a:t>
                      </a:r>
                    </a:p>
                  </a:txBody>
                  <a:tcPr/>
                </a:tc>
                <a:tc>
                  <a:txBody>
                    <a:bodyPr/>
                    <a:lstStyle/>
                    <a:p>
                      <a:pPr algn="r"/>
                      <a:r>
                        <a:rPr lang="en-US" sz="800" smtClean="0">
                          <a:latin typeface="Calibri" pitchFamily="34" charset="0"/>
                        </a:rPr>
                        <a:t>7</a:t>
                      </a:r>
                    </a:p>
                  </a:txBody>
                  <a:tcPr/>
                </a:tc>
                <a:tc>
                  <a:txBody>
                    <a:bodyPr/>
                    <a:lstStyle/>
                    <a:p>
                      <a:pPr algn="r"/>
                      <a:r>
                        <a:rPr lang="en-US" sz="800" smtClean="0">
                          <a:latin typeface="Calibri" pitchFamily="34" charset="0"/>
                        </a:rPr>
                        <a:t>3,000</a:t>
                      </a:r>
                    </a:p>
                  </a:txBody>
                  <a:tcPr/>
                </a:tc>
                <a:tc>
                  <a:txBody>
                    <a:bodyPr/>
                    <a:lstStyle/>
                    <a:p>
                      <a:pPr algn="r"/>
                      <a:r>
                        <a:rPr lang="en-US" sz="800" smtClean="0">
                          <a:latin typeface="Calibri" pitchFamily="34" charset="0"/>
                        </a:rPr>
                        <a:t>48</a:t>
                      </a:r>
                    </a:p>
                  </a:txBody>
                  <a:tcPr/>
                </a:tc>
                <a:tc>
                  <a:txBody>
                    <a:bodyPr/>
                    <a:lstStyle/>
                    <a:p>
                      <a:pPr algn="l"/>
                      <a:r>
                        <a:rPr lang="en-US" sz="800" smtClean="0">
                          <a:latin typeface="Calibri" pitchFamily="34" charset="0"/>
                        </a:rPr>
                        <a:t>HUS72303CLAR3000</a:t>
                      </a:r>
                    </a:p>
                  </a:txBody>
                  <a:tcPr/>
                </a:tc>
              </a:tr>
              <a:tr h="0">
                <a:tc>
                  <a:txBody>
                    <a:bodyPr/>
                    <a:lstStyle/>
                    <a:p>
                      <a:pPr algn="l"/>
                      <a:r>
                        <a:rPr lang="en-US" sz="800" smtClean="0">
                          <a:latin typeface="Calibri" pitchFamily="34" charset="0"/>
                        </a:rPr>
                        <a:t>APM00140712253</a:t>
                      </a:r>
                    </a:p>
                  </a:txBody>
                  <a:tcPr/>
                </a:tc>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SAS</a:t>
                      </a:r>
                    </a:p>
                  </a:txBody>
                  <a:tcPr/>
                </a:tc>
                <a:tc>
                  <a:txBody>
                    <a:bodyPr/>
                    <a:lstStyle/>
                    <a:p>
                      <a:pPr algn="r"/>
                      <a:r>
                        <a:rPr lang="en-US" sz="800" smtClean="0">
                          <a:latin typeface="Calibri" pitchFamily="34" charset="0"/>
                        </a:rPr>
                        <a:t>10</a:t>
                      </a:r>
                    </a:p>
                  </a:txBody>
                  <a:tcPr/>
                </a:tc>
                <a:tc>
                  <a:txBody>
                    <a:bodyPr/>
                    <a:lstStyle/>
                    <a:p>
                      <a:pPr algn="r"/>
                      <a:r>
                        <a:rPr lang="en-US" sz="800" smtClean="0">
                          <a:latin typeface="Calibri" pitchFamily="34" charset="0"/>
                        </a:rPr>
                        <a:t>900</a:t>
                      </a:r>
                    </a:p>
                  </a:txBody>
                  <a:tcPr/>
                </a:tc>
                <a:tc>
                  <a:txBody>
                    <a:bodyPr/>
                    <a:lstStyle/>
                    <a:p>
                      <a:pPr algn="r"/>
                      <a:r>
                        <a:rPr lang="en-US" sz="800" smtClean="0">
                          <a:latin typeface="Calibri" pitchFamily="34" charset="0"/>
                        </a:rPr>
                        <a:t>40</a:t>
                      </a:r>
                    </a:p>
                  </a:txBody>
                  <a:tcPr/>
                </a:tc>
                <a:tc>
                  <a:txBody>
                    <a:bodyPr/>
                    <a:lstStyle/>
                    <a:p>
                      <a:pPr algn="l"/>
                      <a:r>
                        <a:rPr lang="en-US" sz="800" smtClean="0">
                          <a:latin typeface="Calibri" pitchFamily="34" charset="0"/>
                        </a:rPr>
                        <a:t>HUC10909 CLAR900, ST990080 CLAR900</a:t>
                      </a:r>
                    </a:p>
                  </a:txBody>
                  <a:tcPr/>
                </a:tc>
              </a:tr>
              <a:tr h="0">
                <a:tc>
                  <a:txBody>
                    <a:bodyPr/>
                    <a:lstStyle/>
                    <a:p>
                      <a:pPr algn="l"/>
                      <a:r>
                        <a:rPr lang="en-US" sz="800" smtClean="0">
                          <a:latin typeface="Calibri" pitchFamily="34" charset="0"/>
                        </a:rPr>
                        <a:t>APM00140712253</a:t>
                      </a:r>
                    </a:p>
                  </a:txBody>
                  <a:tcPr/>
                </a:tc>
                <a:tc>
                  <a:txBody>
                    <a:bodyPr/>
                    <a:lstStyle/>
                    <a:p>
                      <a:pPr algn="l"/>
                      <a:r>
                        <a:rPr lang="en-US" sz="800" smtClean="0">
                          <a:latin typeface="Calibri" pitchFamily="34" charset="0"/>
                        </a:rPr>
                        <a:t>Pool 1</a:t>
                      </a:r>
                    </a:p>
                  </a:txBody>
                  <a:tcPr/>
                </a:tc>
                <a:tc>
                  <a:txBody>
                    <a:bodyPr/>
                    <a:lstStyle/>
                    <a:p>
                      <a:pPr algn="l"/>
                      <a:r>
                        <a:rPr lang="en-US" sz="800" smtClean="0">
                          <a:latin typeface="Calibri" pitchFamily="34" charset="0"/>
                        </a:rPr>
                        <a:t>SAS Flash VP</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200</a:t>
                      </a:r>
                    </a:p>
                  </a:txBody>
                  <a:tcPr/>
                </a:tc>
                <a:tc>
                  <a:txBody>
                    <a:bodyPr/>
                    <a:lstStyle/>
                    <a:p>
                      <a:pPr algn="r"/>
                      <a:r>
                        <a:rPr lang="en-US" sz="800" smtClean="0">
                          <a:latin typeface="Calibri" pitchFamily="34" charset="0"/>
                        </a:rPr>
                        <a:t>5</a:t>
                      </a:r>
                    </a:p>
                  </a:txBody>
                  <a:tcPr/>
                </a:tc>
                <a:tc>
                  <a:txBody>
                    <a:bodyPr/>
                    <a:lstStyle/>
                    <a:p>
                      <a:pPr algn="l"/>
                      <a:r>
                        <a:rPr lang="en-US" sz="800" smtClean="0">
                          <a:latin typeface="Calibri" pitchFamily="34" charset="0"/>
                        </a:rPr>
                        <a:t>P410M200 CLAR200</a:t>
                      </a:r>
                    </a:p>
                  </a:txBody>
                  <a:tcPr/>
                </a:tc>
              </a:tr>
              <a:tr h="0">
                <a:tc>
                  <a:txBody>
                    <a:bodyPr/>
                    <a:lstStyle/>
                    <a:p>
                      <a:pPr algn="l"/>
                      <a:r>
                        <a:rPr lang="en-US" sz="800" smtClean="0">
                          <a:latin typeface="Calibri" pitchFamily="34" charset="0"/>
                        </a:rPr>
                        <a:t>APM00140712253</a:t>
                      </a:r>
                    </a:p>
                  </a:txBody>
                  <a:tcPr/>
                </a:tc>
                <a:tc>
                  <a:txBody>
                    <a:bodyPr/>
                    <a:lstStyle/>
                    <a:p>
                      <a:pPr algn="l"/>
                      <a:r>
                        <a:rPr lang="en-US" sz="800" smtClean="0">
                          <a:latin typeface="Calibri" pitchFamily="34" charset="0"/>
                        </a:rPr>
                        <a:t>FAST Cache</a:t>
                      </a:r>
                    </a:p>
                  </a:txBody>
                  <a:tcPr/>
                </a:tc>
                <a:tc>
                  <a:txBody>
                    <a:bodyPr/>
                    <a:lstStyle/>
                    <a:p>
                      <a:pPr algn="l"/>
                      <a:r>
                        <a:rPr lang="en-US" sz="800" smtClean="0">
                          <a:latin typeface="Calibri" pitchFamily="34" charset="0"/>
                        </a:rPr>
                        <a:t>SAS Flash</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200</a:t>
                      </a:r>
                    </a:p>
                  </a:txBody>
                  <a:tcPr/>
                </a:tc>
                <a:tc>
                  <a:txBody>
                    <a:bodyPr/>
                    <a:lstStyle/>
                    <a:p>
                      <a:pPr algn="r"/>
                      <a:r>
                        <a:rPr lang="en-US" sz="800" smtClean="0">
                          <a:latin typeface="Calibri" pitchFamily="34" charset="0"/>
                        </a:rPr>
                        <a:t>4</a:t>
                      </a:r>
                    </a:p>
                  </a:txBody>
                  <a:tcPr/>
                </a:tc>
                <a:tc>
                  <a:txBody>
                    <a:bodyPr/>
                    <a:lstStyle/>
                    <a:p>
                      <a:pPr algn="l"/>
                      <a:r>
                        <a:rPr lang="en-US" sz="800" smtClean="0">
                          <a:latin typeface="Calibri" pitchFamily="34" charset="0"/>
                        </a:rPr>
                        <a:t>SS162512 CLAR200</a:t>
                      </a:r>
                    </a:p>
                  </a:txBody>
                  <a:tcPr/>
                </a:tc>
              </a:tr>
              <a:tr h="0">
                <a:tc>
                  <a:txBody>
                    <a:bodyPr/>
                    <a:lstStyle/>
                    <a:p>
                      <a:pPr algn="l"/>
                      <a:r>
                        <a:rPr lang="en-US" sz="800" smtClean="0">
                          <a:latin typeface="Calibri" pitchFamily="34" charset="0"/>
                        </a:rPr>
                        <a:t>APM00140712253</a:t>
                      </a:r>
                    </a:p>
                  </a:txBody>
                  <a:tcPr/>
                </a:tc>
                <a:tc>
                  <a:txBody>
                    <a:bodyPr/>
                    <a:lstStyle/>
                    <a:p>
                      <a:pPr algn="l"/>
                      <a:r>
                        <a:rPr lang="en-US" sz="800" smtClean="0">
                          <a:latin typeface="Calibri" pitchFamily="34" charset="0"/>
                        </a:rPr>
                        <a:t>Pool 0 - Recoverpoint JVol</a:t>
                      </a:r>
                    </a:p>
                  </a:txBody>
                  <a:tcPr/>
                </a:tc>
                <a:tc>
                  <a:txBody>
                    <a:bodyPr/>
                    <a:lstStyle/>
                    <a:p>
                      <a:pPr algn="l"/>
                      <a:r>
                        <a:rPr lang="en-US" sz="800" smtClean="0">
                          <a:latin typeface="Calibri" pitchFamily="34" charset="0"/>
                        </a:rPr>
                        <a:t>SAS</a:t>
                      </a:r>
                    </a:p>
                  </a:txBody>
                  <a:tcPr/>
                </a:tc>
                <a:tc>
                  <a:txBody>
                    <a:bodyPr/>
                    <a:lstStyle/>
                    <a:p>
                      <a:pPr algn="r"/>
                      <a:r>
                        <a:rPr lang="en-US" sz="800" smtClean="0">
                          <a:latin typeface="Calibri" pitchFamily="34" charset="0"/>
                        </a:rPr>
                        <a:t>10</a:t>
                      </a:r>
                    </a:p>
                  </a:txBody>
                  <a:tcPr/>
                </a:tc>
                <a:tc>
                  <a:txBody>
                    <a:bodyPr/>
                    <a:lstStyle/>
                    <a:p>
                      <a:pPr algn="r"/>
                      <a:r>
                        <a:rPr lang="en-US" sz="800" smtClean="0">
                          <a:latin typeface="Calibri" pitchFamily="34" charset="0"/>
                        </a:rPr>
                        <a:t>900</a:t>
                      </a:r>
                    </a:p>
                  </a:txBody>
                  <a:tcPr/>
                </a:tc>
                <a:tc>
                  <a:txBody>
                    <a:bodyPr/>
                    <a:lstStyle/>
                    <a:p>
                      <a:pPr algn="r"/>
                      <a:r>
                        <a:rPr lang="en-US" sz="800" smtClean="0">
                          <a:latin typeface="Calibri" pitchFamily="34" charset="0"/>
                        </a:rPr>
                        <a:t>5</a:t>
                      </a:r>
                    </a:p>
                  </a:txBody>
                  <a:tcPr/>
                </a:tc>
                <a:tc>
                  <a:txBody>
                    <a:bodyPr/>
                    <a:lstStyle/>
                    <a:p>
                      <a:pPr algn="l"/>
                      <a:r>
                        <a:rPr lang="en-US" sz="800" smtClean="0">
                          <a:latin typeface="Calibri" pitchFamily="34" charset="0"/>
                        </a:rPr>
                        <a:t>HUC10909 CLAR900</a:t>
                      </a:r>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Ports</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1861425"/>
                <a:gridCol w="2052675"/>
                <a:gridCol w="2255175"/>
                <a:gridCol w="2288925"/>
              </a:tblGrid>
              <a:tr h="0">
                <a:tc>
                  <a:txBody>
                    <a:bodyPr/>
                    <a:lstStyle/>
                    <a:p>
                      <a:pPr algn="ctr"/>
                      <a:r>
                        <a:rPr lang="en-US" sz="800" smtClean="0">
                          <a:latin typeface="Calibri" pitchFamily="34" charset="0"/>
                        </a:rPr>
                        <a:t>Name</a:t>
                      </a:r>
                    </a:p>
                  </a:txBody>
                  <a:tcPr/>
                </a:tc>
                <a:tc>
                  <a:txBody>
                    <a:bodyPr/>
                    <a:lstStyle/>
                    <a:p>
                      <a:pPr algn="ctr"/>
                      <a:r>
                        <a:rPr lang="en-US" sz="800" smtClean="0">
                          <a:latin typeface="Calibri" pitchFamily="34" charset="0"/>
                        </a:rPr>
                        <a:t>Speed (GB/sec)</a:t>
                      </a:r>
                    </a:p>
                  </a:txBody>
                  <a:tcPr/>
                </a:tc>
                <a:tc>
                  <a:txBody>
                    <a:bodyPr/>
                    <a:lstStyle/>
                    <a:p>
                      <a:pPr algn="ctr"/>
                      <a:r>
                        <a:rPr lang="en-US" sz="800" smtClean="0">
                          <a:latin typeface="Calibri" pitchFamily="34" charset="0"/>
                        </a:rPr>
                        <a:t>Read MB/sec - 95th</a:t>
                      </a:r>
                    </a:p>
                  </a:txBody>
                  <a:tcPr/>
                </a:tc>
                <a:tc>
                  <a:txBody>
                    <a:bodyPr/>
                    <a:lstStyle/>
                    <a:p>
                      <a:pPr algn="ctr"/>
                      <a:r>
                        <a:rPr lang="en-US" sz="800" smtClean="0">
                          <a:latin typeface="Calibri" pitchFamily="34" charset="0"/>
                        </a:rPr>
                        <a:t>Write MB/sec - 95th</a:t>
                      </a:r>
                    </a:p>
                  </a:txBody>
                  <a:tcPr/>
                </a:tc>
              </a:tr>
              <a:tr h="0">
                <a:tc>
                  <a:txBody>
                    <a:bodyPr/>
                    <a:lstStyle/>
                    <a:p>
                      <a:pPr algn="l"/>
                      <a:r>
                        <a:rPr lang="en-US" sz="800" smtClean="0">
                          <a:latin typeface="Calibri" pitchFamily="34" charset="0"/>
                        </a:rPr>
                        <a:t>SP B10-ISCSI</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SP A6-FC</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SP A4-FC</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45</a:t>
                      </a:r>
                    </a:p>
                  </a:txBody>
                  <a:tcPr/>
                </a:tc>
                <a:tc>
                  <a:txBody>
                    <a:bodyPr/>
                    <a:lstStyle/>
                    <a:p>
                      <a:pPr algn="r"/>
                      <a:r>
                        <a:rPr lang="en-US" sz="800" smtClean="0">
                          <a:latin typeface="Calibri" pitchFamily="34" charset="0"/>
                        </a:rPr>
                        <a:t>38</a:t>
                      </a:r>
                    </a:p>
                  </a:txBody>
                  <a:tcPr/>
                </a:tc>
              </a:tr>
              <a:tr h="0">
                <a:tc>
                  <a:txBody>
                    <a:bodyPr/>
                    <a:lstStyle/>
                    <a:p>
                      <a:pPr algn="l"/>
                      <a:r>
                        <a:rPr lang="en-US" sz="800" smtClean="0">
                          <a:latin typeface="Calibri" pitchFamily="34" charset="0"/>
                        </a:rPr>
                        <a:t>SP B1-FC</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SP B7-FC</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SP B4-FC</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29</a:t>
                      </a:r>
                    </a:p>
                  </a:txBody>
                  <a:tcPr/>
                </a:tc>
                <a:tc>
                  <a:txBody>
                    <a:bodyPr/>
                    <a:lstStyle/>
                    <a:p>
                      <a:pPr algn="r"/>
                      <a:r>
                        <a:rPr lang="en-US" sz="800" smtClean="0">
                          <a:latin typeface="Calibri" pitchFamily="34" charset="0"/>
                        </a:rPr>
                        <a:t>40</a:t>
                      </a:r>
                    </a:p>
                  </a:txBody>
                  <a:tcPr/>
                </a:tc>
              </a:tr>
              <a:tr h="0">
                <a:tc>
                  <a:txBody>
                    <a:bodyPr/>
                    <a:lstStyle/>
                    <a:p>
                      <a:pPr algn="l"/>
                      <a:r>
                        <a:rPr lang="en-US" sz="800" smtClean="0">
                          <a:latin typeface="Calibri" pitchFamily="34" charset="0"/>
                        </a:rPr>
                        <a:t>SP A1-FC</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1</a:t>
                      </a:r>
                    </a:p>
                  </a:txBody>
                  <a:tcPr/>
                </a:tc>
              </a:tr>
              <a:tr h="0">
                <a:tc>
                  <a:txBody>
                    <a:bodyPr/>
                    <a:lstStyle/>
                    <a:p>
                      <a:pPr algn="l"/>
                      <a:r>
                        <a:rPr lang="en-US" sz="800" smtClean="0">
                          <a:latin typeface="Calibri" pitchFamily="34" charset="0"/>
                        </a:rPr>
                        <a:t>SP A11-ISCSI</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SP B2-FC</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SP A7-FC</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SP A5-FC</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44</a:t>
                      </a:r>
                    </a:p>
                  </a:txBody>
                  <a:tcPr/>
                </a:tc>
                <a:tc>
                  <a:txBody>
                    <a:bodyPr/>
                    <a:lstStyle/>
                    <a:p>
                      <a:pPr algn="r"/>
                      <a:r>
                        <a:rPr lang="en-US" sz="800" smtClean="0">
                          <a:latin typeface="Calibri" pitchFamily="34" charset="0"/>
                        </a:rPr>
                        <a:t>36</a:t>
                      </a:r>
                    </a:p>
                  </a:txBody>
                  <a:tcPr/>
                </a:tc>
              </a:tr>
              <a:tr h="0">
                <a:tc>
                  <a:txBody>
                    <a:bodyPr/>
                    <a:lstStyle/>
                    <a:p>
                      <a:pPr algn="l"/>
                      <a:r>
                        <a:rPr lang="en-US" sz="800" smtClean="0">
                          <a:latin typeface="Calibri" pitchFamily="34" charset="0"/>
                        </a:rPr>
                        <a:t>SP B6-FC</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SP B9-ISCSI</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SP A10-ISCSI</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SP A3-FC</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SP A9-ISCSI</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Ports (Cont.)</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1861425"/>
                <a:gridCol w="2052675"/>
                <a:gridCol w="2255175"/>
                <a:gridCol w="2288925"/>
              </a:tblGrid>
              <a:tr h="0">
                <a:tc>
                  <a:txBody>
                    <a:bodyPr/>
                    <a:lstStyle/>
                    <a:p>
                      <a:pPr algn="ctr"/>
                      <a:r>
                        <a:rPr lang="en-US" sz="800" smtClean="0">
                          <a:latin typeface="Calibri" pitchFamily="34" charset="0"/>
                        </a:rPr>
                        <a:t>Name</a:t>
                      </a:r>
                    </a:p>
                  </a:txBody>
                  <a:tcPr/>
                </a:tc>
                <a:tc>
                  <a:txBody>
                    <a:bodyPr/>
                    <a:lstStyle/>
                    <a:p>
                      <a:pPr algn="ctr"/>
                      <a:r>
                        <a:rPr lang="en-US" sz="800" smtClean="0">
                          <a:latin typeface="Calibri" pitchFamily="34" charset="0"/>
                        </a:rPr>
                        <a:t>Speed (GB/sec)</a:t>
                      </a:r>
                    </a:p>
                  </a:txBody>
                  <a:tcPr/>
                </a:tc>
                <a:tc>
                  <a:txBody>
                    <a:bodyPr/>
                    <a:lstStyle/>
                    <a:p>
                      <a:pPr algn="ctr"/>
                      <a:r>
                        <a:rPr lang="en-US" sz="800" smtClean="0">
                          <a:latin typeface="Calibri" pitchFamily="34" charset="0"/>
                        </a:rPr>
                        <a:t>Read MB/sec - 95th</a:t>
                      </a:r>
                    </a:p>
                  </a:txBody>
                  <a:tcPr/>
                </a:tc>
                <a:tc>
                  <a:txBody>
                    <a:bodyPr/>
                    <a:lstStyle/>
                    <a:p>
                      <a:pPr algn="ctr"/>
                      <a:r>
                        <a:rPr lang="en-US" sz="800" smtClean="0">
                          <a:latin typeface="Calibri" pitchFamily="34" charset="0"/>
                        </a:rPr>
                        <a:t>Write MB/sec - 95th</a:t>
                      </a:r>
                    </a:p>
                  </a:txBody>
                  <a:tcPr/>
                </a:tc>
              </a:tr>
              <a:tr h="0">
                <a:tc>
                  <a:txBody>
                    <a:bodyPr/>
                    <a:lstStyle/>
                    <a:p>
                      <a:pPr algn="l"/>
                      <a:r>
                        <a:rPr lang="en-US" sz="800" smtClean="0">
                          <a:latin typeface="Calibri" pitchFamily="34" charset="0"/>
                        </a:rPr>
                        <a:t>SP A2-FC</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SP B0-FC</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SP B11-ISCSI</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SP B5-FC</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30</a:t>
                      </a:r>
                    </a:p>
                  </a:txBody>
                  <a:tcPr/>
                </a:tc>
                <a:tc>
                  <a:txBody>
                    <a:bodyPr/>
                    <a:lstStyle/>
                    <a:p>
                      <a:pPr algn="r"/>
                      <a:r>
                        <a:rPr lang="en-US" sz="800" smtClean="0">
                          <a:latin typeface="Calibri" pitchFamily="34" charset="0"/>
                        </a:rPr>
                        <a:t>41</a:t>
                      </a:r>
                    </a:p>
                  </a:txBody>
                  <a:tcPr/>
                </a:tc>
              </a:tr>
              <a:tr h="0">
                <a:tc>
                  <a:txBody>
                    <a:bodyPr/>
                    <a:lstStyle/>
                    <a:p>
                      <a:pPr algn="l"/>
                      <a:r>
                        <a:rPr lang="en-US" sz="800" smtClean="0">
                          <a:latin typeface="Calibri" pitchFamily="34" charset="0"/>
                        </a:rPr>
                        <a:t>SP A0-FC</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1</a:t>
                      </a:r>
                    </a:p>
                  </a:txBody>
                  <a:tcPr/>
                </a:tc>
              </a:tr>
              <a:tr h="0">
                <a:tc>
                  <a:txBody>
                    <a:bodyPr/>
                    <a:lstStyle/>
                    <a:p>
                      <a:pPr algn="l"/>
                      <a:r>
                        <a:rPr lang="en-US" sz="800" smtClean="0">
                          <a:latin typeface="Calibri" pitchFamily="34" charset="0"/>
                        </a:rPr>
                        <a:t>SP A8-ISCSI</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SP B3-FC</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SP B8-ISCSI</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IO Size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IO Sizes
</a:t>
            </a:r>
            <a:endParaRPr lang="en-US" dirty="0"/>
          </a:p>
        </p:txBody>
      </p:sp>
      <p:graphicFrame>
        <p:nvGraphicFramePr>
          <p:cNvPr id="11" name="Content Placeholder 12"/>
          <p:cNvGraphicFramePr>
            <a:graphicFrameLocks noGrp="1"/>
          </p:cNvGraphicFramePr>
          <p:nvPr>
            <p:ph idx="10"/>
          </p:nvPr>
        </p:nvGraphicFramePr>
        <p:xfrm>
          <a:off x="379413" y="990600"/>
          <a:ext cx="8458200" cy="1646238"/>
        </p:xfrm>
        <a:graphic>
          <a:graphicData uri="http://schemas.openxmlformats.org/drawingml/2006/chart">
            <c:chart xmlns:c="http://schemas.openxmlformats.org/drawingml/2006/chart" xmlns:r="http://schemas.openxmlformats.org/officeDocument/2006/relationships" r:id="rIdchart28"/>
          </a:graphicData>
        </a:graphic>
      </p:graphicFrame>
      <p:graphicFrame>
        <p:nvGraphicFramePr>
          <p:cNvPr id="12" name="Content Placeholder 13"/>
          <p:cNvGraphicFramePr>
            <a:graphicFrameLocks noGrp="1"/>
          </p:cNvGraphicFramePr>
          <p:nvPr>
            <p:ph idx="11"/>
          </p:nvPr>
        </p:nvGraphicFramePr>
        <p:xfrm>
          <a:off x="384175" y="2770188"/>
          <a:ext cx="8458200" cy="1646237"/>
        </p:xfrm>
        <a:graphic>
          <a:graphicData uri="http://schemas.openxmlformats.org/drawingml/2006/chart">
            <c:chart xmlns:c="http://schemas.openxmlformats.org/drawingml/2006/chart" xmlns:r="http://schemas.openxmlformats.org/officeDocument/2006/relationships" r:id="rIdchart29"/>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Heat Map
</a:t>
            </a:r>
            <a:endParaRPr lang="en-US" dirty="0"/>
          </a:p>
        </p:txBody>
      </p:sp>
      <p:pic>
        <p:nvPicPr>
          <p:cNvPr id="11" name="Content Placeholder 11"/>
          <p:cNvPicPr>
            <a:picLocks noGrp="1" noChangeAspect="1"/>
          </p:cNvPicPr>
          <p:nvPr>
            <p:ph sz="quarter" idx="10"/>
          </p:nvPr>
        </p:nvPicPr>
        <p:blipFill>
          <a:blip r:embed="imageRel1"/>
          <a:stretch>
            <a:fillRect/>
          </a:stretch>
        </p:blipFill>
        <p:spPr>
          <a:xfrm>
            <a:off x="381000" y="990600"/>
            <a:ext cx="8458200" cy="3429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IO Sizes over Time (Reads)</a:t>
            </a:r>
            <a:endParaRPr lang="en-US" dirty="0"/>
          </a:p>
        </p:txBody>
      </p:sp>
      <p:pic>
        <p:nvPicPr>
          <p:cNvPr id="11" name="Content Placeholder 11"/>
          <p:cNvPicPr>
            <a:picLocks noGrp="1" noChangeAspect="1"/>
          </p:cNvPicPr>
          <p:nvPr>
            <p:ph sz="quarter" idx="10"/>
          </p:nvPr>
        </p:nvPicPr>
        <p:blipFill>
          <a:blip r:embed="imageRel3"/>
          <a:stretch>
            <a:fillRect/>
          </a:stretch>
        </p:blipFill>
        <p:spPr>
          <a:xfrm>
            <a:off x="381000" y="990600"/>
            <a:ext cx="8458200" cy="3429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IO Sizes over Time (Writes)</a:t>
            </a:r>
            <a:endParaRPr lang="en-US" dirty="0"/>
          </a:p>
        </p:txBody>
      </p:sp>
      <p:pic>
        <p:nvPicPr>
          <p:cNvPr id="11" name="Content Placeholder 11"/>
          <p:cNvPicPr>
            <a:picLocks noGrp="1" noChangeAspect="1"/>
          </p:cNvPicPr>
          <p:nvPr>
            <p:ph sz="quarter" idx="10"/>
          </p:nvPr>
        </p:nvPicPr>
        <p:blipFill>
          <a:blip r:embed="imageRel4"/>
          <a:stretch>
            <a:fillRect/>
          </a:stretch>
        </p:blipFill>
        <p:spPr>
          <a:xfrm>
            <a:off x="381000" y="990600"/>
            <a:ext cx="8458200" cy="3429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Reads
</a:t>
            </a:r>
            <a:endParaRPr lang="en-US" dirty="0"/>
          </a:p>
        </p:txBody>
      </p:sp>
      <p:graphicFrame>
        <p:nvGraphicFramePr>
          <p:cNvPr id="11" name="Content Placeholder 12"/>
          <p:cNvGraphicFramePr>
            <a:graphicFrameLocks noGrp="1"/>
          </p:cNvGraphicFramePr>
          <p:nvPr>
            <p:ph idx="10"/>
          </p:nvPr>
        </p:nvGraphicFramePr>
        <p:xfrm>
          <a:off x="384175" y="990600"/>
          <a:ext cx="8458200" cy="1050925"/>
        </p:xfrm>
        <a:graphic>
          <a:graphicData uri="http://schemas.openxmlformats.org/drawingml/2006/chart">
            <c:chart xmlns:c="http://schemas.openxmlformats.org/drawingml/2006/chart" xmlns:r="http://schemas.openxmlformats.org/officeDocument/2006/relationships" r:id="rIdchart30"/>
          </a:graphicData>
        </a:graphic>
      </p:graphicFrame>
      <p:graphicFrame>
        <p:nvGraphicFramePr>
          <p:cNvPr id="12" name="Content Placeholder 13"/>
          <p:cNvGraphicFramePr>
            <a:graphicFrameLocks noGrp="1"/>
          </p:cNvGraphicFramePr>
          <p:nvPr>
            <p:ph idx="11"/>
          </p:nvPr>
        </p:nvGraphicFramePr>
        <p:xfrm>
          <a:off x="384175" y="2176463"/>
          <a:ext cx="8458200" cy="1050925"/>
        </p:xfrm>
        <a:graphic>
          <a:graphicData uri="http://schemas.openxmlformats.org/drawingml/2006/chart">
            <c:chart xmlns:c="http://schemas.openxmlformats.org/drawingml/2006/chart" xmlns:r="http://schemas.openxmlformats.org/officeDocument/2006/relationships" r:id="rIdchart31"/>
          </a:graphicData>
        </a:graphic>
      </p:graphicFrame>
      <p:graphicFrame>
        <p:nvGraphicFramePr>
          <p:cNvPr id="13" name="Content Placeholder 14"/>
          <p:cNvGraphicFramePr>
            <a:graphicFrameLocks noGrp="1"/>
          </p:cNvGraphicFramePr>
          <p:nvPr>
            <p:ph idx="12"/>
          </p:nvPr>
        </p:nvGraphicFramePr>
        <p:xfrm>
          <a:off x="384175" y="3365500"/>
          <a:ext cx="8458200" cy="1050925"/>
        </p:xfrm>
        <a:graphic>
          <a:graphicData uri="http://schemas.openxmlformats.org/drawingml/2006/chart">
            <c:chart xmlns:c="http://schemas.openxmlformats.org/drawingml/2006/chart" xmlns:r="http://schemas.openxmlformats.org/officeDocument/2006/relationships" r:id="rIdchart32"/>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Writes
</a:t>
            </a:r>
            <a:endParaRPr lang="en-US" dirty="0"/>
          </a:p>
        </p:txBody>
      </p:sp>
      <p:graphicFrame>
        <p:nvGraphicFramePr>
          <p:cNvPr id="11" name="Content Placeholder 12"/>
          <p:cNvGraphicFramePr>
            <a:graphicFrameLocks noGrp="1"/>
          </p:cNvGraphicFramePr>
          <p:nvPr>
            <p:ph idx="10"/>
          </p:nvPr>
        </p:nvGraphicFramePr>
        <p:xfrm>
          <a:off x="384175" y="990600"/>
          <a:ext cx="8458200" cy="1050925"/>
        </p:xfrm>
        <a:graphic>
          <a:graphicData uri="http://schemas.openxmlformats.org/drawingml/2006/chart">
            <c:chart xmlns:c="http://schemas.openxmlformats.org/drawingml/2006/chart" xmlns:r="http://schemas.openxmlformats.org/officeDocument/2006/relationships" r:id="rIdchart33"/>
          </a:graphicData>
        </a:graphic>
      </p:graphicFrame>
      <p:graphicFrame>
        <p:nvGraphicFramePr>
          <p:cNvPr id="12" name="Content Placeholder 13"/>
          <p:cNvGraphicFramePr>
            <a:graphicFrameLocks noGrp="1"/>
          </p:cNvGraphicFramePr>
          <p:nvPr>
            <p:ph idx="11"/>
          </p:nvPr>
        </p:nvGraphicFramePr>
        <p:xfrm>
          <a:off x="384175" y="2176463"/>
          <a:ext cx="8458200" cy="1050925"/>
        </p:xfrm>
        <a:graphic>
          <a:graphicData uri="http://schemas.openxmlformats.org/drawingml/2006/chart">
            <c:chart xmlns:c="http://schemas.openxmlformats.org/drawingml/2006/chart" xmlns:r="http://schemas.openxmlformats.org/officeDocument/2006/relationships" r:id="rIdchart34"/>
          </a:graphicData>
        </a:graphic>
      </p:graphicFrame>
      <p:graphicFrame>
        <p:nvGraphicFramePr>
          <p:cNvPr id="13" name="Content Placeholder 14"/>
          <p:cNvGraphicFramePr>
            <a:graphicFrameLocks noGrp="1"/>
          </p:cNvGraphicFramePr>
          <p:nvPr>
            <p:ph idx="12"/>
          </p:nvPr>
        </p:nvGraphicFramePr>
        <p:xfrm>
          <a:off x="384175" y="3365500"/>
          <a:ext cx="8458200" cy="1050925"/>
        </p:xfrm>
        <a:graphic>
          <a:graphicData uri="http://schemas.openxmlformats.org/drawingml/2006/chart">
            <c:chart xmlns:c="http://schemas.openxmlformats.org/drawingml/2006/chart" xmlns:r="http://schemas.openxmlformats.org/officeDocument/2006/relationships" r:id="rIdchart35"/>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SP Cache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Caching - SP Cache
</a:t>
            </a:r>
            <a:endParaRPr lang="en-US" dirty="0"/>
          </a:p>
        </p:txBody>
      </p:sp>
      <p:graphicFrame>
        <p:nvGraphicFramePr>
          <p:cNvPr id="11" name="Content Placeholder 12"/>
          <p:cNvGraphicFramePr>
            <a:graphicFrameLocks noGrp="1"/>
          </p:cNvGraphicFramePr>
          <p:nvPr>
            <p:ph idx="10"/>
          </p:nvPr>
        </p:nvGraphicFramePr>
        <p:xfrm>
          <a:off x="384175" y="990600"/>
          <a:ext cx="8458200" cy="1050925"/>
        </p:xfrm>
        <a:graphic>
          <a:graphicData uri="http://schemas.openxmlformats.org/drawingml/2006/chart">
            <c:chart xmlns:c="http://schemas.openxmlformats.org/drawingml/2006/chart" xmlns:r="http://schemas.openxmlformats.org/officeDocument/2006/relationships" r:id="rIdchart36"/>
          </a:graphicData>
        </a:graphic>
      </p:graphicFrame>
      <p:graphicFrame>
        <p:nvGraphicFramePr>
          <p:cNvPr id="12" name="Content Placeholder 13"/>
          <p:cNvGraphicFramePr>
            <a:graphicFrameLocks noGrp="1"/>
          </p:cNvGraphicFramePr>
          <p:nvPr>
            <p:ph idx="11"/>
          </p:nvPr>
        </p:nvGraphicFramePr>
        <p:xfrm>
          <a:off x="384175" y="2176463"/>
          <a:ext cx="8458200" cy="1050925"/>
        </p:xfrm>
        <a:graphic>
          <a:graphicData uri="http://schemas.openxmlformats.org/drawingml/2006/chart">
            <c:chart xmlns:c="http://schemas.openxmlformats.org/drawingml/2006/chart" xmlns:r="http://schemas.openxmlformats.org/officeDocument/2006/relationships" r:id="rIdchart37"/>
          </a:graphicData>
        </a:graphic>
      </p:graphicFrame>
      <p:graphicFrame>
        <p:nvGraphicFramePr>
          <p:cNvPr id="13" name="Content Placeholder 14"/>
          <p:cNvGraphicFramePr>
            <a:graphicFrameLocks noGrp="1"/>
          </p:cNvGraphicFramePr>
          <p:nvPr>
            <p:ph idx="12"/>
          </p:nvPr>
        </p:nvGraphicFramePr>
        <p:xfrm>
          <a:off x="384175" y="3365500"/>
          <a:ext cx="8458200" cy="1050925"/>
        </p:xfrm>
        <a:graphic>
          <a:graphicData uri="http://schemas.openxmlformats.org/drawingml/2006/chart">
            <c:chart xmlns:c="http://schemas.openxmlformats.org/drawingml/2006/chart" xmlns:r="http://schemas.openxmlformats.org/officeDocument/2006/relationships" r:id="rIdchart38"/>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SP Cache Hits</a:t>
            </a:r>
            <a:endParaRPr lang="en-US" dirty="0"/>
          </a:p>
        </p:txBody>
      </p:sp>
      <p:graphicFrame>
        <p:nvGraphicFramePr>
          <p:cNvPr id="11" name="Content Placeholder 12"/>
          <p:cNvGraphicFramePr>
            <a:graphicFrameLocks noGrp="1"/>
          </p:cNvGraphicFramePr>
          <p:nvPr>
            <p:ph idx="10"/>
          </p:nvPr>
        </p:nvGraphicFramePr>
        <p:xfrm>
          <a:off x="381000" y="990600"/>
          <a:ext cx="8458200" cy="3429000"/>
        </p:xfrm>
        <a:graphic>
          <a:graphicData uri="http://schemas.openxmlformats.org/drawingml/2006/chart">
            <c:chart xmlns:c="http://schemas.openxmlformats.org/drawingml/2006/chart" xmlns:r="http://schemas.openxmlformats.org/officeDocument/2006/relationships" r:id="rIdchart39"/>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Cache Write Throttling</a:t>
            </a:r>
            <a:endParaRPr lang="en-US" dirty="0"/>
          </a:p>
        </p:txBody>
      </p:sp>
      <p:pic>
        <p:nvPicPr>
          <p:cNvPr id="11" name="Content Placeholder 11"/>
          <p:cNvPicPr>
            <a:picLocks noGrp="1" noChangeAspect="1"/>
          </p:cNvPicPr>
          <p:nvPr>
            <p:ph sz="quarter" idx="10"/>
          </p:nvPr>
        </p:nvPicPr>
        <p:blipFill>
          <a:blip r:embed="imageRel5"/>
          <a:stretch>
            <a:fillRect/>
          </a:stretch>
        </p:blipFill>
        <p:spPr>
          <a:xfrm>
            <a:off x="381000" y="990600"/>
            <a:ext cx="8458200" cy="3429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SP Response Time
</a:t>
            </a:r>
            <a:endParaRPr lang="en-US" dirty="0"/>
          </a:p>
        </p:txBody>
      </p:sp>
      <p:graphicFrame>
        <p:nvGraphicFramePr>
          <p:cNvPr id="11" name="Content Placeholder 12"/>
          <p:cNvGraphicFramePr>
            <a:graphicFrameLocks noGrp="1"/>
          </p:cNvGraphicFramePr>
          <p:nvPr>
            <p:ph idx="10"/>
          </p:nvPr>
        </p:nvGraphicFramePr>
        <p:xfrm>
          <a:off x="384175" y="990600"/>
          <a:ext cx="8458200" cy="1050925"/>
        </p:xfrm>
        <a:graphic>
          <a:graphicData uri="http://schemas.openxmlformats.org/drawingml/2006/chart">
            <c:chart xmlns:c="http://schemas.openxmlformats.org/drawingml/2006/chart" xmlns:r="http://schemas.openxmlformats.org/officeDocument/2006/relationships" r:id="rIdchart40"/>
          </a:graphicData>
        </a:graphic>
      </p:graphicFrame>
      <p:graphicFrame>
        <p:nvGraphicFramePr>
          <p:cNvPr id="12" name="Content Placeholder 13"/>
          <p:cNvGraphicFramePr>
            <a:graphicFrameLocks noGrp="1"/>
          </p:cNvGraphicFramePr>
          <p:nvPr>
            <p:ph idx="11"/>
          </p:nvPr>
        </p:nvGraphicFramePr>
        <p:xfrm>
          <a:off x="384175" y="2176463"/>
          <a:ext cx="8458200" cy="1050925"/>
        </p:xfrm>
        <a:graphic>
          <a:graphicData uri="http://schemas.openxmlformats.org/drawingml/2006/chart">
            <c:chart xmlns:c="http://schemas.openxmlformats.org/drawingml/2006/chart" xmlns:r="http://schemas.openxmlformats.org/officeDocument/2006/relationships" r:id="rIdchart41"/>
          </a:graphicData>
        </a:graphic>
      </p:graphicFrame>
      <p:graphicFrame>
        <p:nvGraphicFramePr>
          <p:cNvPr id="13" name="Content Placeholder 14"/>
          <p:cNvGraphicFramePr>
            <a:graphicFrameLocks noGrp="1"/>
          </p:cNvGraphicFramePr>
          <p:nvPr>
            <p:ph idx="12"/>
          </p:nvPr>
        </p:nvGraphicFramePr>
        <p:xfrm>
          <a:off x="384175" y="3365500"/>
          <a:ext cx="8458200" cy="1050925"/>
        </p:xfrm>
        <a:graphic>
          <a:graphicData uri="http://schemas.openxmlformats.org/drawingml/2006/chart">
            <c:chart xmlns:c="http://schemas.openxmlformats.org/drawingml/2006/chart" xmlns:r="http://schemas.openxmlformats.org/officeDocument/2006/relationships" r:id="rIdchart42"/>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Performance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Array Capacity</a:t>
            </a:r>
            <a:endParaRPr lang="en-US" dirty="0"/>
          </a:p>
        </p:txBody>
      </p:sp>
      <p:graphicFrame>
        <p:nvGraphicFramePr>
          <p:cNvPr id="11" name="Content Placeholder 12"/>
          <p:cNvGraphicFramePr>
            <a:graphicFrameLocks noGrp="1"/>
          </p:cNvGraphicFramePr>
          <p:nvPr>
            <p:ph idx="10"/>
          </p:nvPr>
        </p:nvGraphicFramePr>
        <p:xfrm>
          <a:off x="381000" y="990600"/>
          <a:ext cx="8458200" cy="3429000"/>
        </p:xfrm>
        <a:graphic>
          <a:graphicData uri="http://schemas.openxmlformats.org/drawingml/2006/chart">
            <c:chart xmlns:c="http://schemas.openxmlformats.org/drawingml/2006/chart" xmlns:r="http://schemas.openxmlformats.org/officeDocument/2006/relationships" r:id="rIdchart3"/>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SP Stats
</a:t>
            </a:r>
            <a:endParaRPr lang="en-US" dirty="0"/>
          </a:p>
        </p:txBody>
      </p:sp>
      <p:graphicFrame>
        <p:nvGraphicFramePr>
          <p:cNvPr id="11" name="Content Placeholder 12"/>
          <p:cNvGraphicFramePr>
            <a:graphicFrameLocks noGrp="1"/>
          </p:cNvGraphicFramePr>
          <p:nvPr>
            <p:ph idx="10"/>
          </p:nvPr>
        </p:nvGraphicFramePr>
        <p:xfrm>
          <a:off x="384175" y="990600"/>
          <a:ext cx="8458200" cy="1050925"/>
        </p:xfrm>
        <a:graphic>
          <a:graphicData uri="http://schemas.openxmlformats.org/drawingml/2006/chart">
            <c:chart xmlns:c="http://schemas.openxmlformats.org/drawingml/2006/chart" xmlns:r="http://schemas.openxmlformats.org/officeDocument/2006/relationships" r:id="rIdchart43"/>
          </a:graphicData>
        </a:graphic>
      </p:graphicFrame>
      <p:graphicFrame>
        <p:nvGraphicFramePr>
          <p:cNvPr id="12" name="Content Placeholder 13"/>
          <p:cNvGraphicFramePr>
            <a:graphicFrameLocks noGrp="1"/>
          </p:cNvGraphicFramePr>
          <p:nvPr>
            <p:ph idx="11"/>
          </p:nvPr>
        </p:nvGraphicFramePr>
        <p:xfrm>
          <a:off x="384175" y="2176463"/>
          <a:ext cx="8458200" cy="1050925"/>
        </p:xfrm>
        <a:graphic>
          <a:graphicData uri="http://schemas.openxmlformats.org/drawingml/2006/chart">
            <c:chart xmlns:c="http://schemas.openxmlformats.org/drawingml/2006/chart" xmlns:r="http://schemas.openxmlformats.org/officeDocument/2006/relationships" r:id="rIdchart44"/>
          </a:graphicData>
        </a:graphic>
      </p:graphicFrame>
      <p:graphicFrame>
        <p:nvGraphicFramePr>
          <p:cNvPr id="13" name="Content Placeholder 14"/>
          <p:cNvGraphicFramePr>
            <a:graphicFrameLocks noGrp="1"/>
          </p:cNvGraphicFramePr>
          <p:nvPr>
            <p:ph idx="12"/>
          </p:nvPr>
        </p:nvGraphicFramePr>
        <p:xfrm>
          <a:off x="384175" y="3365500"/>
          <a:ext cx="8458200" cy="1050925"/>
        </p:xfrm>
        <a:graphic>
          <a:graphicData uri="http://schemas.openxmlformats.org/drawingml/2006/chart">
            <c:chart xmlns:c="http://schemas.openxmlformats.org/drawingml/2006/chart" xmlns:r="http://schemas.openxmlformats.org/officeDocument/2006/relationships" r:id="rIdchart45"/>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SP Port Bandwidth
</a:t>
            </a:r>
            <a:endParaRPr lang="en-US" dirty="0"/>
          </a:p>
        </p:txBody>
      </p:sp>
      <p:graphicFrame>
        <p:nvGraphicFramePr>
          <p:cNvPr id="11" name="Content Placeholder 12"/>
          <p:cNvGraphicFramePr>
            <a:graphicFrameLocks noGrp="1"/>
          </p:cNvGraphicFramePr>
          <p:nvPr>
            <p:ph idx="10"/>
          </p:nvPr>
        </p:nvGraphicFramePr>
        <p:xfrm>
          <a:off x="379413" y="990600"/>
          <a:ext cx="8458200" cy="1646238"/>
        </p:xfrm>
        <a:graphic>
          <a:graphicData uri="http://schemas.openxmlformats.org/drawingml/2006/chart">
            <c:chart xmlns:c="http://schemas.openxmlformats.org/drawingml/2006/chart" xmlns:r="http://schemas.openxmlformats.org/officeDocument/2006/relationships" r:id="rIdchart46"/>
          </a:graphicData>
        </a:graphic>
      </p:graphicFrame>
      <p:graphicFrame>
        <p:nvGraphicFramePr>
          <p:cNvPr id="12" name="Content Placeholder 13"/>
          <p:cNvGraphicFramePr>
            <a:graphicFrameLocks noGrp="1"/>
          </p:cNvGraphicFramePr>
          <p:nvPr>
            <p:ph idx="11"/>
          </p:nvPr>
        </p:nvGraphicFramePr>
        <p:xfrm>
          <a:off x="384175" y="2770188"/>
          <a:ext cx="8458200" cy="1646237"/>
        </p:xfrm>
        <a:graphic>
          <a:graphicData uri="http://schemas.openxmlformats.org/drawingml/2006/chart">
            <c:chart xmlns:c="http://schemas.openxmlformats.org/drawingml/2006/chart" xmlns:r="http://schemas.openxmlformats.org/officeDocument/2006/relationships" r:id="rIdchart47"/>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LUN Response Time
</a:t>
            </a:r>
            <a:endParaRPr lang="en-US" dirty="0"/>
          </a:p>
        </p:txBody>
      </p:sp>
      <p:graphicFrame>
        <p:nvGraphicFramePr>
          <p:cNvPr id="11" name="Content Placeholder 12"/>
          <p:cNvGraphicFramePr>
            <a:graphicFrameLocks noGrp="1"/>
          </p:cNvGraphicFramePr>
          <p:nvPr>
            <p:ph idx="10"/>
          </p:nvPr>
        </p:nvGraphicFramePr>
        <p:xfrm>
          <a:off x="384175" y="990600"/>
          <a:ext cx="8458200" cy="1050925"/>
        </p:xfrm>
        <a:graphic>
          <a:graphicData uri="http://schemas.openxmlformats.org/drawingml/2006/chart">
            <c:chart xmlns:c="http://schemas.openxmlformats.org/drawingml/2006/chart" xmlns:r="http://schemas.openxmlformats.org/officeDocument/2006/relationships" r:id="rIdchart48"/>
          </a:graphicData>
        </a:graphic>
      </p:graphicFrame>
      <p:graphicFrame>
        <p:nvGraphicFramePr>
          <p:cNvPr id="12" name="Content Placeholder 13"/>
          <p:cNvGraphicFramePr>
            <a:graphicFrameLocks noGrp="1"/>
          </p:cNvGraphicFramePr>
          <p:nvPr>
            <p:ph idx="11"/>
          </p:nvPr>
        </p:nvGraphicFramePr>
        <p:xfrm>
          <a:off x="384175" y="2176463"/>
          <a:ext cx="8458200" cy="1050925"/>
        </p:xfrm>
        <a:graphic>
          <a:graphicData uri="http://schemas.openxmlformats.org/drawingml/2006/chart">
            <c:chart xmlns:c="http://schemas.openxmlformats.org/drawingml/2006/chart" xmlns:r="http://schemas.openxmlformats.org/officeDocument/2006/relationships" r:id="rIdchart49"/>
          </a:graphicData>
        </a:graphic>
      </p:graphicFrame>
      <p:graphicFrame>
        <p:nvGraphicFramePr>
          <p:cNvPr id="13" name="Content Placeholder 14"/>
          <p:cNvGraphicFramePr>
            <a:graphicFrameLocks noGrp="1"/>
          </p:cNvGraphicFramePr>
          <p:nvPr>
            <p:ph idx="12"/>
          </p:nvPr>
        </p:nvGraphicFramePr>
        <p:xfrm>
          <a:off x="384175" y="3365500"/>
          <a:ext cx="8458200" cy="1050925"/>
        </p:xfrm>
        <a:graphic>
          <a:graphicData uri="http://schemas.openxmlformats.org/drawingml/2006/chart">
            <c:chart xmlns:c="http://schemas.openxmlformats.org/drawingml/2006/chart" xmlns:r="http://schemas.openxmlformats.org/officeDocument/2006/relationships" r:id="rIdchart50"/>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Host IOPS and MB/sec
</a:t>
            </a:r>
            <a:endParaRPr lang="en-US" dirty="0"/>
          </a:p>
        </p:txBody>
      </p:sp>
      <p:graphicFrame>
        <p:nvGraphicFramePr>
          <p:cNvPr id="11" name="Content Placeholder 12"/>
          <p:cNvGraphicFramePr>
            <a:graphicFrameLocks noGrp="1"/>
          </p:cNvGraphicFramePr>
          <p:nvPr>
            <p:ph idx="10"/>
          </p:nvPr>
        </p:nvGraphicFramePr>
        <p:xfrm>
          <a:off x="379413" y="990600"/>
          <a:ext cx="8458200" cy="1646238"/>
        </p:xfrm>
        <a:graphic>
          <a:graphicData uri="http://schemas.openxmlformats.org/drawingml/2006/chart">
            <c:chart xmlns:c="http://schemas.openxmlformats.org/drawingml/2006/chart" xmlns:r="http://schemas.openxmlformats.org/officeDocument/2006/relationships" r:id="rIdchart51"/>
          </a:graphicData>
        </a:graphic>
      </p:graphicFrame>
      <p:graphicFrame>
        <p:nvGraphicFramePr>
          <p:cNvPr id="12" name="Content Placeholder 13"/>
          <p:cNvGraphicFramePr>
            <a:graphicFrameLocks noGrp="1"/>
          </p:cNvGraphicFramePr>
          <p:nvPr>
            <p:ph idx="11"/>
          </p:nvPr>
        </p:nvGraphicFramePr>
        <p:xfrm>
          <a:off x="384175" y="2770188"/>
          <a:ext cx="8458200" cy="1646237"/>
        </p:xfrm>
        <a:graphic>
          <a:graphicData uri="http://schemas.openxmlformats.org/drawingml/2006/chart">
            <c:chart xmlns:c="http://schemas.openxmlformats.org/drawingml/2006/chart" xmlns:r="http://schemas.openxmlformats.org/officeDocument/2006/relationships" r:id="rIdchart52"/>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LUN Utilization</a:t>
            </a:r>
            <a:endParaRPr lang="en-US" dirty="0"/>
          </a:p>
        </p:txBody>
      </p:sp>
      <p:graphicFrame>
        <p:nvGraphicFramePr>
          <p:cNvPr id="11" name="Content Placeholder 12"/>
          <p:cNvGraphicFramePr>
            <a:graphicFrameLocks noGrp="1"/>
          </p:cNvGraphicFramePr>
          <p:nvPr>
            <p:ph idx="10"/>
          </p:nvPr>
        </p:nvGraphicFramePr>
        <p:xfrm>
          <a:off x="381000" y="990600"/>
          <a:ext cx="8458200" cy="3429000"/>
        </p:xfrm>
        <a:graphic>
          <a:graphicData uri="http://schemas.openxmlformats.org/drawingml/2006/chart">
            <c:chart xmlns:c="http://schemas.openxmlformats.org/drawingml/2006/chart" xmlns:r="http://schemas.openxmlformats.org/officeDocument/2006/relationships" r:id="rIdchart53"/>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Throughput vs Utilization</a:t>
            </a:r>
            <a:endParaRPr lang="en-US" dirty="0"/>
          </a:p>
        </p:txBody>
      </p:sp>
      <p:graphicFrame>
        <p:nvGraphicFramePr>
          <p:cNvPr id="11" name="Content Placeholder 12"/>
          <p:cNvGraphicFramePr>
            <a:graphicFrameLocks noGrp="1"/>
          </p:cNvGraphicFramePr>
          <p:nvPr>
            <p:ph idx="10"/>
          </p:nvPr>
        </p:nvGraphicFramePr>
        <p:xfrm>
          <a:off x="381000" y="990600"/>
          <a:ext cx="8458200" cy="3429000"/>
        </p:xfrm>
        <a:graphic>
          <a:graphicData uri="http://schemas.openxmlformats.org/drawingml/2006/chart">
            <c:chart xmlns:c="http://schemas.openxmlformats.org/drawingml/2006/chart" xmlns:r="http://schemas.openxmlformats.org/officeDocument/2006/relationships" r:id="rIdchart54"/>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Top LUNs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Top LUNs by ABQL</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596250"/>
                <a:gridCol w="551250"/>
                <a:gridCol w="810000"/>
                <a:gridCol w="837825"/>
                <a:gridCol w="1074075"/>
                <a:gridCol w="961575"/>
                <a:gridCol w="837825"/>
                <a:gridCol w="1107825"/>
                <a:gridCol w="860325"/>
                <a:gridCol w="821250"/>
              </a:tblGrid>
              <a:tr h="0">
                <a:tc>
                  <a:txBody>
                    <a:bodyPr/>
                    <a:lstStyle/>
                    <a:p>
                      <a:pPr algn="ctr"/>
                      <a:r>
                        <a:rPr lang="en-US" sz="800" smtClean="0">
                          <a:latin typeface="Calibri" pitchFamily="34" charset="0"/>
                        </a:rPr>
                        <a:t>LUN</a:t>
                      </a:r>
                    </a:p>
                  </a:txBody>
                  <a:tcPr/>
                </a:tc>
                <a:tc>
                  <a:txBody>
                    <a:bodyPr/>
                    <a:lstStyle/>
                    <a:p>
                      <a:pPr algn="ctr"/>
                      <a:r>
                        <a:rPr lang="en-US" sz="800" smtClean="0">
                          <a:latin typeface="Calibri" pitchFamily="34" charset="0"/>
                        </a:rPr>
                        <a:t>Parent</a:t>
                      </a:r>
                    </a:p>
                  </a:txBody>
                  <a:tcPr/>
                </a:tc>
                <a:tc>
                  <a:txBody>
                    <a:bodyPr/>
                    <a:lstStyle/>
                    <a:p>
                      <a:pPr algn="ctr"/>
                      <a:r>
                        <a:rPr lang="en-US" sz="800" smtClean="0">
                          <a:latin typeface="Calibri" pitchFamily="34" charset="0"/>
                        </a:rPr>
                        <a:t>ABQL - 95th</a:t>
                      </a:r>
                    </a:p>
                  </a:txBody>
                  <a:tcPr/>
                </a:tc>
                <a:tc>
                  <a:txBody>
                    <a:bodyPr/>
                    <a:lstStyle/>
                    <a:p>
                      <a:pPr algn="ctr"/>
                      <a:r>
                        <a:rPr lang="en-US" sz="800" smtClean="0">
                          <a:latin typeface="Calibri" pitchFamily="34" charset="0"/>
                        </a:rPr>
                        <a:t>Read Size (KB) - 95th</a:t>
                      </a:r>
                    </a:p>
                  </a:txBody>
                  <a:tcPr/>
                </a:tc>
                <a:tc>
                  <a:txBody>
                    <a:bodyPr/>
                    <a:lstStyle/>
                    <a:p>
                      <a:pPr algn="ctr"/>
                      <a:r>
                        <a:rPr lang="en-US" sz="800" smtClean="0">
                          <a:latin typeface="Calibri" pitchFamily="34" charset="0"/>
                        </a:rPr>
                        <a:t>Response Time (ms) - 95th</a:t>
                      </a:r>
                    </a:p>
                  </a:txBody>
                  <a:tcPr/>
                </a:tc>
                <a:tc>
                  <a:txBody>
                    <a:bodyPr/>
                    <a:lstStyle/>
                    <a:p>
                      <a:pPr algn="ctr"/>
                      <a:r>
                        <a:rPr lang="en-US" sz="800" smtClean="0">
                          <a:latin typeface="Calibri" pitchFamily="34" charset="0"/>
                        </a:rPr>
                        <a:t>Service Time (ms) - 95th</a:t>
                      </a:r>
                    </a:p>
                  </a:txBody>
                  <a:tcPr/>
                </a:tc>
                <a:tc>
                  <a:txBody>
                    <a:bodyPr/>
                    <a:lstStyle/>
                    <a:p>
                      <a:pPr algn="ctr"/>
                      <a:r>
                        <a:rPr lang="en-US" sz="800" smtClean="0">
                          <a:latin typeface="Calibri" pitchFamily="34" charset="0"/>
                        </a:rPr>
                        <a:t>Total IOPS - 95th</a:t>
                      </a:r>
                    </a:p>
                  </a:txBody>
                  <a:tcPr/>
                </a:tc>
                <a:tc>
                  <a:txBody>
                    <a:bodyPr/>
                    <a:lstStyle/>
                    <a:p>
                      <a:pPr algn="ctr"/>
                      <a:r>
                        <a:rPr lang="en-US" sz="800" smtClean="0">
                          <a:latin typeface="Calibri" pitchFamily="34" charset="0"/>
                        </a:rPr>
                        <a:t>Utilization (%) - 95th</a:t>
                      </a:r>
                    </a:p>
                  </a:txBody>
                  <a:tcPr/>
                </a:tc>
                <a:tc>
                  <a:txBody>
                    <a:bodyPr/>
                    <a:lstStyle/>
                    <a:p>
                      <a:pPr algn="ctr"/>
                      <a:r>
                        <a:rPr lang="en-US" sz="800" smtClean="0">
                          <a:latin typeface="Calibri" pitchFamily="34" charset="0"/>
                        </a:rPr>
                        <a:t>Write Size (KB) - 95th</a:t>
                      </a:r>
                    </a:p>
                  </a:txBody>
                  <a:tcPr/>
                </a:tc>
                <a:tc>
                  <a:txBody>
                    <a:bodyPr/>
                    <a:lstStyle/>
                    <a:p>
                      <a:pPr algn="ctr"/>
                      <a:r>
                        <a:rPr lang="en-US" sz="800" smtClean="0">
                          <a:latin typeface="Calibri" pitchFamily="34" charset="0"/>
                        </a:rPr>
                        <a:t>Hosts</a:t>
                      </a:r>
                    </a:p>
                  </a:txBody>
                  <a:tcPr/>
                </a:tc>
              </a:tr>
              <a:tr h="0">
                <a:tc>
                  <a:txBody>
                    <a:bodyPr/>
                    <a:lstStyle/>
                    <a:p>
                      <a:pPr algn="l"/>
                      <a:r>
                        <a:rPr lang="en-US" sz="800" smtClean="0">
                          <a:latin typeface="Calibri" pitchFamily="34" charset="0"/>
                        </a:rPr>
                        <a:t>LUN 70</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35</a:t>
                      </a:r>
                    </a:p>
                  </a:txBody>
                  <a:tcPr/>
                </a:tc>
                <a:tc>
                  <a:txBody>
                    <a:bodyPr/>
                    <a:lstStyle/>
                    <a:p>
                      <a:pPr algn="r"/>
                      <a:r>
                        <a:rPr lang="en-US" sz="800" smtClean="0">
                          <a:latin typeface="Calibri" pitchFamily="34" charset="0"/>
                        </a:rPr>
                        <a:t>16</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797</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16</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115</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40</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106</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40</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62</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17</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449</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17</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56</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261</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7</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100</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579</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34</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79</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7</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2,453</a:t>
                      </a:r>
                    </a:p>
                  </a:txBody>
                  <a:tcPr/>
                </a:tc>
                <a:tc>
                  <a:txBody>
                    <a:bodyPr/>
                    <a:lstStyle/>
                    <a:p>
                      <a:pPr algn="r"/>
                      <a:r>
                        <a:rPr lang="en-US" sz="800" smtClean="0">
                          <a:latin typeface="Calibri" pitchFamily="34" charset="0"/>
                        </a:rPr>
                        <a:t>14</a:t>
                      </a:r>
                    </a:p>
                  </a:txBody>
                  <a:tcPr/>
                </a:tc>
                <a:tc>
                  <a:txBody>
                    <a:bodyPr/>
                    <a:lstStyle/>
                    <a:p>
                      <a:pPr algn="r"/>
                      <a:r>
                        <a:rPr lang="en-US" sz="800" smtClean="0">
                          <a:latin typeface="Calibri" pitchFamily="34" charset="0"/>
                        </a:rPr>
                        <a:t>6</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102</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56</a:t>
                      </a:r>
                    </a:p>
                  </a:txBody>
                  <a:tcPr/>
                </a:tc>
                <a:tc>
                  <a:txBody>
                    <a:bodyPr/>
                    <a:lstStyle/>
                    <a:p>
                      <a:pPr algn="r"/>
                      <a:r>
                        <a:rPr lang="en-US" sz="800" smtClean="0">
                          <a:latin typeface="Calibri" pitchFamily="34" charset="0"/>
                        </a:rPr>
                        <a:t>13</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48</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57</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99</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889</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5</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109</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32</a:t>
                      </a:r>
                    </a:p>
                  </a:txBody>
                  <a:tcPr/>
                </a:tc>
                <a:tc>
                  <a:txBody>
                    <a:bodyPr/>
                    <a:lstStyle/>
                    <a:p>
                      <a:pPr algn="r"/>
                      <a:r>
                        <a:rPr lang="en-US" sz="800" smtClean="0">
                          <a:latin typeface="Calibri" pitchFamily="34" charset="0"/>
                        </a:rPr>
                        <a:t>64</a:t>
                      </a:r>
                    </a:p>
                  </a:txBody>
                  <a:tcPr/>
                </a:tc>
                <a:tc>
                  <a:txBody>
                    <a:bodyPr/>
                    <a:lstStyle/>
                    <a:p>
                      <a:pPr algn="r"/>
                      <a:r>
                        <a:rPr lang="en-US" sz="800" smtClean="0">
                          <a:latin typeface="Calibri" pitchFamily="34" charset="0"/>
                        </a:rPr>
                        <a:t>7</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414</a:t>
                      </a:r>
                    </a:p>
                  </a:txBody>
                  <a:tcPr/>
                </a:tc>
                <a:tc>
                  <a:txBody>
                    <a:bodyPr/>
                    <a:lstStyle/>
                    <a:p>
                      <a:pPr algn="r"/>
                      <a:r>
                        <a:rPr lang="en-US" sz="800" smtClean="0">
                          <a:latin typeface="Calibri" pitchFamily="34" charset="0"/>
                        </a:rPr>
                        <a:t>7</a:t>
                      </a:r>
                    </a:p>
                  </a:txBody>
                  <a:tcPr/>
                </a:tc>
                <a:tc>
                  <a:txBody>
                    <a:bodyPr/>
                    <a:lstStyle/>
                    <a:p>
                      <a:pPr algn="r"/>
                      <a:r>
                        <a:rPr lang="en-US" sz="800" smtClean="0">
                          <a:latin typeface="Calibri" pitchFamily="34" charset="0"/>
                        </a:rPr>
                        <a:t>65</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108</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32</a:t>
                      </a:r>
                    </a:p>
                  </a:txBody>
                  <a:tcPr/>
                </a:tc>
                <a:tc>
                  <a:txBody>
                    <a:bodyPr/>
                    <a:lstStyle/>
                    <a:p>
                      <a:pPr algn="r"/>
                      <a:r>
                        <a:rPr lang="en-US" sz="800" smtClean="0">
                          <a:latin typeface="Calibri" pitchFamily="34" charset="0"/>
                        </a:rPr>
                        <a:t>61</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362</a:t>
                      </a:r>
                    </a:p>
                  </a:txBody>
                  <a:tcPr/>
                </a:tc>
                <a:tc>
                  <a:txBody>
                    <a:bodyPr/>
                    <a:lstStyle/>
                    <a:p>
                      <a:pPr algn="r"/>
                      <a:r>
                        <a:rPr lang="en-US" sz="800" smtClean="0">
                          <a:latin typeface="Calibri" pitchFamily="34" charset="0"/>
                        </a:rPr>
                        <a:t>10</a:t>
                      </a:r>
                    </a:p>
                  </a:txBody>
                  <a:tcPr/>
                </a:tc>
                <a:tc>
                  <a:txBody>
                    <a:bodyPr/>
                    <a:lstStyle/>
                    <a:p>
                      <a:pPr algn="r"/>
                      <a:r>
                        <a:rPr lang="en-US" sz="800" smtClean="0">
                          <a:latin typeface="Calibri" pitchFamily="34" charset="0"/>
                        </a:rPr>
                        <a:t>61</a:t>
                      </a:r>
                    </a:p>
                  </a:txBody>
                  <a:tcPr/>
                </a:tc>
                <a:tc>
                  <a:txBody>
                    <a:bodyPr/>
                    <a:lstStyle/>
                    <a:p>
                      <a:pPr algn="l"/>
                      <a:r>
                        <a:rPr lang="en-US" sz="800" smtClean="0">
                          <a:latin typeface="Calibri" pitchFamily="34" charset="0"/>
                        </a:rPr>
                        <a:t>sjemcrpa01...</a:t>
                      </a:r>
                    </a:p>
                  </a:txBody>
                  <a:tcPr/>
                </a:tc>
              </a:tr>
            </a:tbl>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Average Busy Queue Length (ABQL) tells you the average # of IOs in the LUN request queue, excluding periods when the LUN was idle.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Top LUNs by Response Time</a:t>
            </a:r>
            <a:endParaRPr lang="en-US" dirty="0"/>
          </a:p>
        </p:txBody>
      </p:sp>
      <p:graphicFrame>
        <p:nvGraphicFramePr>
          <p:cNvPr id="11" name="Content Placeholder 12"/>
          <p:cNvGraphicFramePr>
            <a:graphicFrameLocks noGrp="1"/>
          </p:cNvGraphicFramePr>
          <p:nvPr>
            <p:ph idx="10"/>
          </p:nvPr>
        </p:nvGraphicFramePr>
        <p:xfrm>
          <a:off x="381000" y="990600"/>
          <a:ext cx="8458201" cy="741680"/>
        </p:xfrm>
        <a:graphic>
          <a:graphicData uri="http://schemas.openxmlformats.org/drawingml/2006/table">
            <a:tbl>
              <a:tblPr firstRow="1" bandRow="1">
                <a:tableStyleId>{5C22544A-7EE6-4342-B048-85BDC9FD1C3A}</a:tableStyleId>
              </a:tblPr>
              <a:tblGrid>
                <a:gridCol w="596250"/>
                <a:gridCol w="551250"/>
                <a:gridCol w="1012243"/>
                <a:gridCol w="899743"/>
                <a:gridCol w="775993"/>
                <a:gridCol w="1113493"/>
                <a:gridCol w="1113493"/>
                <a:gridCol w="775993"/>
                <a:gridCol w="798493"/>
                <a:gridCol w="821250"/>
              </a:tblGrid>
              <a:tr h="0">
                <a:tc>
                  <a:txBody>
                    <a:bodyPr/>
                    <a:lstStyle/>
                    <a:p>
                      <a:pPr algn="ctr"/>
                      <a:r>
                        <a:rPr lang="en-US" sz="800" smtClean="0">
                          <a:latin typeface="Calibri" pitchFamily="34" charset="0"/>
                        </a:rPr>
                        <a:t>LUN</a:t>
                      </a:r>
                    </a:p>
                  </a:txBody>
                  <a:tcPr/>
                </a:tc>
                <a:tc>
                  <a:txBody>
                    <a:bodyPr/>
                    <a:lstStyle/>
                    <a:p>
                      <a:pPr algn="ctr"/>
                      <a:r>
                        <a:rPr lang="en-US" sz="800" smtClean="0">
                          <a:latin typeface="Calibri" pitchFamily="34" charset="0"/>
                        </a:rPr>
                        <a:t>Parent</a:t>
                      </a:r>
                    </a:p>
                  </a:txBody>
                  <a:tcPr/>
                </a:tc>
                <a:tc>
                  <a:txBody>
                    <a:bodyPr/>
                    <a:lstStyle/>
                    <a:p>
                      <a:pPr algn="ctr"/>
                      <a:r>
                        <a:rPr lang="en-US" sz="800" smtClean="0">
                          <a:latin typeface="Calibri" pitchFamily="34" charset="0"/>
                        </a:rPr>
                        <a:t>Response Time (ms) - 95th</a:t>
                      </a:r>
                    </a:p>
                  </a:txBody>
                  <a:tcPr/>
                </a:tc>
                <a:tc>
                  <a:txBody>
                    <a:bodyPr/>
                    <a:lstStyle/>
                    <a:p>
                      <a:pPr algn="ctr"/>
                      <a:r>
                        <a:rPr lang="en-US" sz="800" smtClean="0">
                          <a:latin typeface="Calibri" pitchFamily="34" charset="0"/>
                        </a:rPr>
                        <a:t>Service Time (ms) - 95th</a:t>
                      </a:r>
                    </a:p>
                  </a:txBody>
                  <a:tcPr/>
                </a:tc>
                <a:tc>
                  <a:txBody>
                    <a:bodyPr/>
                    <a:lstStyle/>
                    <a:p>
                      <a:pPr algn="ctr"/>
                      <a:r>
                        <a:rPr lang="en-US" sz="800" smtClean="0">
                          <a:latin typeface="Calibri" pitchFamily="34" charset="0"/>
                        </a:rPr>
                        <a:t>Total IOPS - 95th</a:t>
                      </a:r>
                    </a:p>
                  </a:txBody>
                  <a:tcPr/>
                </a:tc>
                <a:tc>
                  <a:txBody>
                    <a:bodyPr/>
                    <a:lstStyle/>
                    <a:p>
                      <a:pPr algn="ctr"/>
                      <a:r>
                        <a:rPr lang="en-US" sz="800" smtClean="0">
                          <a:latin typeface="Calibri" pitchFamily="34" charset="0"/>
                        </a:rPr>
                        <a:t>SP Cache Forced Flushes/sec - 95th</a:t>
                      </a:r>
                    </a:p>
                  </a:txBody>
                  <a:tcPr/>
                </a:tc>
                <a:tc>
                  <a:txBody>
                    <a:bodyPr/>
                    <a:lstStyle/>
                    <a:p>
                      <a:pPr algn="ctr"/>
                      <a:r>
                        <a:rPr lang="en-US" sz="800" smtClean="0">
                          <a:latin typeface="Calibri" pitchFamily="34" charset="0"/>
                        </a:rPr>
                        <a:t>SP Cache Forced Flushes/sec - max</a:t>
                      </a:r>
                    </a:p>
                  </a:txBody>
                  <a:tcPr/>
                </a:tc>
                <a:tc>
                  <a:txBody>
                    <a:bodyPr/>
                    <a:lstStyle/>
                    <a:p>
                      <a:pPr algn="ctr"/>
                      <a:r>
                        <a:rPr lang="en-US" sz="800" smtClean="0">
                          <a:latin typeface="Calibri" pitchFamily="34" charset="0"/>
                        </a:rPr>
                        <a:t>Read Size (KB) - 95th</a:t>
                      </a:r>
                    </a:p>
                  </a:txBody>
                  <a:tcPr/>
                </a:tc>
                <a:tc>
                  <a:txBody>
                    <a:bodyPr/>
                    <a:lstStyle/>
                    <a:p>
                      <a:pPr algn="ctr"/>
                      <a:r>
                        <a:rPr lang="en-US" sz="800" smtClean="0">
                          <a:latin typeface="Calibri" pitchFamily="34" charset="0"/>
                        </a:rPr>
                        <a:t>Write Size (KB) - 95th</a:t>
                      </a:r>
                    </a:p>
                  </a:txBody>
                  <a:tcPr/>
                </a:tc>
                <a:tc>
                  <a:txBody>
                    <a:bodyPr/>
                    <a:lstStyle/>
                    <a:p>
                      <a:pPr algn="ctr"/>
                      <a:r>
                        <a:rPr lang="en-US" sz="800" smtClean="0">
                          <a:latin typeface="Calibri" pitchFamily="34" charset="0"/>
                        </a:rPr>
                        <a:t>Hosts</a:t>
                      </a:r>
                    </a:p>
                  </a:txBody>
                  <a:tcPr/>
                </a:tc>
              </a:tr>
              <a:tr h="0">
                <a:tc>
                  <a:txBody>
                    <a:bodyPr/>
                    <a:lstStyle/>
                    <a:p>
                      <a:pPr algn="l"/>
                      <a:r>
                        <a:rPr lang="en-US" sz="800" smtClean="0">
                          <a:latin typeface="Calibri" pitchFamily="34" charset="0"/>
                        </a:rPr>
                        <a:t>LUN 113</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13</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94</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496</a:t>
                      </a:r>
                    </a:p>
                  </a:txBody>
                  <a:tcPr/>
                </a:tc>
                <a:tc>
                  <a:txBody>
                    <a:bodyPr/>
                    <a:lstStyle/>
                    <a:p>
                      <a:pPr algn="r"/>
                      <a:r>
                        <a:rPr lang="en-US" sz="800" smtClean="0">
                          <a:latin typeface="Calibri" pitchFamily="34" charset="0"/>
                        </a:rPr>
                        <a:t>490</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47</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12</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51</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56</a:t>
                      </a:r>
                    </a:p>
                  </a:txBody>
                  <a:tcPr/>
                </a:tc>
                <a:tc>
                  <a:txBody>
                    <a:bodyPr/>
                    <a:lstStyle/>
                    <a:p>
                      <a:pPr algn="r"/>
                      <a:r>
                        <a:rPr lang="en-US" sz="800" smtClean="0">
                          <a:latin typeface="Calibri" pitchFamily="34" charset="0"/>
                        </a:rPr>
                        <a:t>57</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114</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12</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94</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498</a:t>
                      </a:r>
                    </a:p>
                  </a:txBody>
                  <a:tcPr/>
                </a:tc>
                <a:tc>
                  <a:txBody>
                    <a:bodyPr/>
                    <a:lstStyle/>
                    <a:p>
                      <a:pPr algn="r"/>
                      <a:r>
                        <a:rPr lang="en-US" sz="800" smtClean="0">
                          <a:latin typeface="Calibri" pitchFamily="34" charset="0"/>
                        </a:rPr>
                        <a:t>490</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83</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10</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60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495</a:t>
                      </a:r>
                    </a:p>
                  </a:txBody>
                  <a:tcPr/>
                </a:tc>
                <a:tc>
                  <a:txBody>
                    <a:bodyPr/>
                    <a:lstStyle/>
                    <a:p>
                      <a:pPr algn="r"/>
                      <a:r>
                        <a:rPr lang="en-US" sz="800" smtClean="0">
                          <a:latin typeface="Calibri" pitchFamily="34" charset="0"/>
                        </a:rPr>
                        <a:t>490</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107</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10</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118</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61</a:t>
                      </a:r>
                    </a:p>
                  </a:txBody>
                  <a:tcPr/>
                </a:tc>
                <a:tc>
                  <a:txBody>
                    <a:bodyPr/>
                    <a:lstStyle/>
                    <a:p>
                      <a:pPr algn="r"/>
                      <a:r>
                        <a:rPr lang="en-US" sz="800" smtClean="0">
                          <a:latin typeface="Calibri" pitchFamily="34" charset="0"/>
                        </a:rPr>
                        <a:t>61</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110</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694</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48</a:t>
                      </a:r>
                    </a:p>
                  </a:txBody>
                  <a:tcPr/>
                </a:tc>
                <a:tc>
                  <a:txBody>
                    <a:bodyPr/>
                    <a:lstStyle/>
                    <a:p>
                      <a:pPr algn="r"/>
                      <a:r>
                        <a:rPr lang="en-US" sz="800" smtClean="0">
                          <a:latin typeface="Calibri" pitchFamily="34" charset="0"/>
                        </a:rPr>
                        <a:t>49</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108</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362</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61</a:t>
                      </a:r>
                    </a:p>
                  </a:txBody>
                  <a:tcPr/>
                </a:tc>
                <a:tc>
                  <a:txBody>
                    <a:bodyPr/>
                    <a:lstStyle/>
                    <a:p>
                      <a:pPr algn="r"/>
                      <a:r>
                        <a:rPr lang="en-US" sz="800" smtClean="0">
                          <a:latin typeface="Calibri" pitchFamily="34" charset="0"/>
                        </a:rPr>
                        <a:t>61</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101</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183</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45</a:t>
                      </a:r>
                    </a:p>
                  </a:txBody>
                  <a:tcPr/>
                </a:tc>
                <a:tc>
                  <a:txBody>
                    <a:bodyPr/>
                    <a:lstStyle/>
                    <a:p>
                      <a:pPr algn="r"/>
                      <a:r>
                        <a:rPr lang="en-US" sz="800" smtClean="0">
                          <a:latin typeface="Calibri" pitchFamily="34" charset="0"/>
                        </a:rPr>
                        <a:t>45</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106</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7</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239</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40</a:t>
                      </a:r>
                    </a:p>
                  </a:txBody>
                  <a:tcPr/>
                </a:tc>
                <a:tc>
                  <a:txBody>
                    <a:bodyPr/>
                    <a:lstStyle/>
                    <a:p>
                      <a:pPr algn="r"/>
                      <a:r>
                        <a:rPr lang="en-US" sz="800" smtClean="0">
                          <a:latin typeface="Calibri" pitchFamily="34" charset="0"/>
                        </a:rPr>
                        <a:t>41</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109</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7</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414</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64</a:t>
                      </a:r>
                    </a:p>
                  </a:txBody>
                  <a:tcPr/>
                </a:tc>
                <a:tc>
                  <a:txBody>
                    <a:bodyPr/>
                    <a:lstStyle/>
                    <a:p>
                      <a:pPr algn="r"/>
                      <a:r>
                        <a:rPr lang="en-US" sz="800" smtClean="0">
                          <a:latin typeface="Calibri" pitchFamily="34" charset="0"/>
                        </a:rPr>
                        <a:t>65</a:t>
                      </a:r>
                    </a:p>
                  </a:txBody>
                  <a:tcPr/>
                </a:tc>
                <a:tc>
                  <a:txBody>
                    <a:bodyPr/>
                    <a:lstStyle/>
                    <a:p>
                      <a:pPr algn="l"/>
                      <a:r>
                        <a:rPr lang="en-US" sz="800" smtClean="0">
                          <a:latin typeface="Calibri" pitchFamily="34" charset="0"/>
                        </a:rPr>
                        <a:t>sjemcrpa01...</a:t>
                      </a:r>
                    </a:p>
                  </a:txBody>
                  <a:tcPr/>
                </a:tc>
              </a:tr>
            </a:tbl>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Response time is measured from the time the system received the request until it was completed.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Top LUNs by IOPS</a:t>
            </a:r>
            <a:endParaRPr lang="en-US" dirty="0"/>
          </a:p>
        </p:txBody>
      </p:sp>
      <p:graphicFrame>
        <p:nvGraphicFramePr>
          <p:cNvPr id="11" name="Content Placeholder 12"/>
          <p:cNvGraphicFramePr>
            <a:graphicFrameLocks noGrp="1"/>
          </p:cNvGraphicFramePr>
          <p:nvPr>
            <p:ph idx="10"/>
          </p:nvPr>
        </p:nvGraphicFramePr>
        <p:xfrm>
          <a:off x="381000" y="990600"/>
          <a:ext cx="8458203" cy="741680"/>
        </p:xfrm>
        <a:graphic>
          <a:graphicData uri="http://schemas.openxmlformats.org/drawingml/2006/table">
            <a:tbl>
              <a:tblPr firstRow="1" bandRow="1">
                <a:tableStyleId>{5C22544A-7EE6-4342-B048-85BDC9FD1C3A}</a:tableStyleId>
              </a:tblPr>
              <a:tblGrid>
                <a:gridCol w="596250"/>
                <a:gridCol w="551250"/>
                <a:gridCol w="750279"/>
                <a:gridCol w="851529"/>
                <a:gridCol w="1020279"/>
                <a:gridCol w="772779"/>
                <a:gridCol w="585000"/>
                <a:gridCol w="986529"/>
                <a:gridCol w="772779"/>
                <a:gridCol w="750279"/>
                <a:gridCol w="821250"/>
              </a:tblGrid>
              <a:tr h="0">
                <a:tc>
                  <a:txBody>
                    <a:bodyPr/>
                    <a:lstStyle/>
                    <a:p>
                      <a:pPr algn="ctr"/>
                      <a:r>
                        <a:rPr lang="en-US" sz="800" smtClean="0">
                          <a:latin typeface="Calibri" pitchFamily="34" charset="0"/>
                        </a:rPr>
                        <a:t>LUN</a:t>
                      </a:r>
                    </a:p>
                  </a:txBody>
                  <a:tcPr/>
                </a:tc>
                <a:tc>
                  <a:txBody>
                    <a:bodyPr/>
                    <a:lstStyle/>
                    <a:p>
                      <a:pPr algn="ctr"/>
                      <a:r>
                        <a:rPr lang="en-US" sz="800" smtClean="0">
                          <a:latin typeface="Calibri" pitchFamily="34" charset="0"/>
                        </a:rPr>
                        <a:t>Parent</a:t>
                      </a:r>
                    </a:p>
                  </a:txBody>
                  <a:tcPr/>
                </a:tc>
                <a:tc>
                  <a:txBody>
                    <a:bodyPr/>
                    <a:lstStyle/>
                    <a:p>
                      <a:pPr algn="ctr"/>
                      <a:r>
                        <a:rPr lang="en-US" sz="800" smtClean="0">
                          <a:latin typeface="Calibri" pitchFamily="34" charset="0"/>
                        </a:rPr>
                        <a:t>Total IOPS - 95th</a:t>
                      </a:r>
                    </a:p>
                  </a:txBody>
                  <a:tcPr/>
                </a:tc>
                <a:tc>
                  <a:txBody>
                    <a:bodyPr/>
                    <a:lstStyle/>
                    <a:p>
                      <a:pPr algn="ctr"/>
                      <a:r>
                        <a:rPr lang="en-US" sz="800" smtClean="0">
                          <a:latin typeface="Calibri" pitchFamily="34" charset="0"/>
                        </a:rPr>
                        <a:t>Total MB/sec - 95th</a:t>
                      </a:r>
                    </a:p>
                  </a:txBody>
                  <a:tcPr/>
                </a:tc>
                <a:tc>
                  <a:txBody>
                    <a:bodyPr/>
                    <a:lstStyle/>
                    <a:p>
                      <a:pPr algn="ctr"/>
                      <a:r>
                        <a:rPr lang="en-US" sz="800" smtClean="0">
                          <a:latin typeface="Calibri" pitchFamily="34" charset="0"/>
                        </a:rPr>
                        <a:t>Utilization (%) - 95th</a:t>
                      </a:r>
                    </a:p>
                  </a:txBody>
                  <a:tcPr/>
                </a:tc>
                <a:tc>
                  <a:txBody>
                    <a:bodyPr/>
                    <a:lstStyle/>
                    <a:p>
                      <a:pPr algn="ctr"/>
                      <a:r>
                        <a:rPr lang="en-US" sz="800" smtClean="0">
                          <a:latin typeface="Calibri" pitchFamily="34" charset="0"/>
                        </a:rPr>
                        <a:t>ABQL - 95th</a:t>
                      </a:r>
                    </a:p>
                  </a:txBody>
                  <a:tcPr/>
                </a:tc>
                <a:tc>
                  <a:txBody>
                    <a:bodyPr/>
                    <a:lstStyle/>
                    <a:p>
                      <a:pPr algn="ctr"/>
                      <a:r>
                        <a:rPr lang="en-US" sz="800" smtClean="0">
                          <a:latin typeface="Calibri" pitchFamily="34" charset="0"/>
                        </a:rPr>
                        <a:t>Read %</a:t>
                      </a:r>
                    </a:p>
                  </a:txBody>
                  <a:tcPr/>
                </a:tc>
                <a:tc>
                  <a:txBody>
                    <a:bodyPr/>
                    <a:lstStyle/>
                    <a:p>
                      <a:pPr algn="ctr"/>
                      <a:r>
                        <a:rPr lang="en-US" sz="800" smtClean="0">
                          <a:latin typeface="Calibri" pitchFamily="34" charset="0"/>
                        </a:rPr>
                        <a:t>Response Time (ms) - 95th</a:t>
                      </a:r>
                    </a:p>
                  </a:txBody>
                  <a:tcPr/>
                </a:tc>
                <a:tc>
                  <a:txBody>
                    <a:bodyPr/>
                    <a:lstStyle/>
                    <a:p>
                      <a:pPr algn="ctr"/>
                      <a:r>
                        <a:rPr lang="en-US" sz="800" smtClean="0">
                          <a:latin typeface="Calibri" pitchFamily="34" charset="0"/>
                        </a:rPr>
                        <a:t>Write Size (KB) - 95th</a:t>
                      </a:r>
                    </a:p>
                  </a:txBody>
                  <a:tcPr/>
                </a:tc>
                <a:tc>
                  <a:txBody>
                    <a:bodyPr/>
                    <a:lstStyle/>
                    <a:p>
                      <a:pPr algn="ctr"/>
                      <a:r>
                        <a:rPr lang="en-US" sz="800" smtClean="0">
                          <a:latin typeface="Calibri" pitchFamily="34" charset="0"/>
                        </a:rPr>
                        <a:t>Read Size (KB) - 95th</a:t>
                      </a:r>
                    </a:p>
                  </a:txBody>
                  <a:tcPr/>
                </a:tc>
                <a:tc>
                  <a:txBody>
                    <a:bodyPr/>
                    <a:lstStyle/>
                    <a:p>
                      <a:pPr algn="ctr"/>
                      <a:r>
                        <a:rPr lang="en-US" sz="800" smtClean="0">
                          <a:latin typeface="Calibri" pitchFamily="34" charset="0"/>
                        </a:rPr>
                        <a:t>Hosts</a:t>
                      </a:r>
                    </a:p>
                  </a:txBody>
                  <a:tcPr/>
                </a:tc>
              </a:tr>
              <a:tr h="0">
                <a:tc>
                  <a:txBody>
                    <a:bodyPr/>
                    <a:lstStyle/>
                    <a:p>
                      <a:pPr algn="l"/>
                      <a:r>
                        <a:rPr lang="en-US" sz="800" smtClean="0">
                          <a:latin typeface="Calibri" pitchFamily="34" charset="0"/>
                        </a:rPr>
                        <a:t>LUN 79</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2,453</a:t>
                      </a:r>
                    </a:p>
                  </a:txBody>
                  <a:tcPr/>
                </a:tc>
                <a:tc>
                  <a:txBody>
                    <a:bodyPr/>
                    <a:lstStyle/>
                    <a:p>
                      <a:pPr algn="r"/>
                      <a:r>
                        <a:rPr lang="en-US" sz="800" smtClean="0">
                          <a:latin typeface="Calibri" pitchFamily="34" charset="0"/>
                        </a:rPr>
                        <a:t>14</a:t>
                      </a:r>
                    </a:p>
                  </a:txBody>
                  <a:tcPr/>
                </a:tc>
                <a:tc>
                  <a:txBody>
                    <a:bodyPr/>
                    <a:lstStyle/>
                    <a:p>
                      <a:pPr algn="r"/>
                      <a:r>
                        <a:rPr lang="en-US" sz="800" smtClean="0">
                          <a:latin typeface="Calibri" pitchFamily="34" charset="0"/>
                        </a:rPr>
                        <a:t>14</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50</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6</a:t>
                      </a:r>
                    </a:p>
                  </a:txBody>
                  <a:tcPr/>
                </a:tc>
                <a:tc>
                  <a:txBody>
                    <a:bodyPr/>
                    <a:lstStyle/>
                    <a:p>
                      <a:pPr algn="r"/>
                      <a:r>
                        <a:rPr lang="en-US" sz="800" smtClean="0">
                          <a:latin typeface="Calibri" pitchFamily="34" charset="0"/>
                        </a:rPr>
                        <a:t>7</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105</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1,560</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20</a:t>
                      </a:r>
                    </a:p>
                  </a:txBody>
                  <a:tcPr/>
                </a:tc>
                <a:tc>
                  <a:txBody>
                    <a:bodyPr/>
                    <a:lstStyle/>
                    <a:p>
                      <a:pPr algn="r"/>
                      <a:r>
                        <a:rPr lang="en-US" sz="800" smtClean="0">
                          <a:latin typeface="Calibri" pitchFamily="34" charset="0"/>
                        </a:rPr>
                        <a:t>23</a:t>
                      </a:r>
                    </a:p>
                  </a:txBody>
                  <a:tcPr/>
                </a:tc>
                <a:tc>
                  <a:txBody>
                    <a:bodyPr/>
                    <a:lstStyle/>
                    <a:p>
                      <a:pPr algn="r"/>
                      <a:r>
                        <a:rPr lang="en-US" sz="800" smtClean="0">
                          <a:latin typeface="Calibri" pitchFamily="34" charset="0"/>
                        </a:rPr>
                        <a:t>50</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6</a:t>
                      </a:r>
                    </a:p>
                  </a:txBody>
                  <a:tcPr/>
                </a:tc>
                <a:tc>
                  <a:txBody>
                    <a:bodyPr/>
                    <a:lstStyle/>
                    <a:p>
                      <a:pPr algn="r"/>
                      <a:r>
                        <a:rPr lang="en-US" sz="800" smtClean="0">
                          <a:latin typeface="Calibri" pitchFamily="34" charset="0"/>
                        </a:rPr>
                        <a:t>6</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99</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889</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50</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5</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70</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797</a:t>
                      </a:r>
                    </a:p>
                  </a:txBody>
                  <a:tcPr/>
                </a:tc>
                <a:tc>
                  <a:txBody>
                    <a:bodyPr/>
                    <a:lstStyle/>
                    <a:p>
                      <a:pPr algn="r"/>
                      <a:r>
                        <a:rPr lang="en-US" sz="800" smtClean="0">
                          <a:latin typeface="Calibri" pitchFamily="34" charset="0"/>
                        </a:rPr>
                        <a:t>7</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35</a:t>
                      </a:r>
                    </a:p>
                  </a:txBody>
                  <a:tcPr/>
                </a:tc>
                <a:tc>
                  <a:txBody>
                    <a:bodyPr/>
                    <a:lstStyle/>
                    <a:p>
                      <a:pPr algn="r"/>
                      <a:r>
                        <a:rPr lang="en-US" sz="800" smtClean="0">
                          <a:latin typeface="Calibri" pitchFamily="34" charset="0"/>
                        </a:rPr>
                        <a:t>51</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16</a:t>
                      </a:r>
                    </a:p>
                  </a:txBody>
                  <a:tcPr/>
                </a:tc>
                <a:tc>
                  <a:txBody>
                    <a:bodyPr/>
                    <a:lstStyle/>
                    <a:p>
                      <a:pPr algn="r"/>
                      <a:r>
                        <a:rPr lang="en-US" sz="800" smtClean="0">
                          <a:latin typeface="Calibri" pitchFamily="34" charset="0"/>
                        </a:rPr>
                        <a:t>16</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110</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694</a:t>
                      </a:r>
                    </a:p>
                  </a:txBody>
                  <a:tcPr/>
                </a:tc>
                <a:tc>
                  <a:txBody>
                    <a:bodyPr/>
                    <a:lstStyle/>
                    <a:p>
                      <a:pPr algn="r"/>
                      <a:r>
                        <a:rPr lang="en-US" sz="800" smtClean="0">
                          <a:latin typeface="Calibri" pitchFamily="34" charset="0"/>
                        </a:rPr>
                        <a:t>21</a:t>
                      </a:r>
                    </a:p>
                  </a:txBody>
                  <a:tcPr/>
                </a:tc>
                <a:tc>
                  <a:txBody>
                    <a:bodyPr/>
                    <a:lstStyle/>
                    <a:p>
                      <a:pPr algn="r"/>
                      <a:r>
                        <a:rPr lang="en-US" sz="800" smtClean="0">
                          <a:latin typeface="Calibri" pitchFamily="34" charset="0"/>
                        </a:rPr>
                        <a:t>11</a:t>
                      </a:r>
                    </a:p>
                  </a:txBody>
                  <a:tcPr/>
                </a:tc>
                <a:tc>
                  <a:txBody>
                    <a:bodyPr/>
                    <a:lstStyle/>
                    <a:p>
                      <a:pPr algn="r"/>
                      <a:r>
                        <a:rPr lang="en-US" sz="800" smtClean="0">
                          <a:latin typeface="Calibri" pitchFamily="34" charset="0"/>
                        </a:rPr>
                        <a:t>31</a:t>
                      </a:r>
                    </a:p>
                  </a:txBody>
                  <a:tcPr/>
                </a:tc>
                <a:tc>
                  <a:txBody>
                    <a:bodyPr/>
                    <a:lstStyle/>
                    <a:p>
                      <a:pPr algn="r"/>
                      <a:r>
                        <a:rPr lang="en-US" sz="800" smtClean="0">
                          <a:latin typeface="Calibri" pitchFamily="34" charset="0"/>
                        </a:rPr>
                        <a:t>50</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49</a:t>
                      </a:r>
                    </a:p>
                  </a:txBody>
                  <a:tcPr/>
                </a:tc>
                <a:tc>
                  <a:txBody>
                    <a:bodyPr/>
                    <a:lstStyle/>
                    <a:p>
                      <a:pPr algn="r"/>
                      <a:r>
                        <a:rPr lang="en-US" sz="800" smtClean="0">
                          <a:latin typeface="Calibri" pitchFamily="34" charset="0"/>
                        </a:rPr>
                        <a:t>48</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100</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579</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51</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34</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82</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523</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32</a:t>
                      </a:r>
                    </a:p>
                  </a:txBody>
                  <a:tcPr/>
                </a:tc>
                <a:tc>
                  <a:txBody>
                    <a:bodyPr/>
                    <a:lstStyle/>
                    <a:p>
                      <a:pPr algn="r"/>
                      <a:r>
                        <a:rPr lang="en-US" sz="800" smtClean="0">
                          <a:latin typeface="Calibri" pitchFamily="34" charset="0"/>
                        </a:rPr>
                        <a:t>50</a:t>
                      </a:r>
                    </a:p>
                  </a:txBody>
                  <a:tcPr/>
                </a:tc>
                <a:tc>
                  <a:txBody>
                    <a:bodyPr/>
                    <a:lstStyle/>
                    <a:p>
                      <a:pPr algn="r"/>
                      <a:r>
                        <a:rPr lang="en-US" sz="800" smtClean="0">
                          <a:latin typeface="Calibri" pitchFamily="34" charset="0"/>
                        </a:rPr>
                        <a:t>6</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34</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53</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466</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30</a:t>
                      </a:r>
                    </a:p>
                  </a:txBody>
                  <a:tcPr/>
                </a:tc>
                <a:tc>
                  <a:txBody>
                    <a:bodyPr/>
                    <a:lstStyle/>
                    <a:p>
                      <a:pPr algn="r"/>
                      <a:r>
                        <a:rPr lang="en-US" sz="800" smtClean="0">
                          <a:latin typeface="Calibri" pitchFamily="34" charset="0"/>
                        </a:rPr>
                        <a:t>50</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9</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62</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449</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51</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17</a:t>
                      </a:r>
                    </a:p>
                  </a:txBody>
                  <a:tcPr/>
                </a:tc>
                <a:tc>
                  <a:txBody>
                    <a:bodyPr/>
                    <a:lstStyle/>
                    <a:p>
                      <a:pPr algn="r"/>
                      <a:r>
                        <a:rPr lang="en-US" sz="800" smtClean="0">
                          <a:latin typeface="Calibri" pitchFamily="34" charset="0"/>
                        </a:rPr>
                        <a:t>17</a:t>
                      </a:r>
                    </a:p>
                  </a:txBody>
                  <a:tcPr/>
                </a:tc>
                <a:tc>
                  <a:txBody>
                    <a:bodyPr/>
                    <a:lstStyle/>
                    <a:p>
                      <a:pPr algn="l"/>
                      <a:r>
                        <a:rPr lang="en-US" sz="800" smtClean="0">
                          <a:latin typeface="Calibri" pitchFamily="34" charset="0"/>
                        </a:rPr>
                        <a:t>sjemcrpa01...</a:t>
                      </a:r>
                    </a:p>
                  </a:txBody>
                  <a:tcPr/>
                </a:tc>
              </a:tr>
              <a:tr h="0">
                <a:tc>
                  <a:txBody>
                    <a:bodyPr/>
                    <a:lstStyle/>
                    <a:p>
                      <a:pPr algn="l"/>
                      <a:r>
                        <a:rPr lang="en-US" sz="800" smtClean="0">
                          <a:latin typeface="Calibri" pitchFamily="34" charset="0"/>
                        </a:rPr>
                        <a:t>LUN 78</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427</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25</a:t>
                      </a:r>
                    </a:p>
                  </a:txBody>
                  <a:tcPr/>
                </a:tc>
                <a:tc>
                  <a:txBody>
                    <a:bodyPr/>
                    <a:lstStyle/>
                    <a:p>
                      <a:pPr algn="r"/>
                      <a:r>
                        <a:rPr lang="en-US" sz="800" smtClean="0">
                          <a:latin typeface="Calibri" pitchFamily="34" charset="0"/>
                        </a:rPr>
                        <a:t>51</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15</a:t>
                      </a:r>
                    </a:p>
                  </a:txBody>
                  <a:tcPr/>
                </a:tc>
                <a:tc>
                  <a:txBody>
                    <a:bodyPr/>
                    <a:lstStyle/>
                    <a:p>
                      <a:pPr algn="r"/>
                      <a:r>
                        <a:rPr lang="en-US" sz="800" smtClean="0">
                          <a:latin typeface="Calibri" pitchFamily="34" charset="0"/>
                        </a:rPr>
                        <a:t>15</a:t>
                      </a:r>
                    </a:p>
                  </a:txBody>
                  <a:tcPr/>
                </a:tc>
                <a:tc>
                  <a:txBody>
                    <a:bodyPr/>
                    <a:lstStyle/>
                    <a:p>
                      <a:pPr algn="l"/>
                      <a:r>
                        <a:rPr lang="en-US" sz="800" smtClean="0">
                          <a:latin typeface="Calibri" pitchFamily="34" charset="0"/>
                        </a:rPr>
                        <a:t>sjemcrpa01...</a:t>
                      </a:r>
                    </a:p>
                  </a:txBody>
                  <a:tcPr/>
                </a:tc>
              </a:tr>
            </a:tbl>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Move busiest LUNs to SSD/EFDs. Use FAST Cache and FAST VP to maximize the SSD/EFD investment.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System Summary</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1578150"/>
                <a:gridCol w="1420650"/>
                <a:gridCol w="5459400"/>
              </a:tblGrid>
              <a:tr h="0">
                <a:tc>
                  <a:txBody>
                    <a:bodyPr/>
                    <a:lstStyle/>
                    <a:p>
                      <a:pPr algn="ctr"/>
                      <a:r>
                        <a:rPr lang="en-US" sz="800" smtClean="0">
                          <a:latin typeface="Calibri" pitchFamily="34" charset="0"/>
                        </a:rPr>
                        <a:t>Metric</a:t>
                      </a:r>
                    </a:p>
                  </a:txBody>
                  <a:tcPr/>
                </a:tc>
                <a:tc>
                  <a:txBody>
                    <a:bodyPr/>
                    <a:lstStyle/>
                    <a:p>
                      <a:pPr algn="ctr"/>
                      <a:r>
                        <a:rPr lang="en-US" sz="800" smtClean="0">
                          <a:latin typeface="Calibri" pitchFamily="34" charset="0"/>
                        </a:rPr>
                        <a:t>Value</a:t>
                      </a:r>
                    </a:p>
                  </a:txBody>
                  <a:tcPr/>
                </a:tc>
                <a:tc>
                  <a:txBody>
                    <a:bodyPr/>
                    <a:lstStyle/>
                    <a:p>
                      <a:pPr algn="ctr"/>
                      <a:r>
                        <a:rPr lang="en-US" sz="800" smtClean="0">
                          <a:latin typeface="Calibri" pitchFamily="34" charset="0"/>
                        </a:rPr>
                        <a:t>Comments</a:t>
                      </a:r>
                    </a:p>
                  </a:txBody>
                  <a:tcPr/>
                </a:tc>
              </a:tr>
              <a:tr h="0">
                <a:tc>
                  <a:txBody>
                    <a:bodyPr/>
                    <a:lstStyle/>
                    <a:p>
                      <a:pPr algn="l"/>
                      <a:r>
                        <a:rPr lang="en-US" sz="800" smtClean="0">
                          <a:latin typeface="Calibri" pitchFamily="34" charset="0"/>
                        </a:rPr>
                        <a:t>Model</a:t>
                      </a:r>
                    </a:p>
                  </a:txBody>
                  <a:tcPr/>
                </a:tc>
                <a:tc>
                  <a:txBody>
                    <a:bodyPr/>
                    <a:lstStyle/>
                    <a:p>
                      <a:pPr algn="l"/>
                      <a:r>
                        <a:rPr lang="en-US" sz="800" smtClean="0">
                          <a:latin typeface="Calibri" pitchFamily="34" charset="0"/>
                        </a:rPr>
                        <a:t>VNX5800</a:t>
                      </a:r>
                    </a:p>
                  </a:txBody>
                  <a:tcPr/>
                </a:tc>
                <a:tc>
                  <a:txBody>
                    <a:bodyPr/>
                    <a:lstStyle/>
                    <a:p>
                      <a:pPr algn="l"/>
                      <a:endParaRPr lang="en-US" sz="800" smtClean="0">
                        <a:latin typeface="Calibri" pitchFamily="34" charset="0"/>
                      </a:endParaRPr>
                    </a:p>
                  </a:txBody>
                  <a:tcPr/>
                </a:tc>
              </a:tr>
              <a:tr h="0">
                <a:tc>
                  <a:txBody>
                    <a:bodyPr/>
                    <a:lstStyle/>
                    <a:p>
                      <a:pPr algn="l"/>
                      <a:r>
                        <a:rPr lang="en-US" sz="800" smtClean="0">
                          <a:latin typeface="Calibri" pitchFamily="34" charset="0"/>
                        </a:rPr>
                        <a:t>FLARE</a:t>
                      </a:r>
                    </a:p>
                  </a:txBody>
                  <a:tcPr/>
                </a:tc>
                <a:tc>
                  <a:txBody>
                    <a:bodyPr/>
                    <a:lstStyle/>
                    <a:p>
                      <a:pPr algn="l"/>
                      <a:r>
                        <a:rPr lang="en-US" sz="800" smtClean="0">
                          <a:latin typeface="Calibri" pitchFamily="34" charset="0"/>
                        </a:rPr>
                        <a:t>7.33.3.0.74</a:t>
                      </a:r>
                    </a:p>
                  </a:txBody>
                  <a:tcPr/>
                </a:tc>
                <a:tc>
                  <a:txBody>
                    <a:bodyPr/>
                    <a:lstStyle/>
                    <a:p>
                      <a:pPr algn="l"/>
                      <a:endParaRPr lang="en-US" sz="800" smtClean="0">
                        <a:latin typeface="Calibri" pitchFamily="34" charset="0"/>
                      </a:endParaRPr>
                    </a:p>
                  </a:txBody>
                  <a:tcPr/>
                </a:tc>
              </a:tr>
              <a:tr h="0">
                <a:tc>
                  <a:txBody>
                    <a:bodyPr/>
                    <a:lstStyle/>
                    <a:p>
                      <a:pPr algn="l"/>
                      <a:r>
                        <a:rPr lang="en-US" sz="800" smtClean="0">
                          <a:latin typeface="Calibri" pitchFamily="34" charset="0"/>
                        </a:rPr>
                        <a:t>Disk Capacity</a:t>
                      </a:r>
                    </a:p>
                  </a:txBody>
                  <a:tcPr/>
                </a:tc>
                <a:tc>
                  <a:txBody>
                    <a:bodyPr/>
                    <a:lstStyle/>
                    <a:p>
                      <a:pPr algn="l"/>
                      <a:r>
                        <a:rPr lang="en-US" sz="800" smtClean="0">
                          <a:latin typeface="Calibri" pitchFamily="34" charset="0"/>
                        </a:rPr>
                        <a:t>181 TiB, 97 disks</a:t>
                      </a:r>
                    </a:p>
                  </a:txBody>
                  <a:tcPr/>
                </a:tc>
                <a:tc>
                  <a:txBody>
                    <a:bodyPr/>
                    <a:lstStyle/>
                    <a:p>
                      <a:pPr algn="l"/>
                      <a:r>
                        <a:rPr lang="en-US" sz="800" smtClean="0">
                          <a:latin typeface="Calibri" pitchFamily="34" charset="0"/>
                        </a:rPr>
                        <a:t>NL 7K 3000GB - 48 disks, SAS 10K 900GB - 45 disks, SAS SAS 300GB - 4 disks (excl. EFD, unbound and spares)</a:t>
                      </a:r>
                    </a:p>
                  </a:txBody>
                  <a:tcPr/>
                </a:tc>
              </a:tr>
              <a:tr h="0">
                <a:tc>
                  <a:txBody>
                    <a:bodyPr/>
                    <a:lstStyle/>
                    <a:p>
                      <a:pPr algn="l"/>
                      <a:r>
                        <a:rPr lang="en-US" sz="800" smtClean="0">
                          <a:latin typeface="Calibri" pitchFamily="34" charset="0"/>
                        </a:rPr>
                        <a:t>SSD/EFD Capacity</a:t>
                      </a:r>
                    </a:p>
                  </a:txBody>
                  <a:tcPr/>
                </a:tc>
                <a:tc>
                  <a:txBody>
                    <a:bodyPr/>
                    <a:lstStyle/>
                    <a:p>
                      <a:pPr algn="l"/>
                      <a:r>
                        <a:rPr lang="en-US" sz="800" smtClean="0">
                          <a:latin typeface="Calibri" pitchFamily="34" charset="0"/>
                        </a:rPr>
                        <a:t>1.76 TiB, 9 drives</a:t>
                      </a:r>
                    </a:p>
                  </a:txBody>
                  <a:tcPr/>
                </a:tc>
                <a:tc>
                  <a:txBody>
                    <a:bodyPr/>
                    <a:lstStyle/>
                    <a:p>
                      <a:pPr algn="l"/>
                      <a:r>
                        <a:rPr lang="en-US" sz="800" smtClean="0">
                          <a:latin typeface="Calibri" pitchFamily="34" charset="0"/>
                        </a:rPr>
                        <a:t>FLASH 200GB - 9 drives</a:t>
                      </a:r>
                    </a:p>
                  </a:txBody>
                  <a:tcPr/>
                </a:tc>
              </a:tr>
              <a:tr h="0">
                <a:tc>
                  <a:txBody>
                    <a:bodyPr/>
                    <a:lstStyle/>
                    <a:p>
                      <a:pPr algn="l"/>
                      <a:r>
                        <a:rPr lang="en-US" sz="800" smtClean="0">
                          <a:latin typeface="Calibri" pitchFamily="34" charset="0"/>
                        </a:rPr>
                        <a:t>Configured LUN Capacity</a:t>
                      </a:r>
                    </a:p>
                  </a:txBody>
                  <a:tcPr/>
                </a:tc>
                <a:tc>
                  <a:txBody>
                    <a:bodyPr/>
                    <a:lstStyle/>
                    <a:p>
                      <a:pPr algn="l"/>
                      <a:r>
                        <a:rPr lang="en-US" sz="800" smtClean="0">
                          <a:latin typeface="Calibri" pitchFamily="34" charset="0"/>
                        </a:rPr>
                        <a:t>52 TiB over 137 LUNs</a:t>
                      </a:r>
                    </a:p>
                  </a:txBody>
                  <a:tcPr/>
                </a:tc>
                <a:tc>
                  <a:txBody>
                    <a:bodyPr/>
                    <a:lstStyle/>
                    <a:p>
                      <a:pPr algn="l"/>
                      <a:endParaRPr lang="en-US" sz="800" smtClean="0">
                        <a:latin typeface="Calibri" pitchFamily="34" charset="0"/>
                      </a:endParaRPr>
                    </a:p>
                  </a:txBody>
                  <a:tcPr/>
                </a:tc>
              </a:tr>
              <a:tr h="0">
                <a:tc>
                  <a:txBody>
                    <a:bodyPr/>
                    <a:lstStyle/>
                    <a:p>
                      <a:pPr algn="l"/>
                      <a:r>
                        <a:rPr lang="en-US" sz="800" smtClean="0">
                          <a:latin typeface="Calibri" pitchFamily="34" charset="0"/>
                        </a:rPr>
                        <a:t>Front End IOPS - avg</a:t>
                      </a:r>
                    </a:p>
                  </a:txBody>
                  <a:tcPr/>
                </a:tc>
                <a:tc>
                  <a:txBody>
                    <a:bodyPr/>
                    <a:lstStyle/>
                    <a:p>
                      <a:pPr algn="l"/>
                      <a:r>
                        <a:rPr lang="en-US" sz="800" smtClean="0">
                          <a:latin typeface="Calibri" pitchFamily="34" charset="0"/>
                        </a:rPr>
                        <a:t>4881</a:t>
                      </a:r>
                    </a:p>
                  </a:txBody>
                  <a:tcPr/>
                </a:tc>
                <a:tc>
                  <a:txBody>
                    <a:bodyPr/>
                    <a:lstStyle/>
                    <a:p>
                      <a:pPr algn="l"/>
                      <a:r>
                        <a:rPr lang="en-US" sz="800" smtClean="0">
                          <a:latin typeface="Calibri" pitchFamily="34" charset="0"/>
                        </a:rPr>
                        <a:t>Read + Write</a:t>
                      </a:r>
                    </a:p>
                  </a:txBody>
                  <a:tcPr/>
                </a:tc>
              </a:tr>
              <a:tr h="0">
                <a:tc>
                  <a:txBody>
                    <a:bodyPr/>
                    <a:lstStyle/>
                    <a:p>
                      <a:pPr algn="l"/>
                      <a:r>
                        <a:rPr lang="en-US" sz="800" smtClean="0">
                          <a:latin typeface="Calibri" pitchFamily="34" charset="0"/>
                        </a:rPr>
                        <a:t>Front End IOPS - 95th</a:t>
                      </a:r>
                    </a:p>
                  </a:txBody>
                  <a:tcPr/>
                </a:tc>
                <a:tc>
                  <a:txBody>
                    <a:bodyPr/>
                    <a:lstStyle/>
                    <a:p>
                      <a:pPr algn="l"/>
                      <a:r>
                        <a:rPr lang="en-US" sz="800" smtClean="0">
                          <a:latin typeface="Calibri" pitchFamily="34" charset="0"/>
                        </a:rPr>
                        <a:t>8037</a:t>
                      </a:r>
                    </a:p>
                  </a:txBody>
                  <a:tcPr/>
                </a:tc>
                <a:tc>
                  <a:txBody>
                    <a:bodyPr/>
                    <a:lstStyle/>
                    <a:p>
                      <a:pPr algn="l"/>
                      <a:r>
                        <a:rPr lang="en-US" sz="800" smtClean="0">
                          <a:latin typeface="Calibri" pitchFamily="34" charset="0"/>
                        </a:rPr>
                        <a:t>Read + Write</a:t>
                      </a:r>
                    </a:p>
                  </a:txBody>
                  <a:tcPr/>
                </a:tc>
              </a:tr>
              <a:tr h="0">
                <a:tc>
                  <a:txBody>
                    <a:bodyPr/>
                    <a:lstStyle/>
                    <a:p>
                      <a:pPr algn="l"/>
                      <a:r>
                        <a:rPr lang="en-US" sz="800" smtClean="0">
                          <a:latin typeface="Calibri" pitchFamily="34" charset="0"/>
                        </a:rPr>
                        <a:t>Front End IOPS - max</a:t>
                      </a:r>
                    </a:p>
                  </a:txBody>
                  <a:tcPr/>
                </a:tc>
                <a:tc>
                  <a:txBody>
                    <a:bodyPr/>
                    <a:lstStyle/>
                    <a:p>
                      <a:pPr algn="l"/>
                      <a:r>
                        <a:rPr lang="en-US" sz="800" smtClean="0">
                          <a:latin typeface="Calibri" pitchFamily="34" charset="0"/>
                        </a:rPr>
                        <a:t>10384</a:t>
                      </a:r>
                    </a:p>
                  </a:txBody>
                  <a:tcPr/>
                </a:tc>
                <a:tc>
                  <a:txBody>
                    <a:bodyPr/>
                    <a:lstStyle/>
                    <a:p>
                      <a:pPr algn="l"/>
                      <a:r>
                        <a:rPr lang="en-US" sz="800" smtClean="0">
                          <a:latin typeface="Calibri" pitchFamily="34" charset="0"/>
                        </a:rPr>
                        <a:t>Read + Write</a:t>
                      </a:r>
                    </a:p>
                  </a:txBody>
                  <a:tcPr/>
                </a:tc>
              </a:tr>
              <a:tr h="0">
                <a:tc>
                  <a:txBody>
                    <a:bodyPr/>
                    <a:lstStyle/>
                    <a:p>
                      <a:pPr algn="l"/>
                      <a:r>
                        <a:rPr lang="en-US" sz="800" smtClean="0">
                          <a:latin typeface="Calibri" pitchFamily="34" charset="0"/>
                        </a:rPr>
                        <a:t>Avg IO Size (KB)</a:t>
                      </a:r>
                    </a:p>
                  </a:txBody>
                  <a:tcPr/>
                </a:tc>
                <a:tc>
                  <a:txBody>
                    <a:bodyPr/>
                    <a:lstStyle/>
                    <a:p>
                      <a:pPr algn="l"/>
                      <a:r>
                        <a:rPr lang="en-US" sz="800" smtClean="0">
                          <a:latin typeface="Calibri" pitchFamily="34" charset="0"/>
                        </a:rPr>
                        <a:t>28</a:t>
                      </a:r>
                    </a:p>
                  </a:txBody>
                  <a:tcPr/>
                </a:tc>
                <a:tc>
                  <a:txBody>
                    <a:bodyPr/>
                    <a:lstStyle/>
                    <a:p>
                      <a:pPr algn="l"/>
                      <a:r>
                        <a:rPr lang="en-US" sz="800" smtClean="0">
                          <a:latin typeface="Calibri" pitchFamily="34" charset="0"/>
                        </a:rPr>
                        <a:t>Read and Write</a:t>
                      </a:r>
                    </a:p>
                  </a:txBody>
                  <a:tcPr/>
                </a:tc>
              </a:tr>
              <a:tr h="0">
                <a:tc>
                  <a:txBody>
                    <a:bodyPr/>
                    <a:lstStyle/>
                    <a:p>
                      <a:pPr algn="l"/>
                      <a:r>
                        <a:rPr lang="en-US" sz="800" smtClean="0">
                          <a:latin typeface="Calibri" pitchFamily="34" charset="0"/>
                        </a:rPr>
                        <a:t>% Reads</a:t>
                      </a:r>
                    </a:p>
                  </a:txBody>
                  <a:tcPr/>
                </a:tc>
                <a:tc>
                  <a:txBody>
                    <a:bodyPr/>
                    <a:lstStyle/>
                    <a:p>
                      <a:pPr algn="l"/>
                      <a:r>
                        <a:rPr lang="en-US" sz="800" smtClean="0">
                          <a:latin typeface="Calibri" pitchFamily="34" charset="0"/>
                        </a:rPr>
                        <a:t>49</a:t>
                      </a:r>
                    </a:p>
                  </a:txBody>
                  <a:tcPr/>
                </a:tc>
                <a:tc>
                  <a:txBody>
                    <a:bodyPr/>
                    <a:lstStyle/>
                    <a:p>
                      <a:pPr algn="l"/>
                      <a:r>
                        <a:rPr lang="en-US" sz="800" smtClean="0">
                          <a:latin typeface="Calibri" pitchFamily="34" charset="0"/>
                        </a:rPr>
                        <a:t>Front End Reads / (Reads + Writes)</a:t>
                      </a:r>
                    </a:p>
                  </a:txBody>
                  <a:tcPr/>
                </a:tc>
              </a:tr>
              <a:tr h="0">
                <a:tc>
                  <a:txBody>
                    <a:bodyPr/>
                    <a:lstStyle/>
                    <a:p>
                      <a:pPr algn="l"/>
                      <a:r>
                        <a:rPr lang="en-US" sz="800" smtClean="0">
                          <a:latin typeface="Calibri" pitchFamily="34" charset="0"/>
                        </a:rPr>
                        <a:t>Snap Sessions</a:t>
                      </a:r>
                    </a:p>
                  </a:txBody>
                  <a:tcPr/>
                </a:tc>
                <a:tc>
                  <a:txBody>
                    <a:bodyPr/>
                    <a:lstStyle/>
                    <a:p>
                      <a:pPr algn="l"/>
                      <a:r>
                        <a:rPr lang="en-US" sz="800" smtClean="0">
                          <a:latin typeface="Calibri" pitchFamily="34" charset="0"/>
                        </a:rPr>
                        <a:t>0 Sessions</a:t>
                      </a:r>
                    </a:p>
                  </a:txBody>
                  <a:tcPr/>
                </a:tc>
                <a:tc>
                  <a:txBody>
                    <a:bodyPr/>
                    <a:lstStyle/>
                    <a:p>
                      <a:pPr algn="l"/>
                      <a:endParaRPr lang="en-US" sz="800" smtClean="0">
                        <a:latin typeface="Calibri" pitchFamily="34" charset="0"/>
                      </a:endParaRPr>
                    </a:p>
                  </a:txBody>
                  <a:tcPr/>
                </a:tc>
              </a:tr>
              <a:tr h="0">
                <a:tc>
                  <a:txBody>
                    <a:bodyPr/>
                    <a:lstStyle/>
                    <a:p>
                      <a:pPr algn="l"/>
                      <a:r>
                        <a:rPr lang="en-US" sz="800" smtClean="0">
                          <a:latin typeface="Calibri" pitchFamily="34" charset="0"/>
                        </a:rPr>
                        <a:t>Async Mirrors</a:t>
                      </a:r>
                    </a:p>
                  </a:txBody>
                  <a:tcPr/>
                </a:tc>
                <a:tc>
                  <a:txBody>
                    <a:bodyPr/>
                    <a:lstStyle/>
                    <a:p>
                      <a:pPr algn="l"/>
                      <a:r>
                        <a:rPr lang="en-US" sz="800" smtClean="0">
                          <a:latin typeface="Calibri" pitchFamily="34" charset="0"/>
                        </a:rPr>
                        <a:t>0 Mirrors</a:t>
                      </a:r>
                    </a:p>
                  </a:txBody>
                  <a:tcPr/>
                </a:tc>
                <a:tc>
                  <a:txBody>
                    <a:bodyPr/>
                    <a:lstStyle/>
                    <a:p>
                      <a:pPr algn="l"/>
                      <a:endParaRPr lang="en-US" sz="800" smtClean="0">
                        <a:latin typeface="Calibri" pitchFamily="34" charset="0"/>
                      </a:endParaRPr>
                    </a:p>
                  </a:txBody>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Top LUNs by MB/sec</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596250"/>
                <a:gridCol w="1091025"/>
                <a:gridCol w="843525"/>
                <a:gridCol w="1012275"/>
                <a:gridCol w="764775"/>
                <a:gridCol w="978525"/>
                <a:gridCol w="585000"/>
                <a:gridCol w="764775"/>
                <a:gridCol w="742275"/>
                <a:gridCol w="1079775"/>
              </a:tblGrid>
              <a:tr h="0">
                <a:tc>
                  <a:txBody>
                    <a:bodyPr/>
                    <a:lstStyle/>
                    <a:p>
                      <a:pPr algn="ctr"/>
                      <a:r>
                        <a:rPr lang="en-US" sz="800" smtClean="0">
                          <a:latin typeface="Calibri" pitchFamily="34" charset="0"/>
                        </a:rPr>
                        <a:t>LUN</a:t>
                      </a:r>
                    </a:p>
                  </a:txBody>
                  <a:tcPr/>
                </a:tc>
                <a:tc>
                  <a:txBody>
                    <a:bodyPr/>
                    <a:lstStyle/>
                    <a:p>
                      <a:pPr algn="ctr"/>
                      <a:r>
                        <a:rPr lang="en-US" sz="800" smtClean="0">
                          <a:latin typeface="Calibri" pitchFamily="34" charset="0"/>
                        </a:rPr>
                        <a:t>Parent</a:t>
                      </a:r>
                    </a:p>
                  </a:txBody>
                  <a:tcPr/>
                </a:tc>
                <a:tc>
                  <a:txBody>
                    <a:bodyPr/>
                    <a:lstStyle/>
                    <a:p>
                      <a:pPr algn="ctr"/>
                      <a:r>
                        <a:rPr lang="en-US" sz="800" smtClean="0">
                          <a:latin typeface="Calibri" pitchFamily="34" charset="0"/>
                        </a:rPr>
                        <a:t>Total MB/sec - 95th</a:t>
                      </a:r>
                    </a:p>
                  </a:txBody>
                  <a:tcPr/>
                </a:tc>
                <a:tc>
                  <a:txBody>
                    <a:bodyPr/>
                    <a:lstStyle/>
                    <a:p>
                      <a:pPr algn="ctr"/>
                      <a:r>
                        <a:rPr lang="en-US" sz="800" smtClean="0">
                          <a:latin typeface="Calibri" pitchFamily="34" charset="0"/>
                        </a:rPr>
                        <a:t>Utilization (%) - 95th</a:t>
                      </a:r>
                    </a:p>
                  </a:txBody>
                  <a:tcPr/>
                </a:tc>
                <a:tc>
                  <a:txBody>
                    <a:bodyPr/>
                    <a:lstStyle/>
                    <a:p>
                      <a:pPr algn="ctr"/>
                      <a:r>
                        <a:rPr lang="en-US" sz="800" smtClean="0">
                          <a:latin typeface="Calibri" pitchFamily="34" charset="0"/>
                        </a:rPr>
                        <a:t>ABQL - 95th</a:t>
                      </a:r>
                    </a:p>
                  </a:txBody>
                  <a:tcPr/>
                </a:tc>
                <a:tc>
                  <a:txBody>
                    <a:bodyPr/>
                    <a:lstStyle/>
                    <a:p>
                      <a:pPr algn="ctr"/>
                      <a:r>
                        <a:rPr lang="en-US" sz="800" smtClean="0">
                          <a:latin typeface="Calibri" pitchFamily="34" charset="0"/>
                        </a:rPr>
                        <a:t>Response Time (ms) - 95th</a:t>
                      </a:r>
                    </a:p>
                  </a:txBody>
                  <a:tcPr/>
                </a:tc>
                <a:tc>
                  <a:txBody>
                    <a:bodyPr/>
                    <a:lstStyle/>
                    <a:p>
                      <a:pPr algn="ctr"/>
                      <a:r>
                        <a:rPr lang="en-US" sz="800" smtClean="0">
                          <a:latin typeface="Calibri" pitchFamily="34" charset="0"/>
                        </a:rPr>
                        <a:t>Read %</a:t>
                      </a:r>
                    </a:p>
                  </a:txBody>
                  <a:tcPr/>
                </a:tc>
                <a:tc>
                  <a:txBody>
                    <a:bodyPr/>
                    <a:lstStyle/>
                    <a:p>
                      <a:pPr algn="ctr"/>
                      <a:r>
                        <a:rPr lang="en-US" sz="800" smtClean="0">
                          <a:latin typeface="Calibri" pitchFamily="34" charset="0"/>
                        </a:rPr>
                        <a:t>Write Size (KB) - 95th</a:t>
                      </a:r>
                    </a:p>
                  </a:txBody>
                  <a:tcPr/>
                </a:tc>
                <a:tc>
                  <a:txBody>
                    <a:bodyPr/>
                    <a:lstStyle/>
                    <a:p>
                      <a:pPr algn="ctr"/>
                      <a:r>
                        <a:rPr lang="en-US" sz="800" smtClean="0">
                          <a:latin typeface="Calibri" pitchFamily="34" charset="0"/>
                        </a:rPr>
                        <a:t>Read Size (KB) - 95th</a:t>
                      </a:r>
                    </a:p>
                  </a:txBody>
                  <a:tcPr/>
                </a:tc>
                <a:tc>
                  <a:txBody>
                    <a:bodyPr/>
                    <a:lstStyle/>
                    <a:p>
                      <a:pPr algn="ctr"/>
                      <a:r>
                        <a:rPr lang="en-US" sz="800" smtClean="0">
                          <a:latin typeface="Calibri" pitchFamily="34" charset="0"/>
                        </a:rPr>
                        <a:t>SP Cache Forced Flushes/sec - 95th</a:t>
                      </a:r>
                    </a:p>
                  </a:txBody>
                  <a:tcPr/>
                </a:tc>
              </a:tr>
              <a:tr h="0">
                <a:tc>
                  <a:txBody>
                    <a:bodyPr/>
                    <a:lstStyle/>
                    <a:p>
                      <a:pPr algn="l"/>
                      <a:r>
                        <a:rPr lang="en-US" sz="800" smtClean="0">
                          <a:latin typeface="Calibri" pitchFamily="34" charset="0"/>
                        </a:rPr>
                        <a:t>LUN 113</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45</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12</a:t>
                      </a:r>
                    </a:p>
                  </a:txBody>
                  <a:tcPr/>
                </a:tc>
                <a:tc>
                  <a:txBody>
                    <a:bodyPr/>
                    <a:lstStyle/>
                    <a:p>
                      <a:pPr algn="r"/>
                      <a:r>
                        <a:rPr lang="en-US" sz="800" smtClean="0">
                          <a:latin typeface="Calibri" pitchFamily="34" charset="0"/>
                        </a:rPr>
                        <a:t>13</a:t>
                      </a:r>
                    </a:p>
                  </a:txBody>
                  <a:tcPr/>
                </a:tc>
                <a:tc>
                  <a:txBody>
                    <a:bodyPr/>
                    <a:lstStyle/>
                    <a:p>
                      <a:pPr algn="r"/>
                      <a:r>
                        <a:rPr lang="en-US" sz="800" smtClean="0">
                          <a:latin typeface="Calibri" pitchFamily="34" charset="0"/>
                        </a:rPr>
                        <a:t>37</a:t>
                      </a:r>
                    </a:p>
                  </a:txBody>
                  <a:tcPr/>
                </a:tc>
                <a:tc>
                  <a:txBody>
                    <a:bodyPr/>
                    <a:lstStyle/>
                    <a:p>
                      <a:pPr algn="r"/>
                      <a:r>
                        <a:rPr lang="en-US" sz="800" smtClean="0">
                          <a:latin typeface="Calibri" pitchFamily="34" charset="0"/>
                        </a:rPr>
                        <a:t>490</a:t>
                      </a:r>
                    </a:p>
                  </a:txBody>
                  <a:tcPr/>
                </a:tc>
                <a:tc>
                  <a:txBody>
                    <a:bodyPr/>
                    <a:lstStyle/>
                    <a:p>
                      <a:pPr algn="r"/>
                      <a:r>
                        <a:rPr lang="en-US" sz="800" smtClean="0">
                          <a:latin typeface="Calibri" pitchFamily="34" charset="0"/>
                        </a:rPr>
                        <a:t>496</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LUN 114</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45</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12</a:t>
                      </a:r>
                    </a:p>
                  </a:txBody>
                  <a:tcPr/>
                </a:tc>
                <a:tc>
                  <a:txBody>
                    <a:bodyPr/>
                    <a:lstStyle/>
                    <a:p>
                      <a:pPr algn="r"/>
                      <a:r>
                        <a:rPr lang="en-US" sz="800" smtClean="0">
                          <a:latin typeface="Calibri" pitchFamily="34" charset="0"/>
                        </a:rPr>
                        <a:t>12</a:t>
                      </a:r>
                    </a:p>
                  </a:txBody>
                  <a:tcPr/>
                </a:tc>
                <a:tc>
                  <a:txBody>
                    <a:bodyPr/>
                    <a:lstStyle/>
                    <a:p>
                      <a:pPr algn="r"/>
                      <a:r>
                        <a:rPr lang="en-US" sz="800" smtClean="0">
                          <a:latin typeface="Calibri" pitchFamily="34" charset="0"/>
                        </a:rPr>
                        <a:t>37</a:t>
                      </a:r>
                    </a:p>
                  </a:txBody>
                  <a:tcPr/>
                </a:tc>
                <a:tc>
                  <a:txBody>
                    <a:bodyPr/>
                    <a:lstStyle/>
                    <a:p>
                      <a:pPr algn="r"/>
                      <a:r>
                        <a:rPr lang="en-US" sz="800" smtClean="0">
                          <a:latin typeface="Calibri" pitchFamily="34" charset="0"/>
                        </a:rPr>
                        <a:t>490</a:t>
                      </a:r>
                    </a:p>
                  </a:txBody>
                  <a:tcPr/>
                </a:tc>
                <a:tc>
                  <a:txBody>
                    <a:bodyPr/>
                    <a:lstStyle/>
                    <a:p>
                      <a:pPr algn="r"/>
                      <a:r>
                        <a:rPr lang="en-US" sz="800" smtClean="0">
                          <a:latin typeface="Calibri" pitchFamily="34" charset="0"/>
                        </a:rPr>
                        <a:t>498</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LUN 258</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33</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16</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80</a:t>
                      </a:r>
                    </a:p>
                  </a:txBody>
                  <a:tcPr/>
                </a:tc>
                <a:tc>
                  <a:txBody>
                    <a:bodyPr/>
                    <a:lstStyle/>
                    <a:p>
                      <a:pPr algn="r"/>
                      <a:r>
                        <a:rPr lang="en-US" sz="800" smtClean="0">
                          <a:latin typeface="Calibri" pitchFamily="34" charset="0"/>
                        </a:rPr>
                        <a:t>29</a:t>
                      </a:r>
                    </a:p>
                  </a:txBody>
                  <a:tcPr/>
                </a:tc>
                <a:tc>
                  <a:txBody>
                    <a:bodyPr/>
                    <a:lstStyle/>
                    <a:p>
                      <a:pPr algn="r"/>
                      <a:r>
                        <a:rPr lang="en-US" sz="800" smtClean="0">
                          <a:latin typeface="Calibri" pitchFamily="34" charset="0"/>
                        </a:rPr>
                        <a:t>295</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LUN 83</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28</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13</a:t>
                      </a:r>
                    </a:p>
                  </a:txBody>
                  <a:tcPr/>
                </a:tc>
                <a:tc>
                  <a:txBody>
                    <a:bodyPr/>
                    <a:lstStyle/>
                    <a:p>
                      <a:pPr algn="r"/>
                      <a:r>
                        <a:rPr lang="en-US" sz="800" smtClean="0">
                          <a:latin typeface="Calibri" pitchFamily="34" charset="0"/>
                        </a:rPr>
                        <a:t>10</a:t>
                      </a:r>
                    </a:p>
                  </a:txBody>
                  <a:tcPr/>
                </a:tc>
                <a:tc>
                  <a:txBody>
                    <a:bodyPr/>
                    <a:lstStyle/>
                    <a:p>
                      <a:pPr algn="r"/>
                      <a:r>
                        <a:rPr lang="en-US" sz="800" smtClean="0">
                          <a:latin typeface="Calibri" pitchFamily="34" charset="0"/>
                        </a:rPr>
                        <a:t>36</a:t>
                      </a:r>
                    </a:p>
                  </a:txBody>
                  <a:tcPr/>
                </a:tc>
                <a:tc>
                  <a:txBody>
                    <a:bodyPr/>
                    <a:lstStyle/>
                    <a:p>
                      <a:pPr algn="r"/>
                      <a:r>
                        <a:rPr lang="en-US" sz="800" smtClean="0">
                          <a:latin typeface="Calibri" pitchFamily="34" charset="0"/>
                        </a:rPr>
                        <a:t>490</a:t>
                      </a:r>
                    </a:p>
                  </a:txBody>
                  <a:tcPr/>
                </a:tc>
                <a:tc>
                  <a:txBody>
                    <a:bodyPr/>
                    <a:lstStyle/>
                    <a:p>
                      <a:pPr algn="r"/>
                      <a:r>
                        <a:rPr lang="en-US" sz="800" smtClean="0">
                          <a:latin typeface="Calibri" pitchFamily="34" charset="0"/>
                        </a:rPr>
                        <a:t>495</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LUN 110</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21</a:t>
                      </a:r>
                    </a:p>
                  </a:txBody>
                  <a:tcPr/>
                </a:tc>
                <a:tc>
                  <a:txBody>
                    <a:bodyPr/>
                    <a:lstStyle/>
                    <a:p>
                      <a:pPr algn="r"/>
                      <a:r>
                        <a:rPr lang="en-US" sz="800" smtClean="0">
                          <a:latin typeface="Calibri" pitchFamily="34" charset="0"/>
                        </a:rPr>
                        <a:t>11</a:t>
                      </a:r>
                    </a:p>
                  </a:txBody>
                  <a:tcPr/>
                </a:tc>
                <a:tc>
                  <a:txBody>
                    <a:bodyPr/>
                    <a:lstStyle/>
                    <a:p>
                      <a:pPr algn="r"/>
                      <a:r>
                        <a:rPr lang="en-US" sz="800" smtClean="0">
                          <a:latin typeface="Calibri" pitchFamily="34" charset="0"/>
                        </a:rPr>
                        <a:t>31</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50</a:t>
                      </a:r>
                    </a:p>
                  </a:txBody>
                  <a:tcPr/>
                </a:tc>
                <a:tc>
                  <a:txBody>
                    <a:bodyPr/>
                    <a:lstStyle/>
                    <a:p>
                      <a:pPr algn="r"/>
                      <a:r>
                        <a:rPr lang="en-US" sz="800" smtClean="0">
                          <a:latin typeface="Calibri" pitchFamily="34" charset="0"/>
                        </a:rPr>
                        <a:t>49</a:t>
                      </a:r>
                    </a:p>
                  </a:txBody>
                  <a:tcPr/>
                </a:tc>
                <a:tc>
                  <a:txBody>
                    <a:bodyPr/>
                    <a:lstStyle/>
                    <a:p>
                      <a:pPr algn="r"/>
                      <a:r>
                        <a:rPr lang="en-US" sz="800" smtClean="0">
                          <a:latin typeface="Calibri" pitchFamily="34" charset="0"/>
                        </a:rPr>
                        <a:t>48</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LUN 108</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20</a:t>
                      </a:r>
                    </a:p>
                  </a:txBody>
                  <a:tcPr/>
                </a:tc>
                <a:tc>
                  <a:txBody>
                    <a:bodyPr/>
                    <a:lstStyle/>
                    <a:p>
                      <a:pPr algn="r"/>
                      <a:r>
                        <a:rPr lang="en-US" sz="800" smtClean="0">
                          <a:latin typeface="Calibri" pitchFamily="34" charset="0"/>
                        </a:rPr>
                        <a:t>10</a:t>
                      </a:r>
                    </a:p>
                  </a:txBody>
                  <a:tcPr/>
                </a:tc>
                <a:tc>
                  <a:txBody>
                    <a:bodyPr/>
                    <a:lstStyle/>
                    <a:p>
                      <a:pPr algn="r"/>
                      <a:r>
                        <a:rPr lang="en-US" sz="800" smtClean="0">
                          <a:latin typeface="Calibri" pitchFamily="34" charset="0"/>
                        </a:rPr>
                        <a:t>32</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50</a:t>
                      </a:r>
                    </a:p>
                  </a:txBody>
                  <a:tcPr/>
                </a:tc>
                <a:tc>
                  <a:txBody>
                    <a:bodyPr/>
                    <a:lstStyle/>
                    <a:p>
                      <a:pPr algn="r"/>
                      <a:r>
                        <a:rPr lang="en-US" sz="800" smtClean="0">
                          <a:latin typeface="Calibri" pitchFamily="34" charset="0"/>
                        </a:rPr>
                        <a:t>61</a:t>
                      </a:r>
                    </a:p>
                  </a:txBody>
                  <a:tcPr/>
                </a:tc>
                <a:tc>
                  <a:txBody>
                    <a:bodyPr/>
                    <a:lstStyle/>
                    <a:p>
                      <a:pPr algn="r"/>
                      <a:r>
                        <a:rPr lang="en-US" sz="800" smtClean="0">
                          <a:latin typeface="Calibri" pitchFamily="34" charset="0"/>
                        </a:rPr>
                        <a:t>61</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LUN 104</a:t>
                      </a:r>
                    </a:p>
                  </a:txBody>
                  <a:tcPr/>
                </a:tc>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19</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13</a:t>
                      </a:r>
                    </a:p>
                  </a:txBody>
                  <a:tcPr/>
                </a:tc>
                <a:tc>
                  <a:txBody>
                    <a:bodyPr/>
                    <a:lstStyle/>
                    <a:p>
                      <a:pPr algn="r"/>
                      <a:r>
                        <a:rPr lang="en-US" sz="800" smtClean="0">
                          <a:latin typeface="Calibri" pitchFamily="34" charset="0"/>
                        </a:rPr>
                        <a:t>15</a:t>
                      </a:r>
                    </a:p>
                  </a:txBody>
                  <a:tcPr/>
                </a:tc>
                <a:tc>
                  <a:txBody>
                    <a:bodyPr/>
                    <a:lstStyle/>
                    <a:p>
                      <a:pPr algn="r"/>
                      <a:r>
                        <a:rPr lang="en-US" sz="800" smtClean="0">
                          <a:latin typeface="Calibri" pitchFamily="34" charset="0"/>
                        </a:rPr>
                        <a:t>38</a:t>
                      </a:r>
                    </a:p>
                  </a:txBody>
                  <a:tcPr/>
                </a:tc>
                <a:tc>
                  <a:txBody>
                    <a:bodyPr/>
                    <a:lstStyle/>
                    <a:p>
                      <a:pPr algn="r"/>
                      <a:r>
                        <a:rPr lang="en-US" sz="800" smtClean="0">
                          <a:latin typeface="Calibri" pitchFamily="34" charset="0"/>
                        </a:rPr>
                        <a:t>486</a:t>
                      </a:r>
                    </a:p>
                  </a:txBody>
                  <a:tcPr/>
                </a:tc>
                <a:tc>
                  <a:txBody>
                    <a:bodyPr/>
                    <a:lstStyle/>
                    <a:p>
                      <a:pPr algn="r"/>
                      <a:r>
                        <a:rPr lang="en-US" sz="800" smtClean="0">
                          <a:latin typeface="Calibri" pitchFamily="34" charset="0"/>
                        </a:rPr>
                        <a:t>498</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LUN 89</a:t>
                      </a:r>
                    </a:p>
                  </a:txBody>
                  <a:tcPr/>
                </a:tc>
                <a:tc>
                  <a:txBody>
                    <a:bodyPr/>
                    <a:lstStyle/>
                    <a:p>
                      <a:pPr algn="l"/>
                      <a:r>
                        <a:rPr lang="en-US" sz="800" smtClean="0">
                          <a:latin typeface="Calibri" pitchFamily="34" charset="0"/>
                        </a:rPr>
                        <a:t>Pool 0 - Recoverpoint JVol</a:t>
                      </a:r>
                    </a:p>
                  </a:txBody>
                  <a:tcPr/>
                </a:tc>
                <a:tc>
                  <a:txBody>
                    <a:bodyPr/>
                    <a:lstStyle/>
                    <a:p>
                      <a:pPr algn="r"/>
                      <a:r>
                        <a:rPr lang="en-US" sz="800" smtClean="0">
                          <a:latin typeface="Calibri" pitchFamily="34" charset="0"/>
                        </a:rPr>
                        <a:t>16</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10</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39</a:t>
                      </a:r>
                    </a:p>
                  </a:txBody>
                  <a:tcPr/>
                </a:tc>
                <a:tc>
                  <a:txBody>
                    <a:bodyPr/>
                    <a:lstStyle/>
                    <a:p>
                      <a:pPr algn="r"/>
                      <a:r>
                        <a:rPr lang="en-US" sz="800" smtClean="0">
                          <a:latin typeface="Calibri" pitchFamily="34" charset="0"/>
                        </a:rPr>
                        <a:t>489</a:t>
                      </a:r>
                    </a:p>
                  </a:txBody>
                  <a:tcPr/>
                </a:tc>
                <a:tc>
                  <a:txBody>
                    <a:bodyPr/>
                    <a:lstStyle/>
                    <a:p>
                      <a:pPr algn="r"/>
                      <a:r>
                        <a:rPr lang="en-US" sz="800" smtClean="0">
                          <a:latin typeface="Calibri" pitchFamily="34" charset="0"/>
                        </a:rPr>
                        <a:t>496</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LUN 90</a:t>
                      </a:r>
                    </a:p>
                  </a:txBody>
                  <a:tcPr/>
                </a:tc>
                <a:tc>
                  <a:txBody>
                    <a:bodyPr/>
                    <a:lstStyle/>
                    <a:p>
                      <a:pPr algn="l"/>
                      <a:r>
                        <a:rPr lang="en-US" sz="800" smtClean="0">
                          <a:latin typeface="Calibri" pitchFamily="34" charset="0"/>
                        </a:rPr>
                        <a:t>Pool 0 - Recoverpoint JVol</a:t>
                      </a:r>
                    </a:p>
                  </a:txBody>
                  <a:tcPr/>
                </a:tc>
                <a:tc>
                  <a:txBody>
                    <a:bodyPr/>
                    <a:lstStyle/>
                    <a:p>
                      <a:pPr algn="r"/>
                      <a:r>
                        <a:rPr lang="en-US" sz="800" smtClean="0">
                          <a:latin typeface="Calibri" pitchFamily="34" charset="0"/>
                        </a:rPr>
                        <a:t>16</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10</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39</a:t>
                      </a:r>
                    </a:p>
                  </a:txBody>
                  <a:tcPr/>
                </a:tc>
                <a:tc>
                  <a:txBody>
                    <a:bodyPr/>
                    <a:lstStyle/>
                    <a:p>
                      <a:pPr algn="r"/>
                      <a:r>
                        <a:rPr lang="en-US" sz="800" smtClean="0">
                          <a:latin typeface="Calibri" pitchFamily="34" charset="0"/>
                        </a:rPr>
                        <a:t>488</a:t>
                      </a:r>
                    </a:p>
                  </a:txBody>
                  <a:tcPr/>
                </a:tc>
                <a:tc>
                  <a:txBody>
                    <a:bodyPr/>
                    <a:lstStyle/>
                    <a:p>
                      <a:pPr algn="r"/>
                      <a:r>
                        <a:rPr lang="en-US" sz="800" smtClean="0">
                          <a:latin typeface="Calibri" pitchFamily="34" charset="0"/>
                        </a:rPr>
                        <a:t>495</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LUN 81</a:t>
                      </a:r>
                    </a:p>
                  </a:txBody>
                  <a:tcPr/>
                </a:tc>
                <a:tc>
                  <a:txBody>
                    <a:bodyPr/>
                    <a:lstStyle/>
                    <a:p>
                      <a:pPr algn="l"/>
                      <a:r>
                        <a:rPr lang="en-US" sz="800" smtClean="0">
                          <a:latin typeface="Calibri" pitchFamily="34" charset="0"/>
                        </a:rPr>
                        <a:t>Pool 0 - Recoverpoint JVol</a:t>
                      </a:r>
                    </a:p>
                  </a:txBody>
                  <a:tcPr/>
                </a:tc>
                <a:tc>
                  <a:txBody>
                    <a:bodyPr/>
                    <a:lstStyle/>
                    <a:p>
                      <a:pPr algn="r"/>
                      <a:r>
                        <a:rPr lang="en-US" sz="800" smtClean="0">
                          <a:latin typeface="Calibri" pitchFamily="34" charset="0"/>
                        </a:rPr>
                        <a:t>14</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6</a:t>
                      </a:r>
                    </a:p>
                  </a:txBody>
                  <a:tcPr/>
                </a:tc>
                <a:tc>
                  <a:txBody>
                    <a:bodyPr/>
                    <a:lstStyle/>
                    <a:p>
                      <a:pPr algn="r"/>
                      <a:r>
                        <a:rPr lang="en-US" sz="800" smtClean="0">
                          <a:latin typeface="Calibri" pitchFamily="34" charset="0"/>
                        </a:rPr>
                        <a:t>25</a:t>
                      </a:r>
                    </a:p>
                  </a:txBody>
                  <a:tcPr/>
                </a:tc>
                <a:tc>
                  <a:txBody>
                    <a:bodyPr/>
                    <a:lstStyle/>
                    <a:p>
                      <a:pPr algn="r"/>
                      <a:r>
                        <a:rPr lang="en-US" sz="800" smtClean="0">
                          <a:latin typeface="Calibri" pitchFamily="34" charset="0"/>
                        </a:rPr>
                        <a:t>387</a:t>
                      </a:r>
                    </a:p>
                  </a:txBody>
                  <a:tcPr/>
                </a:tc>
                <a:tc>
                  <a:txBody>
                    <a:bodyPr/>
                    <a:lstStyle/>
                    <a:p>
                      <a:pPr algn="r"/>
                      <a:r>
                        <a:rPr lang="en-US" sz="800" smtClean="0">
                          <a:latin typeface="Calibri" pitchFamily="34" charset="0"/>
                        </a:rPr>
                        <a:t>497</a:t>
                      </a:r>
                    </a:p>
                  </a:txBody>
                  <a:tcPr/>
                </a:tc>
                <a:tc>
                  <a:txBody>
                    <a:bodyPr/>
                    <a:lstStyle/>
                    <a:p>
                      <a:pPr algn="r"/>
                      <a:r>
                        <a:rPr lang="en-US" sz="800" smtClean="0">
                          <a:latin typeface="Calibri" pitchFamily="34" charset="0"/>
                        </a:rPr>
                        <a:t>0</a:t>
                      </a:r>
                    </a:p>
                  </a:txBody>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Thank You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Health Findings</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1968750"/>
                <a:gridCol w="1181250"/>
                <a:gridCol w="585000"/>
                <a:gridCol w="4723200"/>
              </a:tblGrid>
              <a:tr h="0">
                <a:tc>
                  <a:txBody>
                    <a:bodyPr/>
                    <a:lstStyle/>
                    <a:p>
                      <a:pPr algn="ctr"/>
                      <a:r>
                        <a:rPr lang="en-US" sz="800" smtClean="0">
                          <a:latin typeface="Calibri" pitchFamily="34" charset="0"/>
                        </a:rPr>
                        <a:t>Metric</a:t>
                      </a:r>
                    </a:p>
                  </a:txBody>
                  <a:tcPr/>
                </a:tc>
                <a:tc>
                  <a:txBody>
                    <a:bodyPr/>
                    <a:lstStyle/>
                    <a:p>
                      <a:pPr algn="ctr"/>
                      <a:r>
                        <a:rPr lang="en-US" sz="800" smtClean="0">
                          <a:latin typeface="Calibri" pitchFamily="34" charset="0"/>
                        </a:rPr>
                        <a:t>Value</a:t>
                      </a:r>
                    </a:p>
                  </a:txBody>
                  <a:tcPr/>
                </a:tc>
                <a:tc>
                  <a:txBody>
                    <a:bodyPr/>
                    <a:lstStyle/>
                    <a:p>
                      <a:pPr algn="ctr"/>
                      <a:r>
                        <a:rPr lang="en-US" sz="800" smtClean="0">
                          <a:latin typeface="Calibri" pitchFamily="34" charset="0"/>
                        </a:rPr>
                        <a:t>Health</a:t>
                      </a:r>
                    </a:p>
                  </a:txBody>
                  <a:tcPr/>
                </a:tc>
                <a:tc>
                  <a:txBody>
                    <a:bodyPr/>
                    <a:lstStyle/>
                    <a:p>
                      <a:pPr algn="ctr"/>
                      <a:r>
                        <a:rPr lang="en-US" sz="800" smtClean="0">
                          <a:latin typeface="Calibri" pitchFamily="34" charset="0"/>
                        </a:rPr>
                        <a:t>Comments</a:t>
                      </a:r>
                    </a:p>
                  </a:txBody>
                  <a:tcPr/>
                </a:tc>
              </a:tr>
              <a:tr h="0">
                <a:tc>
                  <a:txBody>
                    <a:bodyPr/>
                    <a:lstStyle/>
                    <a:p>
                      <a:pPr algn="l"/>
                      <a:r>
                        <a:rPr lang="en-US" sz="800" smtClean="0">
                          <a:latin typeface="Calibri" pitchFamily="34" charset="0"/>
                        </a:rPr>
                        <a:t>SP CPU</a:t>
                      </a:r>
                    </a:p>
                  </a:txBody>
                  <a:tcPr/>
                </a:tc>
                <a:tc>
                  <a:txBody>
                    <a:bodyPr/>
                    <a:lstStyle/>
                    <a:p>
                      <a:pPr algn="l"/>
                      <a:r>
                        <a:rPr lang="en-US" sz="800" smtClean="0">
                          <a:latin typeface="Calibri" pitchFamily="34" charset="0"/>
                        </a:rPr>
                        <a:t>SP B: 11%, SP A: 11%</a:t>
                      </a:r>
                    </a:p>
                  </a:txBody>
                  <a:tcPr/>
                </a:tc>
                <a:tc>
                  <a:txBody>
                    <a:bodyPr/>
                    <a:lstStyle/>
                    <a:p>
                      <a:pPr algn="l"/>
                      <a:r>
                        <a:rPr lang="en-US" sz="800" smtClean="0">
                          <a:latin typeface="Calibri" pitchFamily="34" charset="0"/>
                        </a:rPr>
                        <a:t>Normal</a:t>
                      </a:r>
                    </a:p>
                  </a:txBody>
                  <a:tcPr/>
                </a:tc>
                <a:tc>
                  <a:txBody>
                    <a:bodyPr/>
                    <a:lstStyle/>
                    <a:p>
                      <a:pPr algn="l"/>
                      <a:r>
                        <a:rPr lang="en-US" sz="800" smtClean="0">
                          <a:latin typeface="Calibri" pitchFamily="34" charset="0"/>
                        </a:rPr>
                        <a:t>Low CPU utilization - 95th</a:t>
                      </a:r>
                    </a:p>
                  </a:txBody>
                  <a:tcPr/>
                </a:tc>
              </a:tr>
              <a:tr h="0">
                <a:tc>
                  <a:txBody>
                    <a:bodyPr/>
                    <a:lstStyle/>
                    <a:p>
                      <a:pPr algn="l"/>
                      <a:r>
                        <a:rPr lang="en-US" sz="800" smtClean="0">
                          <a:latin typeface="Calibri" pitchFamily="34" charset="0"/>
                        </a:rPr>
                        <a:t>SP Cache Exceeds High Water</a:t>
                      </a:r>
                    </a:p>
                  </a:txBody>
                  <a:tcPr/>
                </a:tc>
                <a:tc>
                  <a:txBody>
                    <a:bodyPr/>
                    <a:lstStyle/>
                    <a:p>
                      <a:pPr algn="l"/>
                      <a:endParaRPr lang="en-US" sz="800" smtClean="0">
                        <a:latin typeface="Calibri" pitchFamily="34" charset="0"/>
                      </a:endParaRPr>
                    </a:p>
                  </a:txBody>
                  <a:tcPr/>
                </a:tc>
                <a:tc>
                  <a:txBody>
                    <a:bodyPr/>
                    <a:lstStyle/>
                    <a:p>
                      <a:pPr algn="l"/>
                      <a:r>
                        <a:rPr lang="en-US" sz="800" smtClean="0">
                          <a:latin typeface="Calibri" pitchFamily="34" charset="0"/>
                        </a:rPr>
                        <a:t>Normal</a:t>
                      </a:r>
                    </a:p>
                  </a:txBody>
                  <a:tcPr/>
                </a:tc>
                <a:tc>
                  <a:txBody>
                    <a:bodyPr/>
                    <a:lstStyle/>
                    <a:p>
                      <a:pPr algn="l"/>
                      <a:r>
                        <a:rPr lang="en-US" sz="800" smtClean="0">
                          <a:latin typeface="Calibri" pitchFamily="34" charset="0"/>
                        </a:rPr>
                        <a:t>Cache rarely exceeds the high watermark</a:t>
                      </a:r>
                    </a:p>
                  </a:txBody>
                  <a:tcPr/>
                </a:tc>
              </a:tr>
              <a:tr h="0">
                <a:tc>
                  <a:txBody>
                    <a:bodyPr/>
                    <a:lstStyle/>
                    <a:p>
                      <a:pPr algn="l"/>
                      <a:r>
                        <a:rPr lang="en-US" sz="800" smtClean="0">
                          <a:latin typeface="Calibri" pitchFamily="34" charset="0"/>
                        </a:rPr>
                        <a:t>LUNs exceeding 20 Forced Flushes/Sec</a:t>
                      </a:r>
                    </a:p>
                  </a:txBody>
                  <a:tcPr/>
                </a:tc>
                <a:tc>
                  <a:txBody>
                    <a:bodyPr/>
                    <a:lstStyle/>
                    <a:p>
                      <a:pPr algn="l"/>
                      <a:endParaRPr lang="en-US" sz="800" smtClean="0">
                        <a:latin typeface="Calibri" pitchFamily="34" charset="0"/>
                      </a:endParaRPr>
                    </a:p>
                  </a:txBody>
                  <a:tcPr/>
                </a:tc>
                <a:tc>
                  <a:txBody>
                    <a:bodyPr/>
                    <a:lstStyle/>
                    <a:p>
                      <a:pPr algn="l"/>
                      <a:r>
                        <a:rPr lang="en-US" sz="800" smtClean="0">
                          <a:latin typeface="Calibri" pitchFamily="34" charset="0"/>
                        </a:rPr>
                        <a:t>Normal</a:t>
                      </a:r>
                    </a:p>
                  </a:txBody>
                  <a:tcPr/>
                </a:tc>
                <a:tc>
                  <a:txBody>
                    <a:bodyPr/>
                    <a:lstStyle/>
                    <a:p>
                      <a:pPr algn="l"/>
                      <a:endParaRPr lang="en-US" sz="800" smtClean="0">
                        <a:latin typeface="Calibri" pitchFamily="34" charset="0"/>
                      </a:endParaRPr>
                    </a:p>
                  </a:txBody>
                  <a:tcPr/>
                </a:tc>
              </a:tr>
              <a:tr h="0">
                <a:tc>
                  <a:txBody>
                    <a:bodyPr/>
                    <a:lstStyle/>
                    <a:p>
                      <a:pPr algn="l"/>
                      <a:r>
                        <a:rPr lang="en-US" sz="800" smtClean="0">
                          <a:latin typeface="Calibri" pitchFamily="34" charset="0"/>
                        </a:rPr>
                        <a:t>LUNs exceeding 100ms</a:t>
                      </a:r>
                    </a:p>
                  </a:txBody>
                  <a:tcPr/>
                </a:tc>
                <a:tc>
                  <a:txBody>
                    <a:bodyPr/>
                    <a:lstStyle/>
                    <a:p>
                      <a:pPr algn="l"/>
                      <a:endParaRPr lang="en-US" sz="800" smtClean="0">
                        <a:latin typeface="Calibri" pitchFamily="34" charset="0"/>
                      </a:endParaRPr>
                    </a:p>
                  </a:txBody>
                  <a:tcPr/>
                </a:tc>
                <a:tc>
                  <a:txBody>
                    <a:bodyPr/>
                    <a:lstStyle/>
                    <a:p>
                      <a:pPr algn="l"/>
                      <a:r>
                        <a:rPr lang="en-US" sz="800" smtClean="0">
                          <a:latin typeface="Calibri" pitchFamily="34" charset="0"/>
                        </a:rPr>
                        <a:t>Normal</a:t>
                      </a:r>
                    </a:p>
                  </a:txBody>
                  <a:tcPr/>
                </a:tc>
                <a:tc>
                  <a:txBody>
                    <a:bodyPr/>
                    <a:lstStyle/>
                    <a:p>
                      <a:pPr algn="l"/>
                      <a:endParaRPr lang="en-US" sz="800" smtClean="0">
                        <a:latin typeface="Calibri" pitchFamily="34" charset="0"/>
                      </a:endParaRPr>
                    </a:p>
                  </a:txBody>
                  <a:tcPr/>
                </a:tc>
              </a:tr>
              <a:tr h="0">
                <a:tc>
                  <a:txBody>
                    <a:bodyPr/>
                    <a:lstStyle/>
                    <a:p>
                      <a:pPr algn="l"/>
                      <a:r>
                        <a:rPr lang="en-US" sz="800" smtClean="0">
                          <a:latin typeface="Calibri" pitchFamily="34" charset="0"/>
                        </a:rPr>
                        <a:t>LUNs w/ high queuing (ABQL &gt; 5)</a:t>
                      </a:r>
                    </a:p>
                  </a:txBody>
                  <a:tcPr/>
                </a:tc>
                <a:tc>
                  <a:txBody>
                    <a:bodyPr/>
                    <a:lstStyle/>
                    <a:p>
                      <a:pPr algn="l"/>
                      <a:endParaRPr lang="en-US" sz="800" smtClean="0">
                        <a:latin typeface="Calibri" pitchFamily="34" charset="0"/>
                      </a:endParaRPr>
                    </a:p>
                  </a:txBody>
                  <a:tcPr/>
                </a:tc>
                <a:tc>
                  <a:txBody>
                    <a:bodyPr/>
                    <a:lstStyle/>
                    <a:p>
                      <a:pPr algn="l"/>
                      <a:r>
                        <a:rPr lang="en-US" sz="800" smtClean="0">
                          <a:latin typeface="Calibri" pitchFamily="34" charset="0"/>
                        </a:rPr>
                        <a:t>Warning</a:t>
                      </a:r>
                    </a:p>
                  </a:txBody>
                  <a:tcPr/>
                </a:tc>
                <a:tc>
                  <a:txBody>
                    <a:bodyPr/>
                    <a:lstStyle/>
                    <a:p>
                      <a:pPr algn="l"/>
                      <a:r>
                        <a:rPr lang="en-US" sz="800" smtClean="0">
                          <a:latin typeface="Calibri" pitchFamily="34" charset="0"/>
                        </a:rPr>
                        <a:t>High queuing indicates that response time may be improved with faster disk technology, such as SSD/EFD devices or by moving the LUNs to less busy disks.</a:t>
                      </a:r>
                    </a:p>
                  </a:txBody>
                  <a:tcPr/>
                </a:tc>
              </a:tr>
              <a:tr h="0">
                <a:tc>
                  <a:txBody>
                    <a:bodyPr/>
                    <a:lstStyle/>
                    <a:p>
                      <a:pPr algn="l"/>
                      <a:r>
                        <a:rPr lang="en-US" sz="800" smtClean="0">
                          <a:latin typeface="Calibri" pitchFamily="34" charset="0"/>
                        </a:rPr>
                        <a:t>LUNs w/ low utilization (1-5%)</a:t>
                      </a:r>
                    </a:p>
                  </a:txBody>
                  <a:tcPr/>
                </a:tc>
                <a:tc>
                  <a:txBody>
                    <a:bodyPr/>
                    <a:lstStyle/>
                    <a:p>
                      <a:pPr algn="l"/>
                      <a:endParaRPr lang="en-US" sz="800" smtClean="0">
                        <a:latin typeface="Calibri" pitchFamily="34" charset="0"/>
                      </a:endParaRPr>
                    </a:p>
                  </a:txBody>
                  <a:tcPr/>
                </a:tc>
                <a:tc>
                  <a:txBody>
                    <a:bodyPr/>
                    <a:lstStyle/>
                    <a:p>
                      <a:pPr algn="l"/>
                      <a:r>
                        <a:rPr lang="en-US" sz="800" smtClean="0">
                          <a:latin typeface="Calibri" pitchFamily="34" charset="0"/>
                        </a:rPr>
                        <a:t>Notice</a:t>
                      </a:r>
                    </a:p>
                  </a:txBody>
                  <a:tcPr/>
                </a:tc>
                <a:tc>
                  <a:txBody>
                    <a:bodyPr/>
                    <a:lstStyle/>
                    <a:p>
                      <a:pPr algn="l"/>
                      <a:r>
                        <a:rPr lang="en-US" sz="800" smtClean="0">
                          <a:latin typeface="Calibri" pitchFamily="34" charset="0"/>
                        </a:rPr>
                        <a:t>Low utilization LUNs are good candidates for capacity-oriented disks</a:t>
                      </a:r>
                    </a:p>
                  </a:txBody>
                  <a:tcPr/>
                </a:tc>
              </a:tr>
              <a:tr h="0">
                <a:tc>
                  <a:txBody>
                    <a:bodyPr/>
                    <a:lstStyle/>
                    <a:p>
                      <a:pPr algn="l"/>
                      <a:r>
                        <a:rPr lang="en-US" sz="800" smtClean="0">
                          <a:latin typeface="Calibri" pitchFamily="34" charset="0"/>
                        </a:rPr>
                        <a:t>Idle LUNs (0% Utilization)</a:t>
                      </a:r>
                    </a:p>
                  </a:txBody>
                  <a:tcPr/>
                </a:tc>
                <a:tc>
                  <a:txBody>
                    <a:bodyPr/>
                    <a:lstStyle/>
                    <a:p>
                      <a:pPr algn="l"/>
                      <a:endParaRPr lang="en-US" sz="800" smtClean="0">
                        <a:latin typeface="Calibri" pitchFamily="34" charset="0"/>
                      </a:endParaRPr>
                    </a:p>
                  </a:txBody>
                  <a:tcPr/>
                </a:tc>
                <a:tc>
                  <a:txBody>
                    <a:bodyPr/>
                    <a:lstStyle/>
                    <a:p>
                      <a:pPr algn="l"/>
                      <a:r>
                        <a:rPr lang="en-US" sz="800" smtClean="0">
                          <a:latin typeface="Calibri" pitchFamily="34" charset="0"/>
                        </a:rPr>
                        <a:t>Notice</a:t>
                      </a:r>
                    </a:p>
                  </a:txBody>
                  <a:tcPr/>
                </a:tc>
                <a:tc>
                  <a:txBody>
                    <a:bodyPr/>
                    <a:lstStyle/>
                    <a:p>
                      <a:pPr algn="l"/>
                      <a:r>
                        <a:rPr lang="en-US" sz="800" smtClean="0">
                          <a:latin typeface="Calibri" pitchFamily="34" charset="0"/>
                        </a:rPr>
                        <a:t>Idle LUNs are either capacity-oriented disk candidates, or are not yet used.</a:t>
                      </a: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Input Files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Input Files</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4184400"/>
                <a:gridCol w="2136900"/>
                <a:gridCol w="2136900"/>
              </a:tblGrid>
              <a:tr h="0">
                <a:tc>
                  <a:txBody>
                    <a:bodyPr/>
                    <a:lstStyle/>
                    <a:p>
                      <a:pPr algn="ctr"/>
                      <a:r>
                        <a:rPr lang="en-US" sz="800" smtClean="0">
                          <a:latin typeface="Calibri" pitchFamily="34" charset="0"/>
                        </a:rPr>
                        <a:t>Filename</a:t>
                      </a:r>
                    </a:p>
                  </a:txBody>
                  <a:tcPr/>
                </a:tc>
                <a:tc>
                  <a:txBody>
                    <a:bodyPr/>
                    <a:lstStyle/>
                    <a:p>
                      <a:pPr algn="ctr"/>
                      <a:r>
                        <a:rPr lang="en-US" sz="800" smtClean="0">
                          <a:latin typeface="Calibri" pitchFamily="34" charset="0"/>
                        </a:rPr>
                        <a:t>Start Date</a:t>
                      </a:r>
                    </a:p>
                  </a:txBody>
                  <a:tcPr/>
                </a:tc>
                <a:tc>
                  <a:txBody>
                    <a:bodyPr/>
                    <a:lstStyle/>
                    <a:p>
                      <a:pPr algn="ctr"/>
                      <a:r>
                        <a:rPr lang="en-US" sz="800" smtClean="0">
                          <a:latin typeface="Calibri" pitchFamily="34" charset="0"/>
                        </a:rPr>
                        <a:t>End Date</a:t>
                      </a:r>
                    </a:p>
                  </a:txBody>
                  <a:tcPr/>
                </a:tc>
              </a:tr>
              <a:tr h="0">
                <a:tc>
                  <a:txBody>
                    <a:bodyPr/>
                    <a:lstStyle/>
                    <a:p>
                      <a:pPr algn="l"/>
                      <a:r>
                        <a:rPr lang="en-US" sz="800" smtClean="0">
                          <a:latin typeface="Calibri" pitchFamily="34" charset="0"/>
                        </a:rPr>
                        <a:t>APM00140712253_SPA_2015-02-01_02-57-28-GMT_M08-00.nar</a:t>
                      </a:r>
                    </a:p>
                  </a:txBody>
                  <a:tcPr/>
                </a:tc>
                <a:tc>
                  <a:txBody>
                    <a:bodyPr/>
                    <a:lstStyle/>
                    <a:p>
                      <a:pPr algn="l"/>
                      <a:r>
                        <a:rPr lang="en-US" sz="800" smtClean="0">
                          <a:latin typeface="Calibri" pitchFamily="34" charset="0"/>
                        </a:rPr>
                        <a:t>2015-01-31 14:04</a:t>
                      </a:r>
                    </a:p>
                  </a:txBody>
                  <a:tcPr/>
                </a:tc>
                <a:tc>
                  <a:txBody>
                    <a:bodyPr/>
                    <a:lstStyle/>
                    <a:p>
                      <a:pPr algn="l"/>
                      <a:r>
                        <a:rPr lang="en-US" sz="800" smtClean="0">
                          <a:latin typeface="Calibri" pitchFamily="34" charset="0"/>
                        </a:rPr>
                        <a:t>2015-02-01 02:54</a:t>
                      </a:r>
                    </a:p>
                  </a:txBody>
                  <a:tcPr/>
                </a:tc>
              </a:tr>
            </a:tbl>
          </a:graphicData>
        </a:graphic>
      </p:graphicFrame>
    </p:spTree>
  </p:cSld>
  <p:clrMapOvr>
    <a:masterClrMapping/>
  </p:clrMapOvr>
</p:sld>
</file>

<file path=ppt/theme/theme1.xml><?xml version="1.0" encoding="utf-8"?>
<a:theme xmlns:a="http://schemas.openxmlformats.org/drawingml/2006/main" name="2014 Tab templates">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2014 internal white tab">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3.xml><?xml version="1.0" encoding="utf-8"?>
<a:theme xmlns:a="http://schemas.openxmlformats.org/drawingml/2006/main" name="2014 external gray tab">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4.xml><?xml version="1.0" encoding="utf-8"?>
<a:theme xmlns:a="http://schemas.openxmlformats.org/drawingml/2006/main" name="2014 internal gray tab">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5.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