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Default Extension="vml" ContentType="application/vnd.openxmlformats-officedocument.vmlDrawing"/>
  <Default Extension="bin" ContentType="application/vnd.openxmlformats-officedocument.oleObject"/>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Default Extension="xlsx" ContentType="application/vnd.openxmlformats-officedocument.spreadsheetml.sheet"/>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drawings/drawing1.xml" ContentType="application/vnd.openxmlformats-officedocument.drawingml.chartshap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Lst>
  <p:notesMasterIdLst>
    <p:notesMasterId r:id="rId11"/>
  </p:notesMasterIdLst>
  <p:sldIdLst>
    <p:sldId id="1000001" r:id="slideRel1"/>
    <p:sldId id="1000002" r:id="slideRel2"/>
    <p:sldId id="1000003" r:id="slideRel3"/>
    <p:sldId id="1000004" r:id="slideRel4"/>
    <p:sldId id="1000005" r:id="slideRel5"/>
    <p:sldId id="1000006" r:id="slideRel6"/>
    <p:sldId id="1000007" r:id="slideRel7"/>
    <p:sldId id="1000008" r:id="slideRel8"/>
    <p:sldId id="1000009" r:id="slideRel9"/>
    <p:sldId id="1000010" r:id="slideRel10"/>
    <p:sldId id="1000011" r:id="slideRel11"/>
    <p:sldId id="1000012" r:id="slideRel12"/>
    <p:sldId id="1000013" r:id="slideRel13"/>
    <p:sldId id="1000014" r:id="slideRel14"/>
    <p:sldId id="1000015" r:id="slideRel15"/>
    <p:sldId id="1000016" r:id="slideRel16"/>
    <p:sldId id="1000017" r:id="slideRel17"/>
    <p:sldId id="1000018" r:id="slideRel18"/>
    <p:sldId id="1000019" r:id="slideRel19"/>
    <p:sldId id="1000020" r:id="slideRel20"/>
    <p:sldId id="1000021" r:id="slideRel21"/>
    <p:sldId id="1000022" r:id="slideRel22"/>
    <p:sldId id="1000023" r:id="slideRel23"/>
    <p:sldId id="1000024" r:id="slideRel24"/>
    <p:sldId id="1000025" r:id="slideRel25"/>
    <p:sldId id="1000026" r:id="slideRel26"/>
    <p:sldId id="1000027" r:id="slideRel27"/>
    <p:sldId id="1000028" r:id="slideRel28"/>
    <p:sldId id="1000029" r:id="slideRel29"/>
    <p:sldId id="1000030" r:id="slideRel30"/>
    <p:sldId id="1000031" r:id="slideRel31"/>
    <p:sldId id="1000032" r:id="slideRel32"/>
    <p:sldId id="1000033" r:id="slideRel33"/>
    <p:sldId id="1000034" r:id="slideRel34"/>
    <p:sldId id="1000035" r:id="slideRel35"/>
    <p:sldId id="1000036" r:id="slideRel36"/>
    <p:sldId id="1000037" r:id="slideRel37"/>
    <p:sldId id="1000038" r:id="slideRel38"/>
    <p:sldId id="1000039" r:id="slideRel39"/>
    <p:sldId id="1000040" r:id="slideRel40"/>
    <p:sldId id="1000041" r:id="slideRel41"/>
    <p:sldId id="1000042" r:id="slideRel42"/>
  </p:sldIdLst>
  <p:sldSz cx="9144000" cy="5143500" type="screen16x9"/>
  <p:notesSz cx="6858000" cy="9144000"/>
</p:presentation>
</file>

<file path=ppt/presProps.xml><?xml version="1.0" encoding="utf-8"?>
<p:presentationPr xmlns:a="http://schemas.openxmlformats.org/drawingml/2006/main" xmlns:p="http://schemas.openxmlformats.org/presentationml/2006/main" xmlns:r="http://schemas.openxmlformats.org/officeDocument/2006/relationships"/>
</file>

<file path=ppt/tableStyles.xml><?xml version="1.0" encoding="utf-8"?>
<a:tblStyleLst xmlns:a="http://schemas.openxmlformats.org/drawingml/2006/main" def="{5C22544A-7EE6-4342-B048-85BDC9FD1C3A}"/>
</file>

<file path=ppt/_rels/presentation.xml.rels><?xml version="1.0" encoding="UTF-8" standalone="yes"?><Relationships xmlns="http://schemas.openxmlformats.org/package/2006/relationships"><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9" Type="http://schemas.openxmlformats.org/officeDocument/2006/relationships/theme" Target="theme/theme1.xml"/><Relationship Id="rId11" Type="http://schemas.openxmlformats.org/officeDocument/2006/relationships/notesMaster" Target="notesMasters/notesMaster1.xml" /><Relationship Id="slideRel1"  Target="slides/slide1.xml" Type="http://schemas.openxmlformats.org/officeDocument/2006/relationships/slide" /><Relationship Id="slideRel2"  Target="slides/slide2.xml" Type="http://schemas.openxmlformats.org/officeDocument/2006/relationships/slide" /><Relationship Id="slideRel3"  Target="slides/slide3.xml" Type="http://schemas.openxmlformats.org/officeDocument/2006/relationships/slide" /><Relationship Id="slideRel4"  Target="slides/slide4.xml" Type="http://schemas.openxmlformats.org/officeDocument/2006/relationships/slide" /><Relationship Id="slideRel5"  Target="slides/slide5.xml" Type="http://schemas.openxmlformats.org/officeDocument/2006/relationships/slide" /><Relationship Id="slideRel6"  Target="slides/slide6.xml" Type="http://schemas.openxmlformats.org/officeDocument/2006/relationships/slide" /><Relationship Id="slideRel7"  Target="slides/slide7.xml" Type="http://schemas.openxmlformats.org/officeDocument/2006/relationships/slide" /><Relationship Id="slideRel8"  Target="slides/slide8.xml" Type="http://schemas.openxmlformats.org/officeDocument/2006/relationships/slide" /><Relationship Id="slideRel9"  Target="slides/slide9.xml" Type="http://schemas.openxmlformats.org/officeDocument/2006/relationships/slide" /><Relationship Id="slideRel10"  Target="slides/slide10.xml" Type="http://schemas.openxmlformats.org/officeDocument/2006/relationships/slide" /><Relationship Id="slideRel11"  Target="slides/slide11.xml" Type="http://schemas.openxmlformats.org/officeDocument/2006/relationships/slide" /><Relationship Id="slideRel12"  Target="slides/slide12.xml" Type="http://schemas.openxmlformats.org/officeDocument/2006/relationships/slide" /><Relationship Id="slideRel13"  Target="slides/slide13.xml" Type="http://schemas.openxmlformats.org/officeDocument/2006/relationships/slide" /><Relationship Id="slideRel14"  Target="slides/slide14.xml" Type="http://schemas.openxmlformats.org/officeDocument/2006/relationships/slide" /><Relationship Id="slideRel15"  Target="slides/slide15.xml" Type="http://schemas.openxmlformats.org/officeDocument/2006/relationships/slide" /><Relationship Id="slideRel16"  Target="slides/slide16.xml" Type="http://schemas.openxmlformats.org/officeDocument/2006/relationships/slide" /><Relationship Id="slideRel17"  Target="slides/slide17.xml" Type="http://schemas.openxmlformats.org/officeDocument/2006/relationships/slide" /><Relationship Id="slideRel18"  Target="slides/slide18.xml" Type="http://schemas.openxmlformats.org/officeDocument/2006/relationships/slide" /><Relationship Id="slideRel19"  Target="slides/slide19.xml" Type="http://schemas.openxmlformats.org/officeDocument/2006/relationships/slide" /><Relationship Id="slideRel20"  Target="slides/slide20.xml" Type="http://schemas.openxmlformats.org/officeDocument/2006/relationships/slide" /><Relationship Id="slideRel21"  Target="slides/slide21.xml" Type="http://schemas.openxmlformats.org/officeDocument/2006/relationships/slide" /><Relationship Id="slideRel22"  Target="slides/slide22.xml" Type="http://schemas.openxmlformats.org/officeDocument/2006/relationships/slide" /><Relationship Id="slideRel23"  Target="slides/slide23.xml" Type="http://schemas.openxmlformats.org/officeDocument/2006/relationships/slide" /><Relationship Id="slideRel24"  Target="slides/slide24.xml" Type="http://schemas.openxmlformats.org/officeDocument/2006/relationships/slide" /><Relationship Id="slideRel25"  Target="slides/slide25.xml" Type="http://schemas.openxmlformats.org/officeDocument/2006/relationships/slide" /><Relationship Id="slideRel26"  Target="slides/slide26.xml" Type="http://schemas.openxmlformats.org/officeDocument/2006/relationships/slide" /><Relationship Id="slideRel27"  Target="slides/slide27.xml" Type="http://schemas.openxmlformats.org/officeDocument/2006/relationships/slide" /><Relationship Id="slideRel28"  Target="slides/slide28.xml" Type="http://schemas.openxmlformats.org/officeDocument/2006/relationships/slide" /><Relationship Id="slideRel29"  Target="slides/slide29.xml" Type="http://schemas.openxmlformats.org/officeDocument/2006/relationships/slide" /><Relationship Id="slideRel30"  Target="slides/slide30.xml" Type="http://schemas.openxmlformats.org/officeDocument/2006/relationships/slide" /><Relationship Id="slideRel31"  Target="slides/slide31.xml" Type="http://schemas.openxmlformats.org/officeDocument/2006/relationships/slide" /><Relationship Id="slideRel32"  Target="slides/slide32.xml" Type="http://schemas.openxmlformats.org/officeDocument/2006/relationships/slide" /><Relationship Id="slideRel33"  Target="slides/slide33.xml" Type="http://schemas.openxmlformats.org/officeDocument/2006/relationships/slide" /><Relationship Id="slideRel34"  Target="slides/slide34.xml" Type="http://schemas.openxmlformats.org/officeDocument/2006/relationships/slide" /><Relationship Id="slideRel35"  Target="slides/slide35.xml" Type="http://schemas.openxmlformats.org/officeDocument/2006/relationships/slide" /><Relationship Id="slideRel36"  Target="slides/slide36.xml" Type="http://schemas.openxmlformats.org/officeDocument/2006/relationships/slide" /><Relationship Id="slideRel37"  Target="slides/slide37.xml" Type="http://schemas.openxmlformats.org/officeDocument/2006/relationships/slide" /><Relationship Id="slideRel38"  Target="slides/slide38.xml" Type="http://schemas.openxmlformats.org/officeDocument/2006/relationships/slide" /><Relationship Id="slideRel39"  Target="slides/slide39.xml" Type="http://schemas.openxmlformats.org/officeDocument/2006/relationships/slide" /><Relationship Id="slideRel40"  Target="slides/slide40.xml" Type="http://schemas.openxmlformats.org/officeDocument/2006/relationships/slide" /><Relationship Id="slideRel41"  Target="slides/slide41.xml" Type="http://schemas.openxmlformats.org/officeDocument/2006/relationships/slide" /><Relationship Id="slideRel42"  Target="slides/slide42.xml" Type="http://schemas.openxmlformats.org/officeDocument/2006/relationships/slide" /></Relationships>
</file>

<file path=ppt/charts/_rels/chart1.xml.rels><?xml version="1.0" encoding="UTF-8" standalone="yes"?><Relationships xmlns="http://schemas.openxmlformats.org/package/2006/relationships"><Relationship Id="rId1" Type="http://schemas.openxmlformats.org/officeDocument/2006/relationships/package" Target="../embeddings/xlsx7263584191486994034.xlsx"/><Relationship Id="rId2" Type="http://schemas.openxmlformats.org/officeDocument/2006/relationships/chartUserShapes" Target="../drawings/drawing1.xml"/></Relationships>
</file>

<file path=ppt/charts/_rels/chart10.xml.rels><?xml version="1.0" encoding="UTF-8" standalone="yes"?><Relationships xmlns="http://schemas.openxmlformats.org/package/2006/relationships"><Relationship Id="rId1" Type="http://schemas.openxmlformats.org/officeDocument/2006/relationships/package" Target="../embeddings/xlsx2131296916828946226.xlsx"/></Relationships>
</file>

<file path=ppt/charts/_rels/chart11.xml.rels><?xml version="1.0" encoding="UTF-8" standalone="yes"?><Relationships xmlns="http://schemas.openxmlformats.org/package/2006/relationships"><Relationship Id="rId1" Type="http://schemas.openxmlformats.org/officeDocument/2006/relationships/package" Target="../embeddings/xlsx395767455466722919.xlsx"/></Relationships>
</file>

<file path=ppt/charts/_rels/chart12.xml.rels><?xml version="1.0" encoding="UTF-8" standalone="yes"?><Relationships xmlns="http://schemas.openxmlformats.org/package/2006/relationships"><Relationship Id="rId1" Type="http://schemas.openxmlformats.org/officeDocument/2006/relationships/package" Target="../embeddings/xlsx1458704863130516500.xlsx"/></Relationships>
</file>

<file path=ppt/charts/_rels/chart13.xml.rels><?xml version="1.0" encoding="UTF-8" standalone="yes"?><Relationships xmlns="http://schemas.openxmlformats.org/package/2006/relationships"><Relationship Id="rId1" Type="http://schemas.openxmlformats.org/officeDocument/2006/relationships/package" Target="../embeddings/xlsx9106974221116374268.xlsx"/></Relationships>
</file>

<file path=ppt/charts/_rels/chart14.xml.rels><?xml version="1.0" encoding="UTF-8" standalone="yes"?><Relationships xmlns="http://schemas.openxmlformats.org/package/2006/relationships"><Relationship Id="rId1" Type="http://schemas.openxmlformats.org/officeDocument/2006/relationships/package" Target="../embeddings/xlsx1742051152145015659.xlsx"/></Relationships>
</file>

<file path=ppt/charts/_rels/chart15.xml.rels><?xml version="1.0" encoding="UTF-8" standalone="yes"?><Relationships xmlns="http://schemas.openxmlformats.org/package/2006/relationships"><Relationship Id="rId1" Type="http://schemas.openxmlformats.org/officeDocument/2006/relationships/package" Target="../embeddings/xlsx1600703204870683590.xlsx"/></Relationships>
</file>

<file path=ppt/charts/_rels/chart16.xml.rels><?xml version="1.0" encoding="UTF-8" standalone="yes"?><Relationships xmlns="http://schemas.openxmlformats.org/package/2006/relationships"><Relationship Id="rId1" Type="http://schemas.openxmlformats.org/officeDocument/2006/relationships/package" Target="../embeddings/xlsx6490686719388612315.xlsx"/></Relationships>
</file>

<file path=ppt/charts/_rels/chart17.xml.rels><?xml version="1.0" encoding="UTF-8" standalone="yes"?><Relationships xmlns="http://schemas.openxmlformats.org/package/2006/relationships"><Relationship Id="rId1" Type="http://schemas.openxmlformats.org/officeDocument/2006/relationships/package" Target="../embeddings/xlsx2189718312934071517.xlsx"/></Relationships>
</file>

<file path=ppt/charts/_rels/chart18.xml.rels><?xml version="1.0" encoding="UTF-8" standalone="yes"?><Relationships xmlns="http://schemas.openxmlformats.org/package/2006/relationships"><Relationship Id="rId1" Type="http://schemas.openxmlformats.org/officeDocument/2006/relationships/package" Target="../embeddings/xlsx1804325293655912108.xlsx"/></Relationships>
</file>

<file path=ppt/charts/_rels/chart19.xml.rels><?xml version="1.0" encoding="UTF-8" standalone="yes"?><Relationships xmlns="http://schemas.openxmlformats.org/package/2006/relationships"><Relationship Id="rId1" Type="http://schemas.openxmlformats.org/officeDocument/2006/relationships/package" Target="../embeddings/xlsx8355931910601958941.xlsx"/></Relationships>
</file>

<file path=ppt/charts/_rels/chart2.xml.rels><?xml version="1.0" encoding="UTF-8" standalone="yes"?><Relationships xmlns="http://schemas.openxmlformats.org/package/2006/relationships"><Relationship Id="rId1" Type="http://schemas.openxmlformats.org/officeDocument/2006/relationships/package" Target="../embeddings/xlsx9170044081620642025.xlsx"/></Relationships>
</file>

<file path=ppt/charts/_rels/chart20.xml.rels><?xml version="1.0" encoding="UTF-8" standalone="yes"?><Relationships xmlns="http://schemas.openxmlformats.org/package/2006/relationships"><Relationship Id="rId1" Type="http://schemas.openxmlformats.org/officeDocument/2006/relationships/package" Target="../embeddings/xlsx6432308301587727689.xlsx"/></Relationships>
</file>

<file path=ppt/charts/_rels/chart21.xml.rels><?xml version="1.0" encoding="UTF-8" standalone="yes"?><Relationships xmlns="http://schemas.openxmlformats.org/package/2006/relationships"><Relationship Id="rId1" Type="http://schemas.openxmlformats.org/officeDocument/2006/relationships/package" Target="../embeddings/xlsx5700908160607310786.xlsx"/></Relationships>
</file>

<file path=ppt/charts/_rels/chart22.xml.rels><?xml version="1.0" encoding="UTF-8" standalone="yes"?><Relationships xmlns="http://schemas.openxmlformats.org/package/2006/relationships"><Relationship Id="rId1" Type="http://schemas.openxmlformats.org/officeDocument/2006/relationships/package" Target="../embeddings/xlsx5583940030246365301.xlsx"/></Relationships>
</file>

<file path=ppt/charts/_rels/chart3.xml.rels><?xml version="1.0" encoding="UTF-8" standalone="yes"?><Relationships xmlns="http://schemas.openxmlformats.org/package/2006/relationships"><Relationship Id="rId1" Type="http://schemas.openxmlformats.org/officeDocument/2006/relationships/package" Target="../embeddings/xlsx1295340240392314012.xlsx"/></Relationships>
</file>

<file path=ppt/charts/_rels/chart4.xml.rels><?xml version="1.0" encoding="UTF-8" standalone="yes"?><Relationships xmlns="http://schemas.openxmlformats.org/package/2006/relationships"><Relationship Id="rId1" Type="http://schemas.openxmlformats.org/officeDocument/2006/relationships/package" Target="../embeddings/xlsx8293020573554116395.xlsx"/></Relationships>
</file>

<file path=ppt/charts/_rels/chart5.xml.rels><?xml version="1.0" encoding="UTF-8" standalone="yes"?><Relationships xmlns="http://schemas.openxmlformats.org/package/2006/relationships"><Relationship Id="rId1" Type="http://schemas.openxmlformats.org/officeDocument/2006/relationships/package" Target="../embeddings/xlsx3411315801279528578.xlsx"/></Relationships>
</file>

<file path=ppt/charts/_rels/chart6.xml.rels><?xml version="1.0" encoding="UTF-8" standalone="yes"?><Relationships xmlns="http://schemas.openxmlformats.org/package/2006/relationships"><Relationship Id="rId1" Type="http://schemas.openxmlformats.org/officeDocument/2006/relationships/package" Target="../embeddings/xlsx1413469974461833737.xlsx"/></Relationships>
</file>

<file path=ppt/charts/_rels/chart7.xml.rels><?xml version="1.0" encoding="UTF-8" standalone="yes"?><Relationships xmlns="http://schemas.openxmlformats.org/package/2006/relationships"><Relationship Id="rId1" Type="http://schemas.openxmlformats.org/officeDocument/2006/relationships/package" Target="../embeddings/xlsx3008860339019442238.xlsx"/></Relationships>
</file>

<file path=ppt/charts/_rels/chart8.xml.rels><?xml version="1.0" encoding="UTF-8" standalone="yes"?><Relationships xmlns="http://schemas.openxmlformats.org/package/2006/relationships"><Relationship Id="rId1" Type="http://schemas.openxmlformats.org/officeDocument/2006/relationships/package" Target="../embeddings/xlsx4706239419435754700.xlsx"/></Relationships>
</file>

<file path=ppt/charts/_rels/chart9.xml.rels><?xml version="1.0" encoding="UTF-8" standalone="yes"?><Relationships xmlns="http://schemas.openxmlformats.org/package/2006/relationships"><Relationship Id="rId1" Type="http://schemas.openxmlformats.org/officeDocument/2006/relationships/package" Target="../embeddings/xlsx91182828415666558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Front End 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5886.02</c:v>
                </c:pt>
                <c:pt idx="1">
                  <c:v>8122.69</c:v>
                </c:pt>
                <c:pt idx="2">
                  <c:v>6882.83</c:v>
                </c:pt>
                <c:pt idx="3">
                  <c:v>6471.71</c:v>
                </c:pt>
                <c:pt idx="4">
                  <c:v>4674.75</c:v>
                </c:pt>
                <c:pt idx="5">
                  <c:v>5094.69</c:v>
                </c:pt>
                <c:pt idx="6">
                  <c:v>6053.39</c:v>
                </c:pt>
                <c:pt idx="7">
                  <c:v>3843.21</c:v>
                </c:pt>
                <c:pt idx="8">
                  <c:v>4971.77</c:v>
                </c:pt>
                <c:pt idx="9">
                  <c:v>1612.63</c:v>
                </c:pt>
                <c:pt idx="10">
                  <c:v>2388.87</c:v>
                </c:pt>
                <c:pt idx="11">
                  <c:v>1804.32</c:v>
                </c:pt>
                <c:pt idx="12">
                  <c:v>1678.97</c:v>
                </c:pt>
                <c:pt idx="13">
                  <c:v>2877.72</c:v>
                </c:pt>
                <c:pt idx="14">
                  <c:v>1726.86</c:v>
                </c:pt>
                <c:pt idx="15">
                  <c:v>4196.54</c:v>
                </c:pt>
                <c:pt idx="16">
                  <c:v>5509.86</c:v>
                </c:pt>
                <c:pt idx="17">
                  <c:v>2137.05</c:v>
                </c:pt>
                <c:pt idx="18">
                  <c:v>6261.58</c:v>
                </c:pt>
                <c:pt idx="19">
                  <c:v>5462.86</c:v>
                </c:pt>
                <c:pt idx="20">
                  <c:v>4609.20</c:v>
                </c:pt>
                <c:pt idx="21">
                  <c:v>2194.66</c:v>
                </c:pt>
                <c:pt idx="22">
                  <c:v>3570.49</c:v>
                </c:pt>
                <c:pt idx="23">
                  <c:v>3272.47</c:v>
                </c:pt>
                <c:pt idx="24">
                  <c:v>2572.63</c:v>
                </c:pt>
                <c:pt idx="25">
                  <c:v>3727.55</c:v>
                </c:pt>
                <c:pt idx="26">
                  <c:v>4053.02</c:v>
                </c:pt>
                <c:pt idx="27">
                  <c:v>4707.30</c:v>
                </c:pt>
                <c:pt idx="28">
                  <c:v>5722.83</c:v>
                </c:pt>
                <c:pt idx="29">
                  <c:v>2531.37</c:v>
                </c:pt>
                <c:pt idx="30">
                  <c:v>3318.44</c:v>
                </c:pt>
                <c:pt idx="31">
                  <c:v>3888.85</c:v>
                </c:pt>
                <c:pt idx="32">
                  <c:v>4167.94</c:v>
                </c:pt>
                <c:pt idx="33">
                  <c:v>3676.82</c:v>
                </c:pt>
                <c:pt idx="34">
                  <c:v>5786.14</c:v>
                </c:pt>
                <c:pt idx="35">
                  <c:v>4465.16</c:v>
                </c:pt>
                <c:pt idx="36">
                  <c:v>3478.61</c:v>
                </c:pt>
                <c:pt idx="37">
                  <c:v>1938.12</c:v>
                </c:pt>
                <c:pt idx="38">
                  <c:v>4065.07</c:v>
                </c:pt>
                <c:pt idx="39">
                  <c:v>5396.21</c:v>
                </c:pt>
                <c:pt idx="40">
                  <c:v>5859.36</c:v>
                </c:pt>
                <c:pt idx="41">
                  <c:v>3370.10</c:v>
                </c:pt>
                <c:pt idx="42">
                  <c:v>3934.67</c:v>
                </c:pt>
                <c:pt idx="43">
                  <c:v>4844.72</c:v>
                </c:pt>
                <c:pt idx="44">
                  <c:v>4856.56</c:v>
                </c:pt>
                <c:pt idx="45">
                  <c:v>3991.53</c:v>
                </c:pt>
                <c:pt idx="46">
                  <c:v>3784.04</c:v>
                </c:pt>
                <c:pt idx="47">
                  <c:v>3870.49</c:v>
                </c:pt>
                <c:pt idx="48">
                  <c:v>5298.41</c:v>
                </c:pt>
                <c:pt idx="49">
                  <c:v>4624.92</c:v>
                </c:pt>
                <c:pt idx="50">
                  <c:v>4582.91</c:v>
                </c:pt>
                <c:pt idx="51">
                  <c:v>4655.98</c:v>
                </c:pt>
                <c:pt idx="52">
                  <c:v>5155.25</c:v>
                </c:pt>
                <c:pt idx="53">
                  <c:v>1677.24</c:v>
                </c:pt>
                <c:pt idx="54">
                  <c:v>4312.72</c:v>
                </c:pt>
                <c:pt idx="55">
                  <c:v>4612.04</c:v>
                </c:pt>
                <c:pt idx="56">
                  <c:v>3768.43</c:v>
                </c:pt>
                <c:pt idx="57">
                  <c:v>4696.04</c:v>
                </c:pt>
                <c:pt idx="58">
                  <c:v>3263.94</c:v>
                </c:pt>
                <c:pt idx="59">
                  <c:v>5020.48</c:v>
                </c:pt>
                <c:pt idx="60">
                  <c:v>4900.39</c:v>
                </c:pt>
                <c:pt idx="61">
                  <c:v>3484.39</c:v>
                </c:pt>
                <c:pt idx="62">
                  <c:v>1841.63</c:v>
                </c:pt>
                <c:pt idx="63">
                  <c:v>4338.66</c:v>
                </c:pt>
                <c:pt idx="64">
                  <c:v>5677.94</c:v>
                </c:pt>
                <c:pt idx="65">
                  <c:v>4912.45</c:v>
                </c:pt>
                <c:pt idx="66">
                  <c:v>4827.50</c:v>
                </c:pt>
                <c:pt idx="67">
                  <c:v>4206.27</c:v>
                </c:pt>
                <c:pt idx="68">
                  <c:v>1792.70</c:v>
                </c:pt>
                <c:pt idx="69">
                  <c:v>3095.15</c:v>
                </c:pt>
                <c:pt idx="70">
                  <c:v>4792.31</c:v>
                </c:pt>
                <c:pt idx="71">
                  <c:v>4973.11</c:v>
                </c:pt>
                <c:pt idx="72">
                  <c:v>6418.28</c:v>
                </c:pt>
                <c:pt idx="73">
                  <c:v>4118.09</c:v>
                </c:pt>
                <c:pt idx="74">
                  <c:v>6693.06</c:v>
                </c:pt>
                <c:pt idx="75">
                  <c:v>7457.83</c:v>
                </c:pt>
                <c:pt idx="76">
                  <c:v>7961.74</c:v>
                </c:pt>
                <c:pt idx="77">
                  <c:v>3104.95</c:v>
                </c:pt>
                <c:pt idx="78">
                  <c:v>4511.51</c:v>
                </c:pt>
                <c:pt idx="79">
                  <c:v>5996.46</c:v>
                </c:pt>
                <c:pt idx="80">
                  <c:v>7130.93</c:v>
                </c:pt>
                <c:pt idx="81">
                  <c:v>7659.96</c:v>
                </c:pt>
                <c:pt idx="82">
                  <c:v>6291.61</c:v>
                </c:pt>
                <c:pt idx="83">
                  <c:v>4165.32</c:v>
                </c:pt>
                <c:pt idx="84">
                  <c:v>4464.79</c:v>
                </c:pt>
                <c:pt idx="85">
                  <c:v>3855.52</c:v>
                </c:pt>
                <c:pt idx="86">
                  <c:v>4744.51</c:v>
                </c:pt>
                <c:pt idx="87">
                  <c:v>5969.08</c:v>
                </c:pt>
                <c:pt idx="88">
                  <c:v>5666.76</c:v>
                </c:pt>
                <c:pt idx="89">
                  <c:v>5575.14</c:v>
                </c:pt>
                <c:pt idx="90">
                  <c:v>7453.09</c:v>
                </c:pt>
                <c:pt idx="91">
                  <c:v>6956.87</c:v>
                </c:pt>
                <c:pt idx="92">
                  <c:v>7413.07</c:v>
                </c:pt>
                <c:pt idx="93">
                  <c:v>4855.88</c:v>
                </c:pt>
                <c:pt idx="94">
                  <c:v>2566.73</c:v>
                </c:pt>
                <c:pt idx="95">
                  <c:v>2708.59</c:v>
                </c:pt>
                <c:pt idx="96">
                  <c:v>5163.93</c:v>
                </c:pt>
                <c:pt idx="97">
                  <c:v>6207.21</c:v>
                </c:pt>
                <c:pt idx="98">
                  <c:v>6583.17</c:v>
                </c:pt>
                <c:pt idx="99">
                  <c:v>6511.10</c:v>
                </c:pt>
                <c:pt idx="100">
                  <c:v>7402.67</c:v>
                </c:pt>
                <c:pt idx="101">
                  <c:v>6309.17</c:v>
                </c:pt>
                <c:pt idx="102">
                  <c:v>4911.00</c:v>
                </c:pt>
                <c:pt idx="103">
                  <c:v>5220.81</c:v>
                </c:pt>
                <c:pt idx="104">
                  <c:v>6094.52</c:v>
                </c:pt>
                <c:pt idx="105">
                  <c:v>6605.26</c:v>
                </c:pt>
                <c:pt idx="106">
                  <c:v>10083.55</c:v>
                </c:pt>
                <c:pt idx="107">
                  <c:v>10384.48</c:v>
                </c:pt>
                <c:pt idx="108">
                  <c:v>6119.69</c:v>
                </c:pt>
                <c:pt idx="109">
                  <c:v>7253.21</c:v>
                </c:pt>
                <c:pt idx="110">
                  <c:v>6866.54</c:v>
                </c:pt>
                <c:pt idx="111">
                  <c:v>8036.75</c:v>
                </c:pt>
                <c:pt idx="112">
                  <c:v>8853.65</c:v>
                </c:pt>
                <c:pt idx="113">
                  <c:v>7935.60</c:v>
                </c:pt>
                <c:pt idx="114">
                  <c:v>9763.99</c:v>
                </c:pt>
                <c:pt idx="115">
                  <c:v>7727.59</c:v>
                </c:pt>
                <c:pt idx="116">
                  <c:v>9138.54</c:v>
                </c:pt>
                <c:pt idx="117">
                  <c:v>8619.15</c:v>
                </c:pt>
                <c:pt idx="118">
                  <c:v>6807.19</c:v>
                </c:pt>
                <c:pt idx="119">
                  <c:v>3786.47</c:v>
                </c:pt>
                <c:pt idx="120">
                  <c:v>2888.55</c:v>
                </c:pt>
                <c:pt idx="121">
                  <c:v>6429.99</c:v>
                </c:pt>
                <c:pt idx="122">
                  <c:v>5769.17</c:v>
                </c:pt>
                <c:pt idx="123">
                  <c:v>5764.82</c:v>
                </c:pt>
                <c:pt idx="124">
                  <c:v>4604.05</c:v>
                </c:pt>
                <c:pt idx="125">
                  <c:v>4442.04</c:v>
                </c:pt>
                <c:pt idx="126">
                  <c:v>5117.85</c:v>
                </c:pt>
                <c:pt idx="127">
                  <c:v>2512.04</c:v>
                </c:pt>
                <c:pt idx="128">
                  <c:v>2238.55</c:v>
                </c:pt>
                <c:pt idx="129">
                  <c:v>3760.13</c:v>
                </c:pt>
                <c:pt idx="130">
                  <c:v>4645.70</c:v>
                </c:pt>
                <c:pt idx="131">
                  <c:v>2034.21</c:v>
                </c:pt>
                <c:pt idx="132">
                  <c:v>2141.46</c:v>
                </c:pt>
                <c:pt idx="133">
                  <c:v>1624.53</c:v>
                </c:pt>
                <c:pt idx="134">
                  <c:v>1590.95</c:v>
                </c:pt>
                <c:pt idx="135">
                  <c:v>3066.94</c:v>
                </c:pt>
                <c:pt idx="136">
                  <c:v>2689.50</c:v>
                </c:pt>
                <c:pt idx="137">
                  <c:v>2261.69</c:v>
                </c:pt>
                <c:pt idx="138">
                  <c:v>4599.68</c:v>
                </c:pt>
                <c:pt idx="139">
                  <c:v>2990.14</c:v>
                </c:pt>
                <c:pt idx="140">
                  <c:v>5175.82</c:v>
                </c:pt>
                <c:pt idx="141">
                  <c:v>3678.24</c:v>
                </c:pt>
                <c:pt idx="142">
                  <c:v>4546.19</c:v>
                </c:pt>
                <c:pt idx="143">
                  <c:v>1977.10</c:v>
                </c:pt>
                <c:pt idx="144">
                  <c:v>5099.07</c:v>
                </c:pt>
                <c:pt idx="145">
                  <c:v>6765.80</c:v>
                </c:pt>
                <c:pt idx="146">
                  <c:v>6700.55</c:v>
                </c:pt>
                <c:pt idx="147">
                  <c:v>5100.59</c:v>
                </c:pt>
                <c:pt idx="148">
                  <c:v>7236.50</c:v>
                </c:pt>
                <c:pt idx="149">
                  <c:v>5471.01</c:v>
                </c:pt>
                <c:pt idx="150">
                  <c:v>5772.87</c:v>
                </c:pt>
                <c:pt idx="151">
                  <c:v>6336.47</c:v>
                </c:pt>
                <c:pt idx="152">
                  <c:v>4215.36</c:v>
                </c:pt>
                <c:pt idx="153">
                  <c:v>6082.44</c:v>
                </c:pt>
                <c:pt idx="154">
                  <c:v>5260.26</c:v>
                </c:pt>
              </c:numCache>
            </c:numRef>
          </c:yVal>
        </c:ser>
        <c:ser>
          <c:idx val="1"/>
          <c:order val="1"/>
          <c:marker>
            <c:symbol val="none"/>
          </c:marker>
          <c:yVal>
            <c:numLit>
              <c:formatCode>General</c:formatCode>
              <c:ptCount val="1"/>
              <c:pt idx="0">
                <c:v>1</c:v>
              </c:pt>
            </c:numLit>
          </c:yVal>
          <c:smooth val="0"/>
        </c:ser>
        <c:axId val="81357582"/>
        <c:axId val="81357583"/>
      </c:scatterChart>
      <c:valAx>
        <c:axId val="8135758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583"/>
        <c:crosses val="autoZero"/>
      </c:valAx>
      <c:valAx>
        <c:axId val="81357583"/>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582"/>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APM00140712253</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5886.02</c:v>
                </c:pt>
                <c:pt idx="1">
                  <c:v>8122.69</c:v>
                </c:pt>
                <c:pt idx="2">
                  <c:v>6882.83</c:v>
                </c:pt>
                <c:pt idx="3">
                  <c:v>6471.71</c:v>
                </c:pt>
                <c:pt idx="4">
                  <c:v>4674.75</c:v>
                </c:pt>
                <c:pt idx="5">
                  <c:v>5094.69</c:v>
                </c:pt>
                <c:pt idx="6">
                  <c:v>6053.39</c:v>
                </c:pt>
                <c:pt idx="7">
                  <c:v>3843.21</c:v>
                </c:pt>
                <c:pt idx="8">
                  <c:v>4971.77</c:v>
                </c:pt>
                <c:pt idx="9">
                  <c:v>1612.63</c:v>
                </c:pt>
                <c:pt idx="10">
                  <c:v>2388.87</c:v>
                </c:pt>
                <c:pt idx="11">
                  <c:v>1804.32</c:v>
                </c:pt>
                <c:pt idx="12">
                  <c:v>1678.97</c:v>
                </c:pt>
                <c:pt idx="13">
                  <c:v>2877.72</c:v>
                </c:pt>
                <c:pt idx="14">
                  <c:v>1726.86</c:v>
                </c:pt>
                <c:pt idx="15">
                  <c:v>4196.54</c:v>
                </c:pt>
                <c:pt idx="16">
                  <c:v>5509.86</c:v>
                </c:pt>
                <c:pt idx="17">
                  <c:v>2137.05</c:v>
                </c:pt>
                <c:pt idx="18">
                  <c:v>6261.58</c:v>
                </c:pt>
                <c:pt idx="19">
                  <c:v>5462.86</c:v>
                </c:pt>
                <c:pt idx="20">
                  <c:v>4609.20</c:v>
                </c:pt>
                <c:pt idx="21">
                  <c:v>2194.66</c:v>
                </c:pt>
                <c:pt idx="22">
                  <c:v>3570.49</c:v>
                </c:pt>
                <c:pt idx="23">
                  <c:v>3272.47</c:v>
                </c:pt>
                <c:pt idx="24">
                  <c:v>2572.63</c:v>
                </c:pt>
                <c:pt idx="25">
                  <c:v>3727.55</c:v>
                </c:pt>
                <c:pt idx="26">
                  <c:v>4053.02</c:v>
                </c:pt>
                <c:pt idx="27">
                  <c:v>4707.30</c:v>
                </c:pt>
                <c:pt idx="28">
                  <c:v>5722.83</c:v>
                </c:pt>
                <c:pt idx="29">
                  <c:v>2531.37</c:v>
                </c:pt>
                <c:pt idx="30">
                  <c:v>3318.44</c:v>
                </c:pt>
                <c:pt idx="31">
                  <c:v>3888.85</c:v>
                </c:pt>
                <c:pt idx="32">
                  <c:v>4167.94</c:v>
                </c:pt>
                <c:pt idx="33">
                  <c:v>3676.82</c:v>
                </c:pt>
                <c:pt idx="34">
                  <c:v>5786.14</c:v>
                </c:pt>
                <c:pt idx="35">
                  <c:v>4465.16</c:v>
                </c:pt>
                <c:pt idx="36">
                  <c:v>3478.61</c:v>
                </c:pt>
                <c:pt idx="37">
                  <c:v>1938.12</c:v>
                </c:pt>
                <c:pt idx="38">
                  <c:v>4065.07</c:v>
                </c:pt>
                <c:pt idx="39">
                  <c:v>5396.21</c:v>
                </c:pt>
                <c:pt idx="40">
                  <c:v>5859.36</c:v>
                </c:pt>
                <c:pt idx="41">
                  <c:v>3370.10</c:v>
                </c:pt>
                <c:pt idx="42">
                  <c:v>3934.67</c:v>
                </c:pt>
                <c:pt idx="43">
                  <c:v>4844.72</c:v>
                </c:pt>
                <c:pt idx="44">
                  <c:v>4856.56</c:v>
                </c:pt>
                <c:pt idx="45">
                  <c:v>3991.53</c:v>
                </c:pt>
                <c:pt idx="46">
                  <c:v>3784.04</c:v>
                </c:pt>
                <c:pt idx="47">
                  <c:v>3870.49</c:v>
                </c:pt>
                <c:pt idx="48">
                  <c:v>5298.41</c:v>
                </c:pt>
                <c:pt idx="49">
                  <c:v>4624.92</c:v>
                </c:pt>
                <c:pt idx="50">
                  <c:v>4582.91</c:v>
                </c:pt>
                <c:pt idx="51">
                  <c:v>4655.98</c:v>
                </c:pt>
                <c:pt idx="52">
                  <c:v>5155.25</c:v>
                </c:pt>
                <c:pt idx="53">
                  <c:v>1677.24</c:v>
                </c:pt>
                <c:pt idx="54">
                  <c:v>4312.72</c:v>
                </c:pt>
                <c:pt idx="55">
                  <c:v>4612.04</c:v>
                </c:pt>
                <c:pt idx="56">
                  <c:v>3768.43</c:v>
                </c:pt>
                <c:pt idx="57">
                  <c:v>4696.04</c:v>
                </c:pt>
                <c:pt idx="58">
                  <c:v>3263.94</c:v>
                </c:pt>
                <c:pt idx="59">
                  <c:v>5020.48</c:v>
                </c:pt>
                <c:pt idx="60">
                  <c:v>4900.39</c:v>
                </c:pt>
                <c:pt idx="61">
                  <c:v>3484.39</c:v>
                </c:pt>
                <c:pt idx="62">
                  <c:v>1841.63</c:v>
                </c:pt>
                <c:pt idx="63">
                  <c:v>4338.66</c:v>
                </c:pt>
                <c:pt idx="64">
                  <c:v>5677.94</c:v>
                </c:pt>
                <c:pt idx="65">
                  <c:v>4912.45</c:v>
                </c:pt>
                <c:pt idx="66">
                  <c:v>4827.50</c:v>
                </c:pt>
                <c:pt idx="67">
                  <c:v>4206.27</c:v>
                </c:pt>
                <c:pt idx="68">
                  <c:v>1792.70</c:v>
                </c:pt>
                <c:pt idx="69">
                  <c:v>3095.15</c:v>
                </c:pt>
                <c:pt idx="70">
                  <c:v>4792.31</c:v>
                </c:pt>
                <c:pt idx="71">
                  <c:v>4973.11</c:v>
                </c:pt>
                <c:pt idx="72">
                  <c:v>6418.28</c:v>
                </c:pt>
                <c:pt idx="73">
                  <c:v>4118.09</c:v>
                </c:pt>
                <c:pt idx="74">
                  <c:v>6693.06</c:v>
                </c:pt>
                <c:pt idx="75">
                  <c:v>7457.83</c:v>
                </c:pt>
                <c:pt idx="76">
                  <c:v>7961.74</c:v>
                </c:pt>
                <c:pt idx="77">
                  <c:v>3104.95</c:v>
                </c:pt>
                <c:pt idx="78">
                  <c:v>4511.51</c:v>
                </c:pt>
                <c:pt idx="79">
                  <c:v>5996.46</c:v>
                </c:pt>
                <c:pt idx="80">
                  <c:v>7130.93</c:v>
                </c:pt>
                <c:pt idx="81">
                  <c:v>7659.96</c:v>
                </c:pt>
                <c:pt idx="82">
                  <c:v>6291.61</c:v>
                </c:pt>
                <c:pt idx="83">
                  <c:v>4165.32</c:v>
                </c:pt>
                <c:pt idx="84">
                  <c:v>4464.79</c:v>
                </c:pt>
                <c:pt idx="85">
                  <c:v>3855.52</c:v>
                </c:pt>
                <c:pt idx="86">
                  <c:v>4744.51</c:v>
                </c:pt>
                <c:pt idx="87">
                  <c:v>5969.08</c:v>
                </c:pt>
                <c:pt idx="88">
                  <c:v>5666.76</c:v>
                </c:pt>
                <c:pt idx="89">
                  <c:v>5575.14</c:v>
                </c:pt>
                <c:pt idx="90">
                  <c:v>7453.09</c:v>
                </c:pt>
                <c:pt idx="91">
                  <c:v>6956.87</c:v>
                </c:pt>
                <c:pt idx="92">
                  <c:v>7413.07</c:v>
                </c:pt>
                <c:pt idx="93">
                  <c:v>4855.88</c:v>
                </c:pt>
                <c:pt idx="94">
                  <c:v>2566.73</c:v>
                </c:pt>
                <c:pt idx="95">
                  <c:v>2708.59</c:v>
                </c:pt>
                <c:pt idx="96">
                  <c:v>5163.93</c:v>
                </c:pt>
                <c:pt idx="97">
                  <c:v>6207.21</c:v>
                </c:pt>
                <c:pt idx="98">
                  <c:v>6583.17</c:v>
                </c:pt>
                <c:pt idx="99">
                  <c:v>6511.10</c:v>
                </c:pt>
                <c:pt idx="100">
                  <c:v>7402.67</c:v>
                </c:pt>
                <c:pt idx="101">
                  <c:v>6309.17</c:v>
                </c:pt>
                <c:pt idx="102">
                  <c:v>4911.00</c:v>
                </c:pt>
                <c:pt idx="103">
                  <c:v>5220.81</c:v>
                </c:pt>
                <c:pt idx="104">
                  <c:v>6094.52</c:v>
                </c:pt>
                <c:pt idx="105">
                  <c:v>6605.26</c:v>
                </c:pt>
                <c:pt idx="106">
                  <c:v>10083.55</c:v>
                </c:pt>
                <c:pt idx="107">
                  <c:v>10384.48</c:v>
                </c:pt>
                <c:pt idx="108">
                  <c:v>6119.69</c:v>
                </c:pt>
                <c:pt idx="109">
                  <c:v>7253.21</c:v>
                </c:pt>
                <c:pt idx="110">
                  <c:v>6866.54</c:v>
                </c:pt>
                <c:pt idx="111">
                  <c:v>8036.75</c:v>
                </c:pt>
                <c:pt idx="112">
                  <c:v>8853.65</c:v>
                </c:pt>
                <c:pt idx="113">
                  <c:v>7935.60</c:v>
                </c:pt>
                <c:pt idx="114">
                  <c:v>9763.99</c:v>
                </c:pt>
                <c:pt idx="115">
                  <c:v>7727.59</c:v>
                </c:pt>
                <c:pt idx="116">
                  <c:v>9138.54</c:v>
                </c:pt>
                <c:pt idx="117">
                  <c:v>8619.15</c:v>
                </c:pt>
                <c:pt idx="118">
                  <c:v>6807.19</c:v>
                </c:pt>
                <c:pt idx="119">
                  <c:v>3786.47</c:v>
                </c:pt>
                <c:pt idx="120">
                  <c:v>2888.55</c:v>
                </c:pt>
                <c:pt idx="121">
                  <c:v>6429.99</c:v>
                </c:pt>
                <c:pt idx="122">
                  <c:v>5769.17</c:v>
                </c:pt>
                <c:pt idx="123">
                  <c:v>5764.82</c:v>
                </c:pt>
                <c:pt idx="124">
                  <c:v>4604.05</c:v>
                </c:pt>
                <c:pt idx="125">
                  <c:v>4442.04</c:v>
                </c:pt>
                <c:pt idx="126">
                  <c:v>5117.85</c:v>
                </c:pt>
                <c:pt idx="127">
                  <c:v>2512.04</c:v>
                </c:pt>
                <c:pt idx="128">
                  <c:v>2238.55</c:v>
                </c:pt>
                <c:pt idx="129">
                  <c:v>3760.13</c:v>
                </c:pt>
                <c:pt idx="130">
                  <c:v>4645.70</c:v>
                </c:pt>
                <c:pt idx="131">
                  <c:v>2034.21</c:v>
                </c:pt>
                <c:pt idx="132">
                  <c:v>2141.46</c:v>
                </c:pt>
                <c:pt idx="133">
                  <c:v>1624.53</c:v>
                </c:pt>
                <c:pt idx="134">
                  <c:v>1590.95</c:v>
                </c:pt>
                <c:pt idx="135">
                  <c:v>3066.94</c:v>
                </c:pt>
                <c:pt idx="136">
                  <c:v>2689.50</c:v>
                </c:pt>
                <c:pt idx="137">
                  <c:v>2261.69</c:v>
                </c:pt>
                <c:pt idx="138">
                  <c:v>4599.68</c:v>
                </c:pt>
                <c:pt idx="139">
                  <c:v>2990.14</c:v>
                </c:pt>
                <c:pt idx="140">
                  <c:v>5175.82</c:v>
                </c:pt>
                <c:pt idx="141">
                  <c:v>3678.24</c:v>
                </c:pt>
                <c:pt idx="142">
                  <c:v>4546.19</c:v>
                </c:pt>
                <c:pt idx="143">
                  <c:v>1977.10</c:v>
                </c:pt>
                <c:pt idx="144">
                  <c:v>5099.07</c:v>
                </c:pt>
                <c:pt idx="145">
                  <c:v>6765.80</c:v>
                </c:pt>
                <c:pt idx="146">
                  <c:v>6700.55</c:v>
                </c:pt>
                <c:pt idx="147">
                  <c:v>5100.59</c:v>
                </c:pt>
                <c:pt idx="148">
                  <c:v>7236.50</c:v>
                </c:pt>
                <c:pt idx="149">
                  <c:v>5471.01</c:v>
                </c:pt>
                <c:pt idx="150">
                  <c:v>5772.87</c:v>
                </c:pt>
                <c:pt idx="151">
                  <c:v>6336.47</c:v>
                </c:pt>
                <c:pt idx="152">
                  <c:v>4215.36</c:v>
                </c:pt>
                <c:pt idx="153">
                  <c:v>6082.44</c:v>
                </c:pt>
                <c:pt idx="154">
                  <c:v>5260.26</c:v>
                </c:pt>
              </c:numCache>
            </c:numRef>
          </c:yVal>
        </c:ser>
        <c:ser>
          <c:idx val="1"/>
          <c:order val="1"/>
          <c:marker>
            <c:symbol val="none"/>
          </c:marker>
          <c:yVal>
            <c:numLit>
              <c:formatCode>General</c:formatCode>
              <c:ptCount val="1"/>
              <c:pt idx="0">
                <c:v>1</c:v>
              </c:pt>
            </c:numLit>
          </c:yVal>
          <c:smooth val="0"/>
        </c:ser>
        <c:axId val="81357626"/>
        <c:axId val="81357627"/>
      </c:scatterChart>
      <c:valAx>
        <c:axId val="8135762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27"/>
        <c:crosses val="autoZero"/>
      </c:valAx>
      <c:valAx>
        <c:axId val="81357627"/>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626"/>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APM00140712253</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4525.87</c:v>
                </c:pt>
                <c:pt idx="1">
                  <c:v>4730.02</c:v>
                </c:pt>
                <c:pt idx="2">
                  <c:v>4509.07</c:v>
                </c:pt>
                <c:pt idx="3">
                  <c:v>2990.67</c:v>
                </c:pt>
                <c:pt idx="4">
                  <c:v>3197.88</c:v>
                </c:pt>
                <c:pt idx="5">
                  <c:v>2482.05</c:v>
                </c:pt>
                <c:pt idx="6">
                  <c:v>3358.74</c:v>
                </c:pt>
                <c:pt idx="7">
                  <c:v>1982.73</c:v>
                </c:pt>
                <c:pt idx="8">
                  <c:v>2571.64</c:v>
                </c:pt>
                <c:pt idx="9">
                  <c:v>1340.20</c:v>
                </c:pt>
                <c:pt idx="10">
                  <c:v>1272.87</c:v>
                </c:pt>
                <c:pt idx="11">
                  <c:v>1072.18</c:v>
                </c:pt>
                <c:pt idx="12">
                  <c:v>676.81</c:v>
                </c:pt>
                <c:pt idx="13">
                  <c:v>1670.00</c:v>
                </c:pt>
                <c:pt idx="14">
                  <c:v>3015.38</c:v>
                </c:pt>
                <c:pt idx="15">
                  <c:v>1783.89</c:v>
                </c:pt>
                <c:pt idx="16">
                  <c:v>2873.28</c:v>
                </c:pt>
                <c:pt idx="17">
                  <c:v>1427.08</c:v>
                </c:pt>
                <c:pt idx="18">
                  <c:v>5098.46</c:v>
                </c:pt>
                <c:pt idx="19">
                  <c:v>2500.32</c:v>
                </c:pt>
                <c:pt idx="20">
                  <c:v>2187.18</c:v>
                </c:pt>
                <c:pt idx="21">
                  <c:v>812.05</c:v>
                </c:pt>
                <c:pt idx="22">
                  <c:v>3612.68</c:v>
                </c:pt>
                <c:pt idx="23">
                  <c:v>1556.16</c:v>
                </c:pt>
                <c:pt idx="24">
                  <c:v>2725.19</c:v>
                </c:pt>
                <c:pt idx="25">
                  <c:v>2027.07</c:v>
                </c:pt>
                <c:pt idx="26">
                  <c:v>1951.62</c:v>
                </c:pt>
                <c:pt idx="27">
                  <c:v>3504.81</c:v>
                </c:pt>
                <c:pt idx="28">
                  <c:v>3860.77</c:v>
                </c:pt>
                <c:pt idx="29">
                  <c:v>1441.60</c:v>
                </c:pt>
                <c:pt idx="30">
                  <c:v>1913.05</c:v>
                </c:pt>
                <c:pt idx="31">
                  <c:v>3097.58</c:v>
                </c:pt>
                <c:pt idx="32">
                  <c:v>2756.87</c:v>
                </c:pt>
                <c:pt idx="33">
                  <c:v>2927.66</c:v>
                </c:pt>
                <c:pt idx="34">
                  <c:v>5209.86</c:v>
                </c:pt>
                <c:pt idx="35">
                  <c:v>2934.42</c:v>
                </c:pt>
                <c:pt idx="36">
                  <c:v>2032.08</c:v>
                </c:pt>
                <c:pt idx="37">
                  <c:v>1010.20</c:v>
                </c:pt>
                <c:pt idx="38">
                  <c:v>1565.95</c:v>
                </c:pt>
                <c:pt idx="39">
                  <c:v>4267.90</c:v>
                </c:pt>
                <c:pt idx="40">
                  <c:v>3571.83</c:v>
                </c:pt>
                <c:pt idx="41">
                  <c:v>1557.03</c:v>
                </c:pt>
                <c:pt idx="42">
                  <c:v>1515.30</c:v>
                </c:pt>
                <c:pt idx="43">
                  <c:v>2686.25</c:v>
                </c:pt>
                <c:pt idx="44">
                  <c:v>4934.82</c:v>
                </c:pt>
                <c:pt idx="45">
                  <c:v>2660.50</c:v>
                </c:pt>
                <c:pt idx="46">
                  <c:v>2079.71</c:v>
                </c:pt>
                <c:pt idx="47">
                  <c:v>2268.06</c:v>
                </c:pt>
                <c:pt idx="48">
                  <c:v>3108.48</c:v>
                </c:pt>
                <c:pt idx="49">
                  <c:v>3345.91</c:v>
                </c:pt>
                <c:pt idx="50">
                  <c:v>1763.96</c:v>
                </c:pt>
                <c:pt idx="51">
                  <c:v>2412.69</c:v>
                </c:pt>
                <c:pt idx="52">
                  <c:v>3549.06</c:v>
                </c:pt>
                <c:pt idx="53">
                  <c:v>1600.81</c:v>
                </c:pt>
                <c:pt idx="54">
                  <c:v>3099.99</c:v>
                </c:pt>
                <c:pt idx="55">
                  <c:v>4510.67</c:v>
                </c:pt>
                <c:pt idx="56">
                  <c:v>1876.48</c:v>
                </c:pt>
                <c:pt idx="57">
                  <c:v>2606.71</c:v>
                </c:pt>
                <c:pt idx="58">
                  <c:v>3738.22</c:v>
                </c:pt>
                <c:pt idx="59">
                  <c:v>4395.73</c:v>
                </c:pt>
                <c:pt idx="60">
                  <c:v>2617.76</c:v>
                </c:pt>
                <c:pt idx="61">
                  <c:v>2538.60</c:v>
                </c:pt>
                <c:pt idx="62">
                  <c:v>1718.55</c:v>
                </c:pt>
                <c:pt idx="63">
                  <c:v>2974.40</c:v>
                </c:pt>
                <c:pt idx="64">
                  <c:v>3226.96</c:v>
                </c:pt>
                <c:pt idx="65">
                  <c:v>3989.73</c:v>
                </c:pt>
                <c:pt idx="66">
                  <c:v>4516.28</c:v>
                </c:pt>
                <c:pt idx="67">
                  <c:v>2218.91</c:v>
                </c:pt>
                <c:pt idx="68">
                  <c:v>1271.87</c:v>
                </c:pt>
                <c:pt idx="69">
                  <c:v>1730.12</c:v>
                </c:pt>
                <c:pt idx="70">
                  <c:v>4455.55</c:v>
                </c:pt>
                <c:pt idx="71">
                  <c:v>3327.19</c:v>
                </c:pt>
                <c:pt idx="72">
                  <c:v>4298.46</c:v>
                </c:pt>
                <c:pt idx="73">
                  <c:v>2982.36</c:v>
                </c:pt>
                <c:pt idx="74">
                  <c:v>4587.74</c:v>
                </c:pt>
                <c:pt idx="75">
                  <c:v>4934.47</c:v>
                </c:pt>
                <c:pt idx="76">
                  <c:v>5509.10</c:v>
                </c:pt>
                <c:pt idx="77">
                  <c:v>2422.54</c:v>
                </c:pt>
                <c:pt idx="78">
                  <c:v>1878.87</c:v>
                </c:pt>
                <c:pt idx="79">
                  <c:v>4505.79</c:v>
                </c:pt>
                <c:pt idx="80">
                  <c:v>5566.45</c:v>
                </c:pt>
                <c:pt idx="81">
                  <c:v>6882.59</c:v>
                </c:pt>
                <c:pt idx="82">
                  <c:v>4159.97</c:v>
                </c:pt>
                <c:pt idx="83">
                  <c:v>3029.86</c:v>
                </c:pt>
                <c:pt idx="84">
                  <c:v>3268.50</c:v>
                </c:pt>
                <c:pt idx="85">
                  <c:v>2324.44</c:v>
                </c:pt>
                <c:pt idx="86">
                  <c:v>3370.14</c:v>
                </c:pt>
                <c:pt idx="87">
                  <c:v>3716.20</c:v>
                </c:pt>
                <c:pt idx="88">
                  <c:v>3760.24</c:v>
                </c:pt>
                <c:pt idx="89">
                  <c:v>3726.34</c:v>
                </c:pt>
                <c:pt idx="90">
                  <c:v>7068.09</c:v>
                </c:pt>
                <c:pt idx="91">
                  <c:v>5062.08</c:v>
                </c:pt>
                <c:pt idx="92">
                  <c:v>5333.11</c:v>
                </c:pt>
                <c:pt idx="93">
                  <c:v>3890.79</c:v>
                </c:pt>
                <c:pt idx="94">
                  <c:v>2226.75</c:v>
                </c:pt>
                <c:pt idx="95">
                  <c:v>3503.86</c:v>
                </c:pt>
                <c:pt idx="96">
                  <c:v>4734.77</c:v>
                </c:pt>
                <c:pt idx="97">
                  <c:v>6509.59</c:v>
                </c:pt>
                <c:pt idx="98">
                  <c:v>7229.95</c:v>
                </c:pt>
                <c:pt idx="99">
                  <c:v>7181.91</c:v>
                </c:pt>
                <c:pt idx="100">
                  <c:v>6961.35</c:v>
                </c:pt>
                <c:pt idx="101">
                  <c:v>6422.51</c:v>
                </c:pt>
                <c:pt idx="102">
                  <c:v>4117.34</c:v>
                </c:pt>
                <c:pt idx="103">
                  <c:v>5373.70</c:v>
                </c:pt>
                <c:pt idx="104">
                  <c:v>6310.58</c:v>
                </c:pt>
                <c:pt idx="105">
                  <c:v>7851.63</c:v>
                </c:pt>
                <c:pt idx="106">
                  <c:v>11008.70</c:v>
                </c:pt>
                <c:pt idx="107">
                  <c:v>12296.13</c:v>
                </c:pt>
                <c:pt idx="108">
                  <c:v>7142.94</c:v>
                </c:pt>
                <c:pt idx="109">
                  <c:v>8819.73</c:v>
                </c:pt>
                <c:pt idx="110">
                  <c:v>7239.28</c:v>
                </c:pt>
                <c:pt idx="111">
                  <c:v>8891.30</c:v>
                </c:pt>
                <c:pt idx="112">
                  <c:v>9586.93</c:v>
                </c:pt>
                <c:pt idx="113">
                  <c:v>8581.20</c:v>
                </c:pt>
                <c:pt idx="114">
                  <c:v>10626.76</c:v>
                </c:pt>
                <c:pt idx="115">
                  <c:v>10136.90</c:v>
                </c:pt>
                <c:pt idx="116">
                  <c:v>10121.59</c:v>
                </c:pt>
                <c:pt idx="117">
                  <c:v>10141.59</c:v>
                </c:pt>
                <c:pt idx="118">
                  <c:v>6532.54</c:v>
                </c:pt>
                <c:pt idx="119">
                  <c:v>2655.32</c:v>
                </c:pt>
                <c:pt idx="120">
                  <c:v>1337.39</c:v>
                </c:pt>
                <c:pt idx="121">
                  <c:v>4148.65</c:v>
                </c:pt>
                <c:pt idx="122">
                  <c:v>4379.32</c:v>
                </c:pt>
                <c:pt idx="123">
                  <c:v>3607.84</c:v>
                </c:pt>
                <c:pt idx="124">
                  <c:v>3003.20</c:v>
                </c:pt>
                <c:pt idx="125">
                  <c:v>2006.34</c:v>
                </c:pt>
                <c:pt idx="126">
                  <c:v>3379.52</c:v>
                </c:pt>
                <c:pt idx="127">
                  <c:v>2128.36</c:v>
                </c:pt>
                <c:pt idx="128">
                  <c:v>810.30</c:v>
                </c:pt>
                <c:pt idx="129">
                  <c:v>1583.99</c:v>
                </c:pt>
                <c:pt idx="130">
                  <c:v>3942.70</c:v>
                </c:pt>
                <c:pt idx="131">
                  <c:v>962.75</c:v>
                </c:pt>
                <c:pt idx="132">
                  <c:v>1248.21</c:v>
                </c:pt>
                <c:pt idx="133">
                  <c:v>1050.05</c:v>
                </c:pt>
                <c:pt idx="134">
                  <c:v>814.43</c:v>
                </c:pt>
                <c:pt idx="135">
                  <c:v>1249.22</c:v>
                </c:pt>
                <c:pt idx="136">
                  <c:v>1152.43</c:v>
                </c:pt>
                <c:pt idx="137">
                  <c:v>1072.60</c:v>
                </c:pt>
                <c:pt idx="138">
                  <c:v>1427.39</c:v>
                </c:pt>
                <c:pt idx="139">
                  <c:v>1580.88</c:v>
                </c:pt>
                <c:pt idx="140">
                  <c:v>1569.90</c:v>
                </c:pt>
                <c:pt idx="141">
                  <c:v>1936.77</c:v>
                </c:pt>
                <c:pt idx="142">
                  <c:v>2036.90</c:v>
                </c:pt>
                <c:pt idx="143">
                  <c:v>1481.56</c:v>
                </c:pt>
                <c:pt idx="144">
                  <c:v>4196.57</c:v>
                </c:pt>
                <c:pt idx="145">
                  <c:v>4923.98</c:v>
                </c:pt>
                <c:pt idx="146">
                  <c:v>3851.39</c:v>
                </c:pt>
                <c:pt idx="147">
                  <c:v>3069.23</c:v>
                </c:pt>
                <c:pt idx="148">
                  <c:v>3505.36</c:v>
                </c:pt>
                <c:pt idx="149">
                  <c:v>4146.08</c:v>
                </c:pt>
                <c:pt idx="150">
                  <c:v>2888.26</c:v>
                </c:pt>
                <c:pt idx="151">
                  <c:v>3543.37</c:v>
                </c:pt>
                <c:pt idx="152">
                  <c:v>2820.02</c:v>
                </c:pt>
                <c:pt idx="153">
                  <c:v>3797.58</c:v>
                </c:pt>
                <c:pt idx="154">
                  <c:v>3503.04</c:v>
                </c:pt>
              </c:numCache>
            </c:numRef>
          </c:yVal>
        </c:ser>
        <c:ser>
          <c:idx val="1"/>
          <c:order val="1"/>
          <c:marker>
            <c:symbol val="none"/>
          </c:marker>
          <c:yVal>
            <c:numLit>
              <c:formatCode>General</c:formatCode>
              <c:ptCount val="1"/>
              <c:pt idx="0">
                <c:v>1</c:v>
              </c:pt>
            </c:numLit>
          </c:yVal>
          <c:smooth val="0"/>
        </c:ser>
        <c:axId val="81357630"/>
        <c:axId val="81357631"/>
      </c:scatterChart>
      <c:valAx>
        <c:axId val="8135763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31"/>
        <c:crosses val="autoZero"/>
      </c:valAx>
      <c:valAx>
        <c:axId val="81357631"/>
        <c:scaling>
          <c:orientation val="minMax"/>
        </c:scaling>
        <c:delete val="0"/>
        <c:axPos val="l"/>
        <c:title>
          <c:tx>
            <c:rich>
              <a:bodyPr rot="-5400000" vert="horz"/>
              <a:lstStyle/>
              <a:p>
                <a:pPr>
                  <a:defRPr/>
                </a:pPr>
                <a:r>
                  <a:rPr lang="en-US"/>
                  <a:t>Back End IOPS - EFD Only</a:t>
                </a:r>
              </a:p>
            </c:rich>
          </c:tx>
          <c:layout/>
          <c:overlay val="0"/>
        </c:title>
        <c:numFmt formatCode="#,##0" sourceLinked="0"/>
        <c:majorTickMark val="cross"/>
        <c:minorTickMark val="cross"/>
        <c:tickLblPos val="nextTo"/>
        <c:crossAx val="81357630"/>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APM00140712253</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2878.73</c:v>
                </c:pt>
                <c:pt idx="1">
                  <c:v>2443.05</c:v>
                </c:pt>
                <c:pt idx="2">
                  <c:v>1868.03</c:v>
                </c:pt>
                <c:pt idx="3">
                  <c:v>1016.29</c:v>
                </c:pt>
                <c:pt idx="4">
                  <c:v>1117.56</c:v>
                </c:pt>
                <c:pt idx="5">
                  <c:v>856.27</c:v>
                </c:pt>
                <c:pt idx="6">
                  <c:v>983.35</c:v>
                </c:pt>
                <c:pt idx="7">
                  <c:v>615.05</c:v>
                </c:pt>
                <c:pt idx="8">
                  <c:v>1100.51</c:v>
                </c:pt>
                <c:pt idx="9">
                  <c:v>509.24</c:v>
                </c:pt>
                <c:pt idx="10">
                  <c:v>542.75</c:v>
                </c:pt>
                <c:pt idx="11">
                  <c:v>391.73</c:v>
                </c:pt>
                <c:pt idx="12">
                  <c:v>359.94</c:v>
                </c:pt>
                <c:pt idx="13">
                  <c:v>703.12</c:v>
                </c:pt>
                <c:pt idx="14">
                  <c:v>1197.04</c:v>
                </c:pt>
                <c:pt idx="15">
                  <c:v>636.58</c:v>
                </c:pt>
                <c:pt idx="16">
                  <c:v>618.76</c:v>
                </c:pt>
                <c:pt idx="17">
                  <c:v>477.46</c:v>
                </c:pt>
                <c:pt idx="18">
                  <c:v>1827.12</c:v>
                </c:pt>
                <c:pt idx="19">
                  <c:v>862.49</c:v>
                </c:pt>
                <c:pt idx="20">
                  <c:v>574.45</c:v>
                </c:pt>
                <c:pt idx="21">
                  <c:v>372.52</c:v>
                </c:pt>
                <c:pt idx="22">
                  <c:v>955.99</c:v>
                </c:pt>
                <c:pt idx="23">
                  <c:v>566.53</c:v>
                </c:pt>
                <c:pt idx="24">
                  <c:v>1196.98</c:v>
                </c:pt>
                <c:pt idx="25">
                  <c:v>1101.35</c:v>
                </c:pt>
                <c:pt idx="26">
                  <c:v>810.33</c:v>
                </c:pt>
                <c:pt idx="27">
                  <c:v>1326.98</c:v>
                </c:pt>
                <c:pt idx="28">
                  <c:v>1238.21</c:v>
                </c:pt>
                <c:pt idx="29">
                  <c:v>693.71</c:v>
                </c:pt>
                <c:pt idx="30">
                  <c:v>807.82</c:v>
                </c:pt>
                <c:pt idx="31">
                  <c:v>983.22</c:v>
                </c:pt>
                <c:pt idx="32">
                  <c:v>747.12</c:v>
                </c:pt>
                <c:pt idx="33">
                  <c:v>897.07</c:v>
                </c:pt>
                <c:pt idx="34">
                  <c:v>1857.31</c:v>
                </c:pt>
                <c:pt idx="35">
                  <c:v>778.27</c:v>
                </c:pt>
                <c:pt idx="36">
                  <c:v>575.92</c:v>
                </c:pt>
                <c:pt idx="37">
                  <c:v>547.81</c:v>
                </c:pt>
                <c:pt idx="38">
                  <c:v>577.09</c:v>
                </c:pt>
                <c:pt idx="39">
                  <c:v>1491.22</c:v>
                </c:pt>
                <c:pt idx="40">
                  <c:v>1048.85</c:v>
                </c:pt>
                <c:pt idx="41">
                  <c:v>495.39</c:v>
                </c:pt>
                <c:pt idx="42">
                  <c:v>479.74</c:v>
                </c:pt>
                <c:pt idx="43">
                  <c:v>853.44</c:v>
                </c:pt>
                <c:pt idx="44">
                  <c:v>1159.59</c:v>
                </c:pt>
                <c:pt idx="45">
                  <c:v>837.11</c:v>
                </c:pt>
                <c:pt idx="46">
                  <c:v>710.50</c:v>
                </c:pt>
                <c:pt idx="47">
                  <c:v>566.93</c:v>
                </c:pt>
                <c:pt idx="48">
                  <c:v>1024.88</c:v>
                </c:pt>
                <c:pt idx="49">
                  <c:v>1141.58</c:v>
                </c:pt>
                <c:pt idx="50">
                  <c:v>616.98</c:v>
                </c:pt>
                <c:pt idx="51">
                  <c:v>724.61</c:v>
                </c:pt>
                <c:pt idx="52">
                  <c:v>941.07</c:v>
                </c:pt>
                <c:pt idx="53">
                  <c:v>632.31</c:v>
                </c:pt>
                <c:pt idx="54">
                  <c:v>1349.06</c:v>
                </c:pt>
                <c:pt idx="55">
                  <c:v>1720.72</c:v>
                </c:pt>
                <c:pt idx="56">
                  <c:v>460.31</c:v>
                </c:pt>
                <c:pt idx="57">
                  <c:v>1042.45</c:v>
                </c:pt>
                <c:pt idx="58">
                  <c:v>1840.78</c:v>
                </c:pt>
                <c:pt idx="59">
                  <c:v>2607.61</c:v>
                </c:pt>
                <c:pt idx="60">
                  <c:v>1079.84</c:v>
                </c:pt>
                <c:pt idx="61">
                  <c:v>746.44</c:v>
                </c:pt>
                <c:pt idx="62">
                  <c:v>1255.72</c:v>
                </c:pt>
                <c:pt idx="63">
                  <c:v>1697.81</c:v>
                </c:pt>
                <c:pt idx="64">
                  <c:v>1174.24</c:v>
                </c:pt>
                <c:pt idx="65">
                  <c:v>1093.47</c:v>
                </c:pt>
                <c:pt idx="66">
                  <c:v>2002.02</c:v>
                </c:pt>
                <c:pt idx="67">
                  <c:v>993.70</c:v>
                </c:pt>
                <c:pt idx="68">
                  <c:v>746.38</c:v>
                </c:pt>
                <c:pt idx="69">
                  <c:v>784.32</c:v>
                </c:pt>
                <c:pt idx="70">
                  <c:v>1257.18</c:v>
                </c:pt>
                <c:pt idx="71">
                  <c:v>1089.42</c:v>
                </c:pt>
                <c:pt idx="72">
                  <c:v>1575.11</c:v>
                </c:pt>
                <c:pt idx="73">
                  <c:v>1745.74</c:v>
                </c:pt>
                <c:pt idx="74">
                  <c:v>2427.74</c:v>
                </c:pt>
                <c:pt idx="75">
                  <c:v>2257.75</c:v>
                </c:pt>
                <c:pt idx="76">
                  <c:v>2188.89</c:v>
                </c:pt>
                <c:pt idx="77">
                  <c:v>1229.87</c:v>
                </c:pt>
                <c:pt idx="78">
                  <c:v>858.78</c:v>
                </c:pt>
                <c:pt idx="79">
                  <c:v>1501.15</c:v>
                </c:pt>
                <c:pt idx="80">
                  <c:v>2218.38</c:v>
                </c:pt>
                <c:pt idx="81">
                  <c:v>3313.32</c:v>
                </c:pt>
                <c:pt idx="82">
                  <c:v>1664.20</c:v>
                </c:pt>
                <c:pt idx="83">
                  <c:v>839.33</c:v>
                </c:pt>
                <c:pt idx="84">
                  <c:v>1064.80</c:v>
                </c:pt>
                <c:pt idx="85">
                  <c:v>924.94</c:v>
                </c:pt>
                <c:pt idx="86">
                  <c:v>1275.38</c:v>
                </c:pt>
                <c:pt idx="87">
                  <c:v>1289.55</c:v>
                </c:pt>
                <c:pt idx="88">
                  <c:v>890.51</c:v>
                </c:pt>
                <c:pt idx="89">
                  <c:v>1044.69</c:v>
                </c:pt>
                <c:pt idx="90">
                  <c:v>2461.89</c:v>
                </c:pt>
                <c:pt idx="91">
                  <c:v>2503.91</c:v>
                </c:pt>
                <c:pt idx="92">
                  <c:v>3375.53</c:v>
                </c:pt>
                <c:pt idx="93">
                  <c:v>2802.18</c:v>
                </c:pt>
                <c:pt idx="94">
                  <c:v>946.92</c:v>
                </c:pt>
                <c:pt idx="95">
                  <c:v>1559.45</c:v>
                </c:pt>
                <c:pt idx="96">
                  <c:v>2084.78</c:v>
                </c:pt>
                <c:pt idx="97">
                  <c:v>2996.75</c:v>
                </c:pt>
                <c:pt idx="98">
                  <c:v>3350.19</c:v>
                </c:pt>
                <c:pt idx="99">
                  <c:v>3229.42</c:v>
                </c:pt>
                <c:pt idx="100">
                  <c:v>2763.41</c:v>
                </c:pt>
                <c:pt idx="101">
                  <c:v>2532.17</c:v>
                </c:pt>
                <c:pt idx="102">
                  <c:v>1809.86</c:v>
                </c:pt>
                <c:pt idx="103">
                  <c:v>2003.25</c:v>
                </c:pt>
                <c:pt idx="104">
                  <c:v>2203.54</c:v>
                </c:pt>
                <c:pt idx="105">
                  <c:v>2509.32</c:v>
                </c:pt>
                <c:pt idx="106">
                  <c:v>3981.49</c:v>
                </c:pt>
                <c:pt idx="107">
                  <c:v>4096.16</c:v>
                </c:pt>
                <c:pt idx="108">
                  <c:v>3015.79</c:v>
                </c:pt>
                <c:pt idx="109">
                  <c:v>3105.25</c:v>
                </c:pt>
                <c:pt idx="110">
                  <c:v>2568.42</c:v>
                </c:pt>
                <c:pt idx="111">
                  <c:v>3203.30</c:v>
                </c:pt>
                <c:pt idx="112">
                  <c:v>3038.84</c:v>
                </c:pt>
                <c:pt idx="113">
                  <c:v>3058.28</c:v>
                </c:pt>
                <c:pt idx="114">
                  <c:v>3353.91</c:v>
                </c:pt>
                <c:pt idx="115">
                  <c:v>3339.73</c:v>
                </c:pt>
                <c:pt idx="116">
                  <c:v>3181.52</c:v>
                </c:pt>
                <c:pt idx="117">
                  <c:v>3097.88</c:v>
                </c:pt>
                <c:pt idx="118">
                  <c:v>2344.43</c:v>
                </c:pt>
                <c:pt idx="119">
                  <c:v>1548.92</c:v>
                </c:pt>
                <c:pt idx="120">
                  <c:v>867.84</c:v>
                </c:pt>
                <c:pt idx="121">
                  <c:v>1454.72</c:v>
                </c:pt>
                <c:pt idx="122">
                  <c:v>1296.82</c:v>
                </c:pt>
                <c:pt idx="123">
                  <c:v>1098.88</c:v>
                </c:pt>
                <c:pt idx="124">
                  <c:v>862.25</c:v>
                </c:pt>
                <c:pt idx="125">
                  <c:v>785.19</c:v>
                </c:pt>
                <c:pt idx="126">
                  <c:v>780.02</c:v>
                </c:pt>
                <c:pt idx="127">
                  <c:v>1104.23</c:v>
                </c:pt>
                <c:pt idx="128">
                  <c:v>1065.23</c:v>
                </c:pt>
                <c:pt idx="129">
                  <c:v>1164.54</c:v>
                </c:pt>
                <c:pt idx="130">
                  <c:v>2382.21</c:v>
                </c:pt>
                <c:pt idx="131">
                  <c:v>1148.09</c:v>
                </c:pt>
                <c:pt idx="132">
                  <c:v>983.65</c:v>
                </c:pt>
                <c:pt idx="133">
                  <c:v>570.57</c:v>
                </c:pt>
                <c:pt idx="134">
                  <c:v>448.83</c:v>
                </c:pt>
                <c:pt idx="135">
                  <c:v>565.55</c:v>
                </c:pt>
                <c:pt idx="136">
                  <c:v>540.76</c:v>
                </c:pt>
                <c:pt idx="137">
                  <c:v>454.72</c:v>
                </c:pt>
                <c:pt idx="138">
                  <c:v>678.61</c:v>
                </c:pt>
                <c:pt idx="139">
                  <c:v>551.36</c:v>
                </c:pt>
                <c:pt idx="140">
                  <c:v>734.32</c:v>
                </c:pt>
                <c:pt idx="141">
                  <c:v>637.07</c:v>
                </c:pt>
                <c:pt idx="142">
                  <c:v>659.14</c:v>
                </c:pt>
                <c:pt idx="143">
                  <c:v>643.12</c:v>
                </c:pt>
                <c:pt idx="144">
                  <c:v>2482.48</c:v>
                </c:pt>
                <c:pt idx="145">
                  <c:v>1730.23</c:v>
                </c:pt>
                <c:pt idx="146">
                  <c:v>1370.98</c:v>
                </c:pt>
                <c:pt idx="147">
                  <c:v>1034.87</c:v>
                </c:pt>
                <c:pt idx="148">
                  <c:v>1196.14</c:v>
                </c:pt>
                <c:pt idx="149">
                  <c:v>1384.58</c:v>
                </c:pt>
                <c:pt idx="150">
                  <c:v>1116.58</c:v>
                </c:pt>
                <c:pt idx="151">
                  <c:v>1356.28</c:v>
                </c:pt>
                <c:pt idx="152">
                  <c:v>1035.54</c:v>
                </c:pt>
                <c:pt idx="153">
                  <c:v>1314.09</c:v>
                </c:pt>
                <c:pt idx="154">
                  <c:v>1380.06</c:v>
                </c:pt>
              </c:numCache>
            </c:numRef>
          </c:yVal>
        </c:ser>
        <c:ser>
          <c:idx val="1"/>
          <c:order val="1"/>
          <c:marker>
            <c:symbol val="none"/>
          </c:marker>
          <c:yVal>
            <c:numLit>
              <c:formatCode>General</c:formatCode>
              <c:ptCount val="1"/>
              <c:pt idx="0">
                <c:v>1</c:v>
              </c:pt>
            </c:numLit>
          </c:yVal>
          <c:smooth val="0"/>
        </c:ser>
        <c:axId val="81357632"/>
        <c:axId val="81357633"/>
      </c:scatterChart>
      <c:valAx>
        <c:axId val="8135763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33"/>
        <c:crosses val="autoZero"/>
      </c:valAx>
      <c:valAx>
        <c:axId val="81357633"/>
        <c:scaling>
          <c:orientation val="minMax"/>
        </c:scaling>
        <c:delete val="0"/>
        <c:axPos val="l"/>
        <c:title>
          <c:tx>
            <c:rich>
              <a:bodyPr rot="-5400000" vert="horz"/>
              <a:lstStyle/>
              <a:p>
                <a:pPr>
                  <a:defRPr/>
                </a:pPr>
                <a:r>
                  <a:rPr lang="en-US"/>
                  <a:t>Back End IOPS - Disk Only</a:t>
                </a:r>
              </a:p>
            </c:rich>
          </c:tx>
          <c:layout/>
          <c:overlay val="0"/>
        </c:title>
        <c:numFmt formatCode="#,##0" sourceLinked="0"/>
        <c:majorTickMark val="cross"/>
        <c:minorTickMark val="cross"/>
        <c:tickLblPos val="nextTo"/>
        <c:crossAx val="81357632"/>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Avg Read Size (KB)</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66.00</c:v>
                </c:pt>
                <c:pt idx="1">
                  <c:v>32.04</c:v>
                </c:pt>
                <c:pt idx="2">
                  <c:v>31.00</c:v>
                </c:pt>
                <c:pt idx="3">
                  <c:v>25.13</c:v>
                </c:pt>
                <c:pt idx="4">
                  <c:v>19.07</c:v>
                </c:pt>
                <c:pt idx="5">
                  <c:v>16.96</c:v>
                </c:pt>
                <c:pt idx="6">
                  <c:v>26.28</c:v>
                </c:pt>
                <c:pt idx="7">
                  <c:v>18.70</c:v>
                </c:pt>
                <c:pt idx="8">
                  <c:v>20.13</c:v>
                </c:pt>
                <c:pt idx="9">
                  <c:v>18.13</c:v>
                </c:pt>
                <c:pt idx="10">
                  <c:v>24.99</c:v>
                </c:pt>
                <c:pt idx="11">
                  <c:v>17.28</c:v>
                </c:pt>
                <c:pt idx="12">
                  <c:v>18.10</c:v>
                </c:pt>
                <c:pt idx="13">
                  <c:v>25.48</c:v>
                </c:pt>
                <c:pt idx="14">
                  <c:v>26.65</c:v>
                </c:pt>
                <c:pt idx="15">
                  <c:v>22.42</c:v>
                </c:pt>
                <c:pt idx="16">
                  <c:v>17.21</c:v>
                </c:pt>
                <c:pt idx="17">
                  <c:v>19.27</c:v>
                </c:pt>
                <c:pt idx="18">
                  <c:v>24.93</c:v>
                </c:pt>
                <c:pt idx="19">
                  <c:v>19.38</c:v>
                </c:pt>
                <c:pt idx="20">
                  <c:v>18.77</c:v>
                </c:pt>
                <c:pt idx="21">
                  <c:v>19.05</c:v>
                </c:pt>
                <c:pt idx="22">
                  <c:v>21.65</c:v>
                </c:pt>
                <c:pt idx="23">
                  <c:v>27.83</c:v>
                </c:pt>
                <c:pt idx="24">
                  <c:v>78.46</c:v>
                </c:pt>
                <c:pt idx="25">
                  <c:v>28.25</c:v>
                </c:pt>
                <c:pt idx="26">
                  <c:v>20.82</c:v>
                </c:pt>
                <c:pt idx="27">
                  <c:v>25.82</c:v>
                </c:pt>
                <c:pt idx="28">
                  <c:v>20.20</c:v>
                </c:pt>
                <c:pt idx="29">
                  <c:v>20.03</c:v>
                </c:pt>
                <c:pt idx="30">
                  <c:v>18.29</c:v>
                </c:pt>
                <c:pt idx="31">
                  <c:v>18.85</c:v>
                </c:pt>
                <c:pt idx="32">
                  <c:v>21.79</c:v>
                </c:pt>
                <c:pt idx="33">
                  <c:v>18.71</c:v>
                </c:pt>
                <c:pt idx="34">
                  <c:v>23.67</c:v>
                </c:pt>
                <c:pt idx="35">
                  <c:v>18.02</c:v>
                </c:pt>
                <c:pt idx="36">
                  <c:v>16.42</c:v>
                </c:pt>
                <c:pt idx="37">
                  <c:v>40.04</c:v>
                </c:pt>
                <c:pt idx="38">
                  <c:v>20.44</c:v>
                </c:pt>
                <c:pt idx="39">
                  <c:v>24.51</c:v>
                </c:pt>
                <c:pt idx="40">
                  <c:v>17.27</c:v>
                </c:pt>
                <c:pt idx="41">
                  <c:v>18.72</c:v>
                </c:pt>
                <c:pt idx="42">
                  <c:v>16.32</c:v>
                </c:pt>
                <c:pt idx="43">
                  <c:v>18.66</c:v>
                </c:pt>
                <c:pt idx="44">
                  <c:v>20.62</c:v>
                </c:pt>
                <c:pt idx="45">
                  <c:v>17.47</c:v>
                </c:pt>
                <c:pt idx="46">
                  <c:v>21.39</c:v>
                </c:pt>
                <c:pt idx="47">
                  <c:v>16.06</c:v>
                </c:pt>
                <c:pt idx="48">
                  <c:v>47.10</c:v>
                </c:pt>
                <c:pt idx="49">
                  <c:v>25.23</c:v>
                </c:pt>
                <c:pt idx="50">
                  <c:v>16.97</c:v>
                </c:pt>
                <c:pt idx="51">
                  <c:v>24.72</c:v>
                </c:pt>
                <c:pt idx="52">
                  <c:v>18.39</c:v>
                </c:pt>
                <c:pt idx="53">
                  <c:v>18.31</c:v>
                </c:pt>
                <c:pt idx="54">
                  <c:v>26.70</c:v>
                </c:pt>
                <c:pt idx="55">
                  <c:v>26.10</c:v>
                </c:pt>
                <c:pt idx="56">
                  <c:v>18.50</c:v>
                </c:pt>
                <c:pt idx="57">
                  <c:v>19.68</c:v>
                </c:pt>
                <c:pt idx="58">
                  <c:v>29.11</c:v>
                </c:pt>
                <c:pt idx="59">
                  <c:v>35.44</c:v>
                </c:pt>
                <c:pt idx="60">
                  <c:v>24.19</c:v>
                </c:pt>
                <c:pt idx="61">
                  <c:v>22.93</c:v>
                </c:pt>
                <c:pt idx="62">
                  <c:v>39.12</c:v>
                </c:pt>
                <c:pt idx="63">
                  <c:v>39.55</c:v>
                </c:pt>
                <c:pt idx="64">
                  <c:v>19.25</c:v>
                </c:pt>
                <c:pt idx="65">
                  <c:v>18.03</c:v>
                </c:pt>
                <c:pt idx="66">
                  <c:v>37.07</c:v>
                </c:pt>
                <c:pt idx="67">
                  <c:v>20.16</c:v>
                </c:pt>
                <c:pt idx="68">
                  <c:v>32.39</c:v>
                </c:pt>
                <c:pt idx="69">
                  <c:v>26.75</c:v>
                </c:pt>
                <c:pt idx="70">
                  <c:v>27.91</c:v>
                </c:pt>
                <c:pt idx="71">
                  <c:v>32.96</c:v>
                </c:pt>
                <c:pt idx="72">
                  <c:v>37.76</c:v>
                </c:pt>
                <c:pt idx="73">
                  <c:v>38.11</c:v>
                </c:pt>
                <c:pt idx="74">
                  <c:v>44.45</c:v>
                </c:pt>
                <c:pt idx="75">
                  <c:v>37.99</c:v>
                </c:pt>
                <c:pt idx="76">
                  <c:v>28.18</c:v>
                </c:pt>
                <c:pt idx="77">
                  <c:v>27.75</c:v>
                </c:pt>
                <c:pt idx="78">
                  <c:v>23.63</c:v>
                </c:pt>
                <c:pt idx="79">
                  <c:v>30.46</c:v>
                </c:pt>
                <c:pt idx="80">
                  <c:v>22.52</c:v>
                </c:pt>
                <c:pt idx="81">
                  <c:v>26.06</c:v>
                </c:pt>
                <c:pt idx="82">
                  <c:v>24.54</c:v>
                </c:pt>
                <c:pt idx="83">
                  <c:v>18.82</c:v>
                </c:pt>
                <c:pt idx="84">
                  <c:v>20.18</c:v>
                </c:pt>
                <c:pt idx="85">
                  <c:v>25.18</c:v>
                </c:pt>
                <c:pt idx="86">
                  <c:v>34.85</c:v>
                </c:pt>
                <c:pt idx="87">
                  <c:v>25.09</c:v>
                </c:pt>
                <c:pt idx="88">
                  <c:v>17.41</c:v>
                </c:pt>
                <c:pt idx="89">
                  <c:v>18.50</c:v>
                </c:pt>
                <c:pt idx="90">
                  <c:v>27.97</c:v>
                </c:pt>
                <c:pt idx="91">
                  <c:v>26.12</c:v>
                </c:pt>
                <c:pt idx="92">
                  <c:v>44.35</c:v>
                </c:pt>
                <c:pt idx="93">
                  <c:v>60.54</c:v>
                </c:pt>
                <c:pt idx="94">
                  <c:v>37.57</c:v>
                </c:pt>
                <c:pt idx="95">
                  <c:v>38.59</c:v>
                </c:pt>
                <c:pt idx="96">
                  <c:v>66.78</c:v>
                </c:pt>
                <c:pt idx="97">
                  <c:v>43.00</c:v>
                </c:pt>
                <c:pt idx="98">
                  <c:v>42.83</c:v>
                </c:pt>
                <c:pt idx="99">
                  <c:v>45.16</c:v>
                </c:pt>
                <c:pt idx="100">
                  <c:v>32.96</c:v>
                </c:pt>
                <c:pt idx="101">
                  <c:v>29.03</c:v>
                </c:pt>
                <c:pt idx="102">
                  <c:v>57.89</c:v>
                </c:pt>
                <c:pt idx="103">
                  <c:v>25.54</c:v>
                </c:pt>
                <c:pt idx="104">
                  <c:v>25.35</c:v>
                </c:pt>
                <c:pt idx="105">
                  <c:v>18.96</c:v>
                </c:pt>
                <c:pt idx="106">
                  <c:v>33.82</c:v>
                </c:pt>
                <c:pt idx="107">
                  <c:v>30.73</c:v>
                </c:pt>
                <c:pt idx="108">
                  <c:v>29.71</c:v>
                </c:pt>
                <c:pt idx="109">
                  <c:v>22.31</c:v>
                </c:pt>
                <c:pt idx="110">
                  <c:v>22.41</c:v>
                </c:pt>
                <c:pt idx="111">
                  <c:v>24.88</c:v>
                </c:pt>
                <c:pt idx="112">
                  <c:v>18.09</c:v>
                </c:pt>
                <c:pt idx="113">
                  <c:v>20.15</c:v>
                </c:pt>
                <c:pt idx="114">
                  <c:v>19.01</c:v>
                </c:pt>
                <c:pt idx="115">
                  <c:v>20.04</c:v>
                </c:pt>
                <c:pt idx="116">
                  <c:v>18.98</c:v>
                </c:pt>
                <c:pt idx="117">
                  <c:v>18.33</c:v>
                </c:pt>
                <c:pt idx="118">
                  <c:v>19.26</c:v>
                </c:pt>
                <c:pt idx="119">
                  <c:v>12.51</c:v>
                </c:pt>
                <c:pt idx="120">
                  <c:v>71.25</c:v>
                </c:pt>
                <c:pt idx="121">
                  <c:v>22.67</c:v>
                </c:pt>
                <c:pt idx="122">
                  <c:v>19.70</c:v>
                </c:pt>
                <c:pt idx="123">
                  <c:v>25.91</c:v>
                </c:pt>
                <c:pt idx="124">
                  <c:v>17.79</c:v>
                </c:pt>
                <c:pt idx="125">
                  <c:v>16.10</c:v>
                </c:pt>
                <c:pt idx="126">
                  <c:v>18.07</c:v>
                </c:pt>
                <c:pt idx="127">
                  <c:v>17.60</c:v>
                </c:pt>
                <c:pt idx="128">
                  <c:v>23.66</c:v>
                </c:pt>
                <c:pt idx="129">
                  <c:v>19.81</c:v>
                </c:pt>
                <c:pt idx="130">
                  <c:v>27.35</c:v>
                </c:pt>
                <c:pt idx="131">
                  <c:v>22.19</c:v>
                </c:pt>
                <c:pt idx="132">
                  <c:v>17.07</c:v>
                </c:pt>
                <c:pt idx="133">
                  <c:v>29.35</c:v>
                </c:pt>
                <c:pt idx="134">
                  <c:v>32.79</c:v>
                </c:pt>
                <c:pt idx="135">
                  <c:v>26.24</c:v>
                </c:pt>
                <c:pt idx="136">
                  <c:v>20.78</c:v>
                </c:pt>
                <c:pt idx="137">
                  <c:v>18.34</c:v>
                </c:pt>
                <c:pt idx="138">
                  <c:v>17.39</c:v>
                </c:pt>
                <c:pt idx="139">
                  <c:v>20.06</c:v>
                </c:pt>
                <c:pt idx="140">
                  <c:v>20.67</c:v>
                </c:pt>
                <c:pt idx="141">
                  <c:v>17.39</c:v>
                </c:pt>
                <c:pt idx="142">
                  <c:v>20.38</c:v>
                </c:pt>
                <c:pt idx="143">
                  <c:v>16.78</c:v>
                </c:pt>
                <c:pt idx="144">
                  <c:v>67.20</c:v>
                </c:pt>
                <c:pt idx="145">
                  <c:v>28.80</c:v>
                </c:pt>
                <c:pt idx="146">
                  <c:v>26.60</c:v>
                </c:pt>
                <c:pt idx="147">
                  <c:v>21.30</c:v>
                </c:pt>
                <c:pt idx="148">
                  <c:v>20.25</c:v>
                </c:pt>
                <c:pt idx="149">
                  <c:v>21.79</c:v>
                </c:pt>
                <c:pt idx="150">
                  <c:v>30.98</c:v>
                </c:pt>
                <c:pt idx="151">
                  <c:v>34.48</c:v>
                </c:pt>
                <c:pt idx="152">
                  <c:v>36.36</c:v>
                </c:pt>
                <c:pt idx="153">
                  <c:v>31.96</c:v>
                </c:pt>
                <c:pt idx="154">
                  <c:v>35.72</c:v>
                </c:pt>
              </c:numCache>
            </c:numRef>
          </c:yVal>
        </c:ser>
        <c:ser>
          <c:idx val="1"/>
          <c:order val="1"/>
          <c:smooth val="0"/>
          <c:tx>
            <c:strRef>
              <c:f>Sheet1!$C$1</c:f>
              <c:strCache>
                <c:ptCount val="1"/>
                <c:pt idx="0">
                  <c:v>Avg Write Size (KB)</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41.43</c:v>
                </c:pt>
                <c:pt idx="1">
                  <c:v>38.98</c:v>
                </c:pt>
                <c:pt idx="2">
                  <c:v>24.80</c:v>
                </c:pt>
                <c:pt idx="3">
                  <c:v>24.31</c:v>
                </c:pt>
                <c:pt idx="4">
                  <c:v>21.04</c:v>
                </c:pt>
                <c:pt idx="5">
                  <c:v>23.85</c:v>
                </c:pt>
                <c:pt idx="6">
                  <c:v>31.10</c:v>
                </c:pt>
                <c:pt idx="7">
                  <c:v>22.24</c:v>
                </c:pt>
                <c:pt idx="8">
                  <c:v>23.58</c:v>
                </c:pt>
                <c:pt idx="9">
                  <c:v>25.02</c:v>
                </c:pt>
                <c:pt idx="10">
                  <c:v>30.46</c:v>
                </c:pt>
                <c:pt idx="11">
                  <c:v>23.64</c:v>
                </c:pt>
                <c:pt idx="12">
                  <c:v>25.20</c:v>
                </c:pt>
                <c:pt idx="13">
                  <c:v>24.15</c:v>
                </c:pt>
                <c:pt idx="14">
                  <c:v>28.69</c:v>
                </c:pt>
                <c:pt idx="15">
                  <c:v>26.23</c:v>
                </c:pt>
                <c:pt idx="16">
                  <c:v>20.25</c:v>
                </c:pt>
                <c:pt idx="17">
                  <c:v>16.94</c:v>
                </c:pt>
                <c:pt idx="18">
                  <c:v>28.27</c:v>
                </c:pt>
                <c:pt idx="19">
                  <c:v>20.30</c:v>
                </c:pt>
                <c:pt idx="20">
                  <c:v>17.54</c:v>
                </c:pt>
                <c:pt idx="21">
                  <c:v>21.06</c:v>
                </c:pt>
                <c:pt idx="22">
                  <c:v>25.65</c:v>
                </c:pt>
                <c:pt idx="23">
                  <c:v>23.89</c:v>
                </c:pt>
                <c:pt idx="24">
                  <c:v>43.16</c:v>
                </c:pt>
                <c:pt idx="25">
                  <c:v>27.53</c:v>
                </c:pt>
                <c:pt idx="26">
                  <c:v>24.03</c:v>
                </c:pt>
                <c:pt idx="27">
                  <c:v>30.62</c:v>
                </c:pt>
                <c:pt idx="28">
                  <c:v>24.46</c:v>
                </c:pt>
                <c:pt idx="29">
                  <c:v>26.90</c:v>
                </c:pt>
                <c:pt idx="30">
                  <c:v>23.39</c:v>
                </c:pt>
                <c:pt idx="31">
                  <c:v>22.68</c:v>
                </c:pt>
                <c:pt idx="32">
                  <c:v>24.42</c:v>
                </c:pt>
                <c:pt idx="33">
                  <c:v>24.61</c:v>
                </c:pt>
                <c:pt idx="34">
                  <c:v>29.43</c:v>
                </c:pt>
                <c:pt idx="35">
                  <c:v>23.37</c:v>
                </c:pt>
                <c:pt idx="36">
                  <c:v>17.09</c:v>
                </c:pt>
                <c:pt idx="37">
                  <c:v>19.24</c:v>
                </c:pt>
                <c:pt idx="38">
                  <c:v>18.16</c:v>
                </c:pt>
                <c:pt idx="39">
                  <c:v>24.76</c:v>
                </c:pt>
                <c:pt idx="40">
                  <c:v>18.34</c:v>
                </c:pt>
                <c:pt idx="41">
                  <c:v>18.33</c:v>
                </c:pt>
                <c:pt idx="42">
                  <c:v>16.99</c:v>
                </c:pt>
                <c:pt idx="43">
                  <c:v>18.44</c:v>
                </c:pt>
                <c:pt idx="44">
                  <c:v>20.01</c:v>
                </c:pt>
                <c:pt idx="45">
                  <c:v>20.73</c:v>
                </c:pt>
                <c:pt idx="46">
                  <c:v>25.51</c:v>
                </c:pt>
                <c:pt idx="47">
                  <c:v>20.93</c:v>
                </c:pt>
                <c:pt idx="48">
                  <c:v>20.21</c:v>
                </c:pt>
                <c:pt idx="49">
                  <c:v>20.14</c:v>
                </c:pt>
                <c:pt idx="50">
                  <c:v>18.72</c:v>
                </c:pt>
                <c:pt idx="51">
                  <c:v>28.92</c:v>
                </c:pt>
                <c:pt idx="52">
                  <c:v>22.37</c:v>
                </c:pt>
                <c:pt idx="53">
                  <c:v>24.86</c:v>
                </c:pt>
                <c:pt idx="54">
                  <c:v>35.23</c:v>
                </c:pt>
                <c:pt idx="55">
                  <c:v>31.51</c:v>
                </c:pt>
                <c:pt idx="56">
                  <c:v>20.91</c:v>
                </c:pt>
                <c:pt idx="57">
                  <c:v>25.94</c:v>
                </c:pt>
                <c:pt idx="58">
                  <c:v>35.58</c:v>
                </c:pt>
                <c:pt idx="59">
                  <c:v>45.39</c:v>
                </c:pt>
                <c:pt idx="60">
                  <c:v>31.63</c:v>
                </c:pt>
                <c:pt idx="61">
                  <c:v>21.08</c:v>
                </c:pt>
                <c:pt idx="62">
                  <c:v>42.20</c:v>
                </c:pt>
                <c:pt idx="63">
                  <c:v>49.70</c:v>
                </c:pt>
                <c:pt idx="64">
                  <c:v>23.65</c:v>
                </c:pt>
                <c:pt idx="65">
                  <c:v>23.59</c:v>
                </c:pt>
                <c:pt idx="66">
                  <c:v>46.34</c:v>
                </c:pt>
                <c:pt idx="67">
                  <c:v>24.51</c:v>
                </c:pt>
                <c:pt idx="68">
                  <c:v>36.04</c:v>
                </c:pt>
                <c:pt idx="69">
                  <c:v>35.35</c:v>
                </c:pt>
                <c:pt idx="70">
                  <c:v>34.76</c:v>
                </c:pt>
                <c:pt idx="71">
                  <c:v>26.79</c:v>
                </c:pt>
                <c:pt idx="72">
                  <c:v>26.75</c:v>
                </c:pt>
                <c:pt idx="73">
                  <c:v>34.85</c:v>
                </c:pt>
                <c:pt idx="74">
                  <c:v>47.23</c:v>
                </c:pt>
                <c:pt idx="75">
                  <c:v>41.88</c:v>
                </c:pt>
                <c:pt idx="76">
                  <c:v>31.22</c:v>
                </c:pt>
                <c:pt idx="77">
                  <c:v>27.93</c:v>
                </c:pt>
                <c:pt idx="78">
                  <c:v>26.46</c:v>
                </c:pt>
                <c:pt idx="79">
                  <c:v>32.57</c:v>
                </c:pt>
                <c:pt idx="80">
                  <c:v>25.00</c:v>
                </c:pt>
                <c:pt idx="81">
                  <c:v>32.15</c:v>
                </c:pt>
                <c:pt idx="82">
                  <c:v>30.50</c:v>
                </c:pt>
                <c:pt idx="83">
                  <c:v>24.52</c:v>
                </c:pt>
                <c:pt idx="84">
                  <c:v>24.90</c:v>
                </c:pt>
                <c:pt idx="85">
                  <c:v>24.97</c:v>
                </c:pt>
                <c:pt idx="86">
                  <c:v>42.57</c:v>
                </c:pt>
                <c:pt idx="87">
                  <c:v>31.09</c:v>
                </c:pt>
                <c:pt idx="88">
                  <c:v>21.05</c:v>
                </c:pt>
                <c:pt idx="89">
                  <c:v>23.44</c:v>
                </c:pt>
                <c:pt idx="90">
                  <c:v>34.75</c:v>
                </c:pt>
                <c:pt idx="91">
                  <c:v>32.42</c:v>
                </c:pt>
                <c:pt idx="92">
                  <c:v>66.15</c:v>
                </c:pt>
                <c:pt idx="93">
                  <c:v>70.63</c:v>
                </c:pt>
                <c:pt idx="94">
                  <c:v>46.71</c:v>
                </c:pt>
                <c:pt idx="95">
                  <c:v>51.75</c:v>
                </c:pt>
                <c:pt idx="96">
                  <c:v>46.19</c:v>
                </c:pt>
                <c:pt idx="97">
                  <c:v>48.45</c:v>
                </c:pt>
                <c:pt idx="98">
                  <c:v>50.69</c:v>
                </c:pt>
                <c:pt idx="99">
                  <c:v>53.48</c:v>
                </c:pt>
                <c:pt idx="100">
                  <c:v>41.01</c:v>
                </c:pt>
                <c:pt idx="101">
                  <c:v>38.91</c:v>
                </c:pt>
                <c:pt idx="102">
                  <c:v>60.95</c:v>
                </c:pt>
                <c:pt idx="103">
                  <c:v>31.71</c:v>
                </c:pt>
                <c:pt idx="104">
                  <c:v>30.32</c:v>
                </c:pt>
                <c:pt idx="105">
                  <c:v>25.08</c:v>
                </c:pt>
                <c:pt idx="106">
                  <c:v>42.25</c:v>
                </c:pt>
                <c:pt idx="107">
                  <c:v>38.83</c:v>
                </c:pt>
                <c:pt idx="108">
                  <c:v>39.41</c:v>
                </c:pt>
                <c:pt idx="109">
                  <c:v>25.16</c:v>
                </c:pt>
                <c:pt idx="110">
                  <c:v>27.27</c:v>
                </c:pt>
                <c:pt idx="111">
                  <c:v>30.31</c:v>
                </c:pt>
                <c:pt idx="112">
                  <c:v>23.01</c:v>
                </c:pt>
                <c:pt idx="113">
                  <c:v>26.30</c:v>
                </c:pt>
                <c:pt idx="114">
                  <c:v>24.60</c:v>
                </c:pt>
                <c:pt idx="115">
                  <c:v>24.36</c:v>
                </c:pt>
                <c:pt idx="116">
                  <c:v>23.85</c:v>
                </c:pt>
                <c:pt idx="117">
                  <c:v>24.14</c:v>
                </c:pt>
                <c:pt idx="118">
                  <c:v>26.95</c:v>
                </c:pt>
                <c:pt idx="119">
                  <c:v>27.38</c:v>
                </c:pt>
                <c:pt idx="120">
                  <c:v>20.19</c:v>
                </c:pt>
                <c:pt idx="121">
                  <c:v>22.36</c:v>
                </c:pt>
                <c:pt idx="122">
                  <c:v>20.31</c:v>
                </c:pt>
                <c:pt idx="123">
                  <c:v>27.93</c:v>
                </c:pt>
                <c:pt idx="124">
                  <c:v>20.06</c:v>
                </c:pt>
                <c:pt idx="125">
                  <c:v>20.78</c:v>
                </c:pt>
                <c:pt idx="126">
                  <c:v>22.81</c:v>
                </c:pt>
                <c:pt idx="127">
                  <c:v>19.75</c:v>
                </c:pt>
                <c:pt idx="128">
                  <c:v>23.43</c:v>
                </c:pt>
                <c:pt idx="129">
                  <c:v>25.67</c:v>
                </c:pt>
                <c:pt idx="130">
                  <c:v>32.74</c:v>
                </c:pt>
                <c:pt idx="131">
                  <c:v>27.09</c:v>
                </c:pt>
                <c:pt idx="132">
                  <c:v>22.67</c:v>
                </c:pt>
                <c:pt idx="133">
                  <c:v>22.43</c:v>
                </c:pt>
                <c:pt idx="134">
                  <c:v>24.76</c:v>
                </c:pt>
                <c:pt idx="135">
                  <c:v>29.04</c:v>
                </c:pt>
                <c:pt idx="136">
                  <c:v>24.44</c:v>
                </c:pt>
                <c:pt idx="137">
                  <c:v>24.46</c:v>
                </c:pt>
                <c:pt idx="138">
                  <c:v>22.29</c:v>
                </c:pt>
                <c:pt idx="139">
                  <c:v>22.78</c:v>
                </c:pt>
                <c:pt idx="140">
                  <c:v>23.26</c:v>
                </c:pt>
                <c:pt idx="141">
                  <c:v>23.00</c:v>
                </c:pt>
                <c:pt idx="142">
                  <c:v>24.17</c:v>
                </c:pt>
                <c:pt idx="143">
                  <c:v>25.16</c:v>
                </c:pt>
                <c:pt idx="144">
                  <c:v>47.48</c:v>
                </c:pt>
                <c:pt idx="145">
                  <c:v>36.13</c:v>
                </c:pt>
                <c:pt idx="146">
                  <c:v>30.19</c:v>
                </c:pt>
                <c:pt idx="147">
                  <c:v>26.89</c:v>
                </c:pt>
                <c:pt idx="148">
                  <c:v>22.06</c:v>
                </c:pt>
                <c:pt idx="149">
                  <c:v>20.30</c:v>
                </c:pt>
                <c:pt idx="150">
                  <c:v>21.92</c:v>
                </c:pt>
                <c:pt idx="151">
                  <c:v>21.83</c:v>
                </c:pt>
                <c:pt idx="152">
                  <c:v>19.71</c:v>
                </c:pt>
                <c:pt idx="153">
                  <c:v>23.02</c:v>
                </c:pt>
                <c:pt idx="154">
                  <c:v>24.11</c:v>
                </c:pt>
              </c:numCache>
            </c:numRef>
          </c:yVal>
        </c:ser>
        <c:axId val="81357634"/>
        <c:axId val="81357635"/>
      </c:scatterChart>
      <c:valAx>
        <c:axId val="8135763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35"/>
        <c:crosses val="autoZero"/>
      </c:valAx>
      <c:valAx>
        <c:axId val="81357635"/>
        <c:scaling>
          <c:orientation val="minMax"/>
        </c:scaling>
        <c:delete val="0"/>
        <c:axPos val="l"/>
        <c:title>
          <c:tx>
            <c:rich>
              <a:bodyPr rot="-5400000" vert="horz"/>
              <a:lstStyle/>
              <a:p>
                <a:pPr>
                  <a:defRPr/>
                </a:pPr>
                <a:r>
                  <a:rPr lang="en-US"/>
                  <a:t>Avg IO Size (KB)</a:t>
                </a:r>
              </a:p>
            </c:rich>
          </c:tx>
          <c:layout/>
          <c:overlay val="0"/>
        </c:title>
        <c:numFmt formatCode="#,##0" sourceLinked="0"/>
        <c:majorTickMark val="cross"/>
        <c:minorTickMark val="cross"/>
        <c:tickLblPos val="nextTo"/>
        <c:crossAx val="8135763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APM00140712253</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57.31</c:v>
                </c:pt>
                <c:pt idx="1">
                  <c:v>50.67</c:v>
                </c:pt>
                <c:pt idx="2">
                  <c:v>48.66</c:v>
                </c:pt>
                <c:pt idx="3">
                  <c:v>48.36</c:v>
                </c:pt>
                <c:pt idx="4">
                  <c:v>46.04</c:v>
                </c:pt>
                <c:pt idx="5">
                  <c:v>54.58</c:v>
                </c:pt>
                <c:pt idx="6">
                  <c:v>53.23</c:v>
                </c:pt>
                <c:pt idx="7">
                  <c:v>49.21</c:v>
                </c:pt>
                <c:pt idx="8">
                  <c:v>49.94</c:v>
                </c:pt>
                <c:pt idx="9">
                  <c:v>50.15</c:v>
                </c:pt>
                <c:pt idx="10">
                  <c:v>50.00</c:v>
                </c:pt>
                <c:pt idx="11">
                  <c:v>48.62</c:v>
                </c:pt>
                <c:pt idx="12">
                  <c:v>48.66</c:v>
                </c:pt>
                <c:pt idx="13">
                  <c:v>48.96</c:v>
                </c:pt>
                <c:pt idx="14">
                  <c:v>47.24</c:v>
                </c:pt>
                <c:pt idx="15">
                  <c:v>49.61</c:v>
                </c:pt>
                <c:pt idx="16">
                  <c:v>48.85</c:v>
                </c:pt>
                <c:pt idx="17">
                  <c:v>36.90</c:v>
                </c:pt>
                <c:pt idx="18">
                  <c:v>45.74</c:v>
                </c:pt>
                <c:pt idx="19">
                  <c:v>45.13</c:v>
                </c:pt>
                <c:pt idx="20">
                  <c:v>44.50</c:v>
                </c:pt>
                <c:pt idx="21">
                  <c:v>45.53</c:v>
                </c:pt>
                <c:pt idx="22">
                  <c:v>49.54</c:v>
                </c:pt>
                <c:pt idx="23">
                  <c:v>49.77</c:v>
                </c:pt>
                <c:pt idx="24">
                  <c:v>53.43</c:v>
                </c:pt>
                <c:pt idx="25">
                  <c:v>49.41</c:v>
                </c:pt>
                <c:pt idx="26">
                  <c:v>49.57</c:v>
                </c:pt>
                <c:pt idx="27">
                  <c:v>49.30</c:v>
                </c:pt>
                <c:pt idx="28">
                  <c:v>49.54</c:v>
                </c:pt>
                <c:pt idx="29">
                  <c:v>49.14</c:v>
                </c:pt>
                <c:pt idx="30">
                  <c:v>49.04</c:v>
                </c:pt>
                <c:pt idx="31">
                  <c:v>49.34</c:v>
                </c:pt>
                <c:pt idx="32">
                  <c:v>49.49</c:v>
                </c:pt>
                <c:pt idx="33">
                  <c:v>49.99</c:v>
                </c:pt>
                <c:pt idx="34">
                  <c:v>49.66</c:v>
                </c:pt>
                <c:pt idx="35">
                  <c:v>49.47</c:v>
                </c:pt>
                <c:pt idx="36">
                  <c:v>42.28</c:v>
                </c:pt>
                <c:pt idx="37">
                  <c:v>35.80</c:v>
                </c:pt>
                <c:pt idx="38">
                  <c:v>43.65</c:v>
                </c:pt>
                <c:pt idx="39">
                  <c:v>44.74</c:v>
                </c:pt>
                <c:pt idx="40">
                  <c:v>45.46</c:v>
                </c:pt>
                <c:pt idx="41">
                  <c:v>41.20</c:v>
                </c:pt>
                <c:pt idx="42">
                  <c:v>43.40</c:v>
                </c:pt>
                <c:pt idx="43">
                  <c:v>44.83</c:v>
                </c:pt>
                <c:pt idx="44">
                  <c:v>45.05</c:v>
                </c:pt>
                <c:pt idx="45">
                  <c:v>46.83</c:v>
                </c:pt>
                <c:pt idx="46">
                  <c:v>49.34</c:v>
                </c:pt>
                <c:pt idx="47">
                  <c:v>49.33</c:v>
                </c:pt>
                <c:pt idx="48">
                  <c:v>54.32</c:v>
                </c:pt>
                <c:pt idx="49">
                  <c:v>50.65</c:v>
                </c:pt>
                <c:pt idx="50">
                  <c:v>49.38</c:v>
                </c:pt>
                <c:pt idx="51">
                  <c:v>49.50</c:v>
                </c:pt>
                <c:pt idx="52">
                  <c:v>49.51</c:v>
                </c:pt>
                <c:pt idx="53">
                  <c:v>48.84</c:v>
                </c:pt>
                <c:pt idx="54">
                  <c:v>49.14</c:v>
                </c:pt>
                <c:pt idx="55">
                  <c:v>49.46</c:v>
                </c:pt>
                <c:pt idx="56">
                  <c:v>49.40</c:v>
                </c:pt>
                <c:pt idx="57">
                  <c:v>49.96</c:v>
                </c:pt>
                <c:pt idx="58">
                  <c:v>49.97</c:v>
                </c:pt>
                <c:pt idx="59">
                  <c:v>49.36</c:v>
                </c:pt>
                <c:pt idx="60">
                  <c:v>49.17</c:v>
                </c:pt>
                <c:pt idx="61">
                  <c:v>49.33</c:v>
                </c:pt>
                <c:pt idx="62">
                  <c:v>48.53</c:v>
                </c:pt>
                <c:pt idx="63">
                  <c:v>49.06</c:v>
                </c:pt>
                <c:pt idx="64">
                  <c:v>49.63</c:v>
                </c:pt>
                <c:pt idx="65">
                  <c:v>49.54</c:v>
                </c:pt>
                <c:pt idx="66">
                  <c:v>48.97</c:v>
                </c:pt>
                <c:pt idx="67">
                  <c:v>49.33</c:v>
                </c:pt>
                <c:pt idx="68">
                  <c:v>48.85</c:v>
                </c:pt>
                <c:pt idx="69">
                  <c:v>50.01</c:v>
                </c:pt>
                <c:pt idx="70">
                  <c:v>49.66</c:v>
                </c:pt>
                <c:pt idx="71">
                  <c:v>50.63</c:v>
                </c:pt>
                <c:pt idx="72">
                  <c:v>47.27</c:v>
                </c:pt>
                <c:pt idx="73">
                  <c:v>43.52</c:v>
                </c:pt>
                <c:pt idx="74">
                  <c:v>45.77</c:v>
                </c:pt>
                <c:pt idx="75">
                  <c:v>45.85</c:v>
                </c:pt>
                <c:pt idx="76">
                  <c:v>46.23</c:v>
                </c:pt>
                <c:pt idx="77">
                  <c:v>40.93</c:v>
                </c:pt>
                <c:pt idx="78">
                  <c:v>44.29</c:v>
                </c:pt>
                <c:pt idx="79">
                  <c:v>45.40</c:v>
                </c:pt>
                <c:pt idx="80">
                  <c:v>47.42</c:v>
                </c:pt>
                <c:pt idx="81">
                  <c:v>48.14</c:v>
                </c:pt>
                <c:pt idx="82">
                  <c:v>49.66</c:v>
                </c:pt>
                <c:pt idx="83">
                  <c:v>49.30</c:v>
                </c:pt>
                <c:pt idx="84">
                  <c:v>45.56</c:v>
                </c:pt>
                <c:pt idx="85">
                  <c:v>47.73</c:v>
                </c:pt>
                <c:pt idx="86">
                  <c:v>48.82</c:v>
                </c:pt>
                <c:pt idx="87">
                  <c:v>49.39</c:v>
                </c:pt>
                <c:pt idx="88">
                  <c:v>49.67</c:v>
                </c:pt>
                <c:pt idx="89">
                  <c:v>49.73</c:v>
                </c:pt>
                <c:pt idx="90">
                  <c:v>49.41</c:v>
                </c:pt>
                <c:pt idx="91">
                  <c:v>49.49</c:v>
                </c:pt>
                <c:pt idx="92">
                  <c:v>48.77</c:v>
                </c:pt>
                <c:pt idx="93">
                  <c:v>49.39</c:v>
                </c:pt>
                <c:pt idx="94">
                  <c:v>48.41</c:v>
                </c:pt>
                <c:pt idx="95">
                  <c:v>48.34</c:v>
                </c:pt>
                <c:pt idx="96">
                  <c:v>50.91</c:v>
                </c:pt>
                <c:pt idx="97">
                  <c:v>47.22</c:v>
                </c:pt>
                <c:pt idx="98">
                  <c:v>47.03</c:v>
                </c:pt>
                <c:pt idx="99">
                  <c:v>46.81</c:v>
                </c:pt>
                <c:pt idx="100">
                  <c:v>47.77</c:v>
                </c:pt>
                <c:pt idx="101">
                  <c:v>49.01</c:v>
                </c:pt>
                <c:pt idx="102">
                  <c:v>49.39</c:v>
                </c:pt>
                <c:pt idx="103">
                  <c:v>49.13</c:v>
                </c:pt>
                <c:pt idx="104">
                  <c:v>49.58</c:v>
                </c:pt>
                <c:pt idx="105">
                  <c:v>49.69</c:v>
                </c:pt>
                <c:pt idx="106">
                  <c:v>49.48</c:v>
                </c:pt>
                <c:pt idx="107">
                  <c:v>49.37</c:v>
                </c:pt>
                <c:pt idx="108">
                  <c:v>49.17</c:v>
                </c:pt>
                <c:pt idx="109">
                  <c:v>49.42</c:v>
                </c:pt>
                <c:pt idx="110">
                  <c:v>49.76</c:v>
                </c:pt>
                <c:pt idx="111">
                  <c:v>49.48</c:v>
                </c:pt>
                <c:pt idx="112">
                  <c:v>49.65</c:v>
                </c:pt>
                <c:pt idx="113">
                  <c:v>49.50</c:v>
                </c:pt>
                <c:pt idx="114">
                  <c:v>49.68</c:v>
                </c:pt>
                <c:pt idx="115">
                  <c:v>49.53</c:v>
                </c:pt>
                <c:pt idx="116">
                  <c:v>49.90</c:v>
                </c:pt>
                <c:pt idx="117">
                  <c:v>49.77</c:v>
                </c:pt>
                <c:pt idx="118">
                  <c:v>53.40</c:v>
                </c:pt>
                <c:pt idx="119">
                  <c:v>65.10</c:v>
                </c:pt>
                <c:pt idx="120">
                  <c:v>51.47</c:v>
                </c:pt>
                <c:pt idx="121">
                  <c:v>47.56</c:v>
                </c:pt>
                <c:pt idx="122">
                  <c:v>47.17</c:v>
                </c:pt>
                <c:pt idx="123">
                  <c:v>46.97</c:v>
                </c:pt>
                <c:pt idx="124">
                  <c:v>47.24</c:v>
                </c:pt>
                <c:pt idx="125">
                  <c:v>49.53</c:v>
                </c:pt>
                <c:pt idx="126">
                  <c:v>49.26</c:v>
                </c:pt>
                <c:pt idx="127">
                  <c:v>49.18</c:v>
                </c:pt>
                <c:pt idx="128">
                  <c:v>49.59</c:v>
                </c:pt>
                <c:pt idx="129">
                  <c:v>50.12</c:v>
                </c:pt>
                <c:pt idx="130">
                  <c:v>49.23</c:v>
                </c:pt>
                <c:pt idx="131">
                  <c:v>48.74</c:v>
                </c:pt>
                <c:pt idx="132">
                  <c:v>48.90</c:v>
                </c:pt>
                <c:pt idx="133">
                  <c:v>48.38</c:v>
                </c:pt>
                <c:pt idx="134">
                  <c:v>49.36</c:v>
                </c:pt>
                <c:pt idx="135">
                  <c:v>49.36</c:v>
                </c:pt>
                <c:pt idx="136">
                  <c:v>49.37</c:v>
                </c:pt>
                <c:pt idx="137">
                  <c:v>48.97</c:v>
                </c:pt>
                <c:pt idx="138">
                  <c:v>49.38</c:v>
                </c:pt>
                <c:pt idx="139">
                  <c:v>49.28</c:v>
                </c:pt>
                <c:pt idx="140">
                  <c:v>50.00</c:v>
                </c:pt>
                <c:pt idx="141">
                  <c:v>50.18</c:v>
                </c:pt>
                <c:pt idx="142">
                  <c:v>49.12</c:v>
                </c:pt>
                <c:pt idx="143">
                  <c:v>53.36</c:v>
                </c:pt>
                <c:pt idx="144">
                  <c:v>52.08</c:v>
                </c:pt>
                <c:pt idx="145">
                  <c:v>49.44</c:v>
                </c:pt>
                <c:pt idx="146">
                  <c:v>53.47</c:v>
                </c:pt>
                <c:pt idx="147">
                  <c:v>50.13</c:v>
                </c:pt>
                <c:pt idx="148">
                  <c:v>52.58</c:v>
                </c:pt>
                <c:pt idx="149">
                  <c:v>58.42</c:v>
                </c:pt>
                <c:pt idx="150">
                  <c:v>53.96</c:v>
                </c:pt>
                <c:pt idx="151">
                  <c:v>53.61</c:v>
                </c:pt>
                <c:pt idx="152">
                  <c:v>56.79</c:v>
                </c:pt>
                <c:pt idx="153">
                  <c:v>57.42</c:v>
                </c:pt>
                <c:pt idx="154">
                  <c:v>59.90</c:v>
                </c:pt>
              </c:numCache>
            </c:numRef>
          </c:yVal>
        </c:ser>
        <c:ser>
          <c:idx val="1"/>
          <c:order val="1"/>
          <c:marker>
            <c:symbol val="none"/>
          </c:marker>
          <c:yVal>
            <c:numLit>
              <c:formatCode>General</c:formatCode>
              <c:ptCount val="1"/>
              <c:pt idx="0">
                <c:v>1</c:v>
              </c:pt>
            </c:numLit>
          </c:yVal>
          <c:smooth val="0"/>
        </c:ser>
        <c:axId val="81357636"/>
        <c:axId val="81357637"/>
      </c:scatterChart>
      <c:valAx>
        <c:axId val="8135763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37"/>
        <c:crosses val="autoZero"/>
      </c:valAx>
      <c:valAx>
        <c:axId val="81357637"/>
        <c:scaling>
          <c:orientation val="minMax"/>
          <c:max val="100"/>
          <c:min val="0"/>
        </c:scaling>
        <c:delete val="0"/>
        <c:axPos val="l"/>
        <c:title>
          <c:tx>
            <c:rich>
              <a:bodyPr rot="-5400000" vert="horz"/>
              <a:lstStyle/>
              <a:p>
                <a:pPr>
                  <a:defRPr/>
                </a:pPr>
                <a:r>
                  <a:rPr lang="en-US"/>
                  <a:t>Read %</a:t>
                </a:r>
              </a:p>
            </c:rich>
          </c:tx>
          <c:layout/>
          <c:overlay val="0"/>
        </c:title>
        <c:numFmt formatCode="#,##0" sourceLinked="0"/>
        <c:majorTickMark val="cross"/>
        <c:minorTickMark val="cross"/>
        <c:tickLblPos val="nextTo"/>
        <c:crossAx val="81357636"/>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APM00140712253</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319.07</c:v>
                </c:pt>
                <c:pt idx="1">
                  <c:v>281.29</c:v>
                </c:pt>
                <c:pt idx="2">
                  <c:v>186.97</c:v>
                </c:pt>
                <c:pt idx="3">
                  <c:v>156.16</c:v>
                </c:pt>
                <c:pt idx="4">
                  <c:v>91.91</c:v>
                </c:pt>
                <c:pt idx="5">
                  <c:v>99.94</c:v>
                </c:pt>
                <c:pt idx="6">
                  <c:v>168.71</c:v>
                </c:pt>
                <c:pt idx="7">
                  <c:v>76.94</c:v>
                </c:pt>
                <c:pt idx="8">
                  <c:v>106.11</c:v>
                </c:pt>
                <c:pt idx="9">
                  <c:v>33.95</c:v>
                </c:pt>
                <c:pt idx="10">
                  <c:v>64.68</c:v>
                </c:pt>
                <c:pt idx="11">
                  <c:v>36.20</c:v>
                </c:pt>
                <c:pt idx="12">
                  <c:v>35.65</c:v>
                </c:pt>
                <c:pt idx="13">
                  <c:v>69.70</c:v>
                </c:pt>
                <c:pt idx="14">
                  <c:v>46.76</c:v>
                </c:pt>
                <c:pt idx="15">
                  <c:v>99.74</c:v>
                </c:pt>
                <c:pt idx="16">
                  <c:v>101.00</c:v>
                </c:pt>
                <c:pt idx="17">
                  <c:v>37.15</c:v>
                </c:pt>
                <c:pt idx="18">
                  <c:v>163.53</c:v>
                </c:pt>
                <c:pt idx="19">
                  <c:v>106.08</c:v>
                </c:pt>
                <c:pt idx="20">
                  <c:v>81.42</c:v>
                </c:pt>
                <c:pt idx="21">
                  <c:v>43.18</c:v>
                </c:pt>
                <c:pt idx="22">
                  <c:v>82.53</c:v>
                </c:pt>
                <c:pt idx="23">
                  <c:v>82.61</c:v>
                </c:pt>
                <c:pt idx="24">
                  <c:v>155.81</c:v>
                </c:pt>
                <c:pt idx="25">
                  <c:v>101.53</c:v>
                </c:pt>
                <c:pt idx="26">
                  <c:v>88.80</c:v>
                </c:pt>
                <c:pt idx="27">
                  <c:v>129.90</c:v>
                </c:pt>
                <c:pt idx="28">
                  <c:v>124.90</c:v>
                </c:pt>
                <c:pt idx="29">
                  <c:v>58.15</c:v>
                </c:pt>
                <c:pt idx="30">
                  <c:v>67.70</c:v>
                </c:pt>
                <c:pt idx="31">
                  <c:v>78.95</c:v>
                </c:pt>
                <c:pt idx="32">
                  <c:v>94.12</c:v>
                </c:pt>
                <c:pt idx="33">
                  <c:v>77.77</c:v>
                </c:pt>
                <c:pt idx="34">
                  <c:v>150.13</c:v>
                </c:pt>
                <c:pt idx="35">
                  <c:v>90.35</c:v>
                </c:pt>
                <c:pt idx="36">
                  <c:v>57.09</c:v>
                </c:pt>
                <c:pt idx="37">
                  <c:v>50.51</c:v>
                </c:pt>
                <c:pt idx="38">
                  <c:v>76.04</c:v>
                </c:pt>
                <c:pt idx="39">
                  <c:v>129.90</c:v>
                </c:pt>
                <c:pt idx="40">
                  <c:v>102.16</c:v>
                </c:pt>
                <c:pt idx="41">
                  <c:v>60.87</c:v>
                </c:pt>
                <c:pt idx="42">
                  <c:v>64.16</c:v>
                </c:pt>
                <c:pt idx="43">
                  <c:v>87.72</c:v>
                </c:pt>
                <c:pt idx="44">
                  <c:v>96.20</c:v>
                </c:pt>
                <c:pt idx="45">
                  <c:v>74.86</c:v>
                </c:pt>
                <c:pt idx="46">
                  <c:v>86.77</c:v>
                </c:pt>
                <c:pt idx="47">
                  <c:v>70.03</c:v>
                </c:pt>
                <c:pt idx="48">
                  <c:v>180.12</c:v>
                </c:pt>
                <c:pt idx="49">
                  <c:v>102.61</c:v>
                </c:pt>
                <c:pt idx="50">
                  <c:v>79.94</c:v>
                </c:pt>
                <c:pt idx="51">
                  <c:v>122.05</c:v>
                </c:pt>
                <c:pt idx="52">
                  <c:v>102.70</c:v>
                </c:pt>
                <c:pt idx="53">
                  <c:v>35.49</c:v>
                </c:pt>
                <c:pt idx="54">
                  <c:v>130.71</c:v>
                </c:pt>
                <c:pt idx="55">
                  <c:v>129.87</c:v>
                </c:pt>
                <c:pt idx="56">
                  <c:v>72.58</c:v>
                </c:pt>
                <c:pt idx="57">
                  <c:v>104.62</c:v>
                </c:pt>
                <c:pt idx="58">
                  <c:v>103.10</c:v>
                </c:pt>
                <c:pt idx="59">
                  <c:v>198.45</c:v>
                </c:pt>
                <c:pt idx="60">
                  <c:v>133.84</c:v>
                </c:pt>
                <c:pt idx="61">
                  <c:v>74.83</c:v>
                </c:pt>
                <c:pt idx="62">
                  <c:v>73.21</c:v>
                </c:pt>
                <c:pt idx="63">
                  <c:v>189.48</c:v>
                </c:pt>
                <c:pt idx="64">
                  <c:v>119.05</c:v>
                </c:pt>
                <c:pt idx="65">
                  <c:v>99.97</c:v>
                </c:pt>
                <c:pt idx="66">
                  <c:v>197.05</c:v>
                </c:pt>
                <c:pt idx="67">
                  <c:v>91.86</c:v>
                </c:pt>
                <c:pt idx="68">
                  <c:v>59.97</c:v>
                </c:pt>
                <c:pt idx="69">
                  <c:v>93.85</c:v>
                </c:pt>
                <c:pt idx="70">
                  <c:v>146.78</c:v>
                </c:pt>
                <c:pt idx="71">
                  <c:v>145.27</c:v>
                </c:pt>
                <c:pt idx="72">
                  <c:v>200.29</c:v>
                </c:pt>
                <c:pt idx="73">
                  <c:v>145.86</c:v>
                </c:pt>
                <c:pt idx="74">
                  <c:v>300.37</c:v>
                </c:pt>
                <c:pt idx="75">
                  <c:v>292.03</c:v>
                </c:pt>
                <c:pt idx="76">
                  <c:v>231.79</c:v>
                </c:pt>
                <c:pt idx="77">
                  <c:v>84.46</c:v>
                </c:pt>
                <c:pt idx="78">
                  <c:v>111.05</c:v>
                </c:pt>
                <c:pt idx="79">
                  <c:v>185.12</c:v>
                </c:pt>
                <c:pt idx="80">
                  <c:v>165.89</c:v>
                </c:pt>
                <c:pt idx="81">
                  <c:v>218.57</c:v>
                </c:pt>
                <c:pt idx="82">
                  <c:v>169.22</c:v>
                </c:pt>
                <c:pt idx="83">
                  <c:v>88.29</c:v>
                </c:pt>
                <c:pt idx="84">
                  <c:v>99.21</c:v>
                </c:pt>
                <c:pt idx="85">
                  <c:v>94.40</c:v>
                </c:pt>
                <c:pt idx="86">
                  <c:v>179.79</c:v>
                </c:pt>
                <c:pt idx="87">
                  <c:v>163.96</c:v>
                </c:pt>
                <c:pt idx="88">
                  <c:v>106.46</c:v>
                </c:pt>
                <c:pt idx="89">
                  <c:v>114.26</c:v>
                </c:pt>
                <c:pt idx="90">
                  <c:v>228.52</c:v>
                </c:pt>
                <c:pt idx="91">
                  <c:v>199.09</c:v>
                </c:pt>
                <c:pt idx="92">
                  <c:v>401.89</c:v>
                </c:pt>
                <c:pt idx="93">
                  <c:v>311.29</c:v>
                </c:pt>
                <c:pt idx="94">
                  <c:v>105.99</c:v>
                </c:pt>
                <c:pt idx="95">
                  <c:v>120.05</c:v>
                </c:pt>
                <c:pt idx="96">
                  <c:v>285.79</c:v>
                </c:pt>
                <c:pt idx="97">
                  <c:v>278.10</c:v>
                </c:pt>
                <c:pt idx="98">
                  <c:v>302.09</c:v>
                </c:pt>
                <c:pt idx="99">
                  <c:v>315.31</c:v>
                </c:pt>
                <c:pt idx="100">
                  <c:v>268.67</c:v>
                </c:pt>
                <c:pt idx="101">
                  <c:v>209.92</c:v>
                </c:pt>
                <c:pt idx="102">
                  <c:v>285.08</c:v>
                </c:pt>
                <c:pt idx="103">
                  <c:v>146.20</c:v>
                </c:pt>
                <c:pt idx="104">
                  <c:v>165.78</c:v>
                </c:pt>
                <c:pt idx="105">
                  <c:v>142.16</c:v>
                </c:pt>
                <c:pt idx="106">
                  <c:v>374.95</c:v>
                </c:pt>
                <c:pt idx="107">
                  <c:v>353.20</c:v>
                </c:pt>
                <c:pt idx="108">
                  <c:v>207.03</c:v>
                </c:pt>
                <c:pt idx="109">
                  <c:v>168.26</c:v>
                </c:pt>
                <c:pt idx="110">
                  <c:v>166.64</c:v>
                </c:pt>
                <c:pt idx="111">
                  <c:v>216.81</c:v>
                </c:pt>
                <c:pt idx="112">
                  <c:v>177.86</c:v>
                </c:pt>
                <c:pt idx="113">
                  <c:v>180.21</c:v>
                </c:pt>
                <c:pt idx="114">
                  <c:v>208.06</c:v>
                </c:pt>
                <c:pt idx="115">
                  <c:v>167.69</c:v>
                </c:pt>
                <c:pt idx="116">
                  <c:v>191.15</c:v>
                </c:pt>
                <c:pt idx="117">
                  <c:v>178.86</c:v>
                </c:pt>
                <c:pt idx="118">
                  <c:v>151.83</c:v>
                </c:pt>
                <c:pt idx="119">
                  <c:v>65.45</c:v>
                </c:pt>
                <c:pt idx="120">
                  <c:v>131.09</c:v>
                </c:pt>
                <c:pt idx="121">
                  <c:v>141.36</c:v>
                </c:pt>
                <c:pt idx="122">
                  <c:v>112.81</c:v>
                </c:pt>
                <c:pt idx="123">
                  <c:v>151.90</c:v>
                </c:pt>
                <c:pt idx="124">
                  <c:v>85.37</c:v>
                </c:pt>
                <c:pt idx="125">
                  <c:v>80.09</c:v>
                </c:pt>
                <c:pt idx="126">
                  <c:v>102.32</c:v>
                </c:pt>
                <c:pt idx="127">
                  <c:v>45.86</c:v>
                </c:pt>
                <c:pt idx="128">
                  <c:v>51.48</c:v>
                </c:pt>
                <c:pt idx="129">
                  <c:v>83.47</c:v>
                </c:pt>
                <c:pt idx="130">
                  <c:v>136.49</c:v>
                </c:pt>
                <c:pt idx="131">
                  <c:v>49.09</c:v>
                </c:pt>
                <c:pt idx="132">
                  <c:v>41.67</c:v>
                </c:pt>
                <c:pt idx="133">
                  <c:v>40.90</c:v>
                </c:pt>
                <c:pt idx="134">
                  <c:v>44.62</c:v>
                </c:pt>
                <c:pt idx="135">
                  <c:v>82.84</c:v>
                </c:pt>
                <c:pt idx="136">
                  <c:v>59.45</c:v>
                </c:pt>
                <c:pt idx="137">
                  <c:v>47.39</c:v>
                </c:pt>
                <c:pt idx="138">
                  <c:v>89.28</c:v>
                </c:pt>
                <c:pt idx="139">
                  <c:v>62.60</c:v>
                </c:pt>
                <c:pt idx="140">
                  <c:v>111.02</c:v>
                </c:pt>
                <c:pt idx="141">
                  <c:v>72.50</c:v>
                </c:pt>
                <c:pt idx="142">
                  <c:v>99.04</c:v>
                </c:pt>
                <c:pt idx="143">
                  <c:v>39.94</c:v>
                </c:pt>
                <c:pt idx="144">
                  <c:v>287.58</c:v>
                </c:pt>
                <c:pt idx="145">
                  <c:v>214.78</c:v>
                </c:pt>
                <c:pt idx="146">
                  <c:v>185.00</c:v>
                </c:pt>
                <c:pt idx="147">
                  <c:v>120.00</c:v>
                </c:pt>
                <c:pt idx="148">
                  <c:v>149.18</c:v>
                </c:pt>
                <c:pt idx="149">
                  <c:v>113.10</c:v>
                </c:pt>
                <c:pt idx="150">
                  <c:v>151.13</c:v>
                </c:pt>
                <c:pt idx="151">
                  <c:v>177.05</c:v>
                </c:pt>
                <c:pt idx="152">
                  <c:v>120.04</c:v>
                </c:pt>
                <c:pt idx="153">
                  <c:v>167.22</c:v>
                </c:pt>
                <c:pt idx="154">
                  <c:v>159.57</c:v>
                </c:pt>
              </c:numCache>
            </c:numRef>
          </c:yVal>
        </c:ser>
        <c:ser>
          <c:idx val="1"/>
          <c:order val="1"/>
          <c:marker>
            <c:symbol val="none"/>
          </c:marker>
          <c:yVal>
            <c:numLit>
              <c:formatCode>General</c:formatCode>
              <c:ptCount val="1"/>
              <c:pt idx="0">
                <c:v>1</c:v>
              </c:pt>
            </c:numLit>
          </c:yVal>
          <c:smooth val="0"/>
        </c:ser>
        <c:axId val="81357638"/>
        <c:axId val="81357639"/>
      </c:scatterChart>
      <c:valAx>
        <c:axId val="8135763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39"/>
        <c:crosses val="autoZero"/>
      </c:valAx>
      <c:valAx>
        <c:axId val="81357639"/>
        <c:scaling>
          <c:orientation val="minMax"/>
        </c:scaling>
        <c:delete val="0"/>
        <c:axPos val="l"/>
        <c:title>
          <c:tx>
            <c:rich>
              <a:bodyPr rot="-5400000" vert="horz"/>
              <a:lstStyle/>
              <a:p>
                <a:pPr>
                  <a:defRPr/>
                </a:pPr>
                <a:r>
                  <a:rPr lang="en-US"/>
                  <a:t>Front End MBps</a:t>
                </a:r>
              </a:p>
            </c:rich>
          </c:tx>
          <c:layout/>
          <c:overlay val="0"/>
        </c:title>
        <c:numFmt formatCode="#,##0" sourceLinked="0"/>
        <c:majorTickMark val="cross"/>
        <c:minorTickMark val="cross"/>
        <c:tickLblPos val="nextTo"/>
        <c:crossAx val="81357638"/>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Front End 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5886.02</c:v>
                </c:pt>
                <c:pt idx="1">
                  <c:v>8122.69</c:v>
                </c:pt>
                <c:pt idx="2">
                  <c:v>6882.83</c:v>
                </c:pt>
                <c:pt idx="3">
                  <c:v>6471.71</c:v>
                </c:pt>
                <c:pt idx="4">
                  <c:v>4674.75</c:v>
                </c:pt>
                <c:pt idx="5">
                  <c:v>5094.69</c:v>
                </c:pt>
                <c:pt idx="6">
                  <c:v>6053.39</c:v>
                </c:pt>
                <c:pt idx="7">
                  <c:v>3843.21</c:v>
                </c:pt>
                <c:pt idx="8">
                  <c:v>4971.77</c:v>
                </c:pt>
                <c:pt idx="9">
                  <c:v>1612.63</c:v>
                </c:pt>
                <c:pt idx="10">
                  <c:v>2388.87</c:v>
                </c:pt>
                <c:pt idx="11">
                  <c:v>1804.32</c:v>
                </c:pt>
                <c:pt idx="12">
                  <c:v>1678.97</c:v>
                </c:pt>
                <c:pt idx="13">
                  <c:v>2877.72</c:v>
                </c:pt>
                <c:pt idx="14">
                  <c:v>1726.86</c:v>
                </c:pt>
                <c:pt idx="15">
                  <c:v>4196.54</c:v>
                </c:pt>
                <c:pt idx="16">
                  <c:v>5509.86</c:v>
                </c:pt>
                <c:pt idx="17">
                  <c:v>2137.05</c:v>
                </c:pt>
                <c:pt idx="18">
                  <c:v>6261.58</c:v>
                </c:pt>
                <c:pt idx="19">
                  <c:v>5462.86</c:v>
                </c:pt>
                <c:pt idx="20">
                  <c:v>4609.20</c:v>
                </c:pt>
                <c:pt idx="21">
                  <c:v>2194.66</c:v>
                </c:pt>
                <c:pt idx="22">
                  <c:v>3570.49</c:v>
                </c:pt>
                <c:pt idx="23">
                  <c:v>3272.47</c:v>
                </c:pt>
                <c:pt idx="24">
                  <c:v>2572.63</c:v>
                </c:pt>
                <c:pt idx="25">
                  <c:v>3727.55</c:v>
                </c:pt>
                <c:pt idx="26">
                  <c:v>4053.02</c:v>
                </c:pt>
                <c:pt idx="27">
                  <c:v>4707.30</c:v>
                </c:pt>
                <c:pt idx="28">
                  <c:v>5722.83</c:v>
                </c:pt>
                <c:pt idx="29">
                  <c:v>2531.37</c:v>
                </c:pt>
                <c:pt idx="30">
                  <c:v>3318.44</c:v>
                </c:pt>
                <c:pt idx="31">
                  <c:v>3888.85</c:v>
                </c:pt>
                <c:pt idx="32">
                  <c:v>4167.94</c:v>
                </c:pt>
                <c:pt idx="33">
                  <c:v>3676.82</c:v>
                </c:pt>
                <c:pt idx="34">
                  <c:v>5786.14</c:v>
                </c:pt>
                <c:pt idx="35">
                  <c:v>4465.16</c:v>
                </c:pt>
                <c:pt idx="36">
                  <c:v>3478.61</c:v>
                </c:pt>
                <c:pt idx="37">
                  <c:v>1938.12</c:v>
                </c:pt>
                <c:pt idx="38">
                  <c:v>4065.07</c:v>
                </c:pt>
                <c:pt idx="39">
                  <c:v>5396.21</c:v>
                </c:pt>
                <c:pt idx="40">
                  <c:v>5859.36</c:v>
                </c:pt>
                <c:pt idx="41">
                  <c:v>3370.10</c:v>
                </c:pt>
                <c:pt idx="42">
                  <c:v>3934.67</c:v>
                </c:pt>
                <c:pt idx="43">
                  <c:v>4844.72</c:v>
                </c:pt>
                <c:pt idx="44">
                  <c:v>4856.56</c:v>
                </c:pt>
                <c:pt idx="45">
                  <c:v>3991.53</c:v>
                </c:pt>
                <c:pt idx="46">
                  <c:v>3784.04</c:v>
                </c:pt>
                <c:pt idx="47">
                  <c:v>3870.49</c:v>
                </c:pt>
                <c:pt idx="48">
                  <c:v>5298.41</c:v>
                </c:pt>
                <c:pt idx="49">
                  <c:v>4624.92</c:v>
                </c:pt>
                <c:pt idx="50">
                  <c:v>4582.91</c:v>
                </c:pt>
                <c:pt idx="51">
                  <c:v>4655.98</c:v>
                </c:pt>
                <c:pt idx="52">
                  <c:v>5155.25</c:v>
                </c:pt>
                <c:pt idx="53">
                  <c:v>1677.24</c:v>
                </c:pt>
                <c:pt idx="54">
                  <c:v>4312.72</c:v>
                </c:pt>
                <c:pt idx="55">
                  <c:v>4612.04</c:v>
                </c:pt>
                <c:pt idx="56">
                  <c:v>3768.43</c:v>
                </c:pt>
                <c:pt idx="57">
                  <c:v>4696.04</c:v>
                </c:pt>
                <c:pt idx="58">
                  <c:v>3263.94</c:v>
                </c:pt>
                <c:pt idx="59">
                  <c:v>5020.48</c:v>
                </c:pt>
                <c:pt idx="60">
                  <c:v>4900.39</c:v>
                </c:pt>
                <c:pt idx="61">
                  <c:v>3484.39</c:v>
                </c:pt>
                <c:pt idx="62">
                  <c:v>1841.63</c:v>
                </c:pt>
                <c:pt idx="63">
                  <c:v>4338.66</c:v>
                </c:pt>
                <c:pt idx="64">
                  <c:v>5677.94</c:v>
                </c:pt>
                <c:pt idx="65">
                  <c:v>4912.45</c:v>
                </c:pt>
                <c:pt idx="66">
                  <c:v>4827.50</c:v>
                </c:pt>
                <c:pt idx="67">
                  <c:v>4206.27</c:v>
                </c:pt>
                <c:pt idx="68">
                  <c:v>1792.70</c:v>
                </c:pt>
                <c:pt idx="69">
                  <c:v>3095.15</c:v>
                </c:pt>
                <c:pt idx="70">
                  <c:v>4792.31</c:v>
                </c:pt>
                <c:pt idx="71">
                  <c:v>4973.11</c:v>
                </c:pt>
                <c:pt idx="72">
                  <c:v>6418.28</c:v>
                </c:pt>
                <c:pt idx="73">
                  <c:v>4118.09</c:v>
                </c:pt>
                <c:pt idx="74">
                  <c:v>6693.06</c:v>
                </c:pt>
                <c:pt idx="75">
                  <c:v>7457.83</c:v>
                </c:pt>
                <c:pt idx="76">
                  <c:v>7961.74</c:v>
                </c:pt>
                <c:pt idx="77">
                  <c:v>3104.95</c:v>
                </c:pt>
                <c:pt idx="78">
                  <c:v>4511.51</c:v>
                </c:pt>
                <c:pt idx="79">
                  <c:v>5996.46</c:v>
                </c:pt>
                <c:pt idx="80">
                  <c:v>7130.93</c:v>
                </c:pt>
                <c:pt idx="81">
                  <c:v>7659.96</c:v>
                </c:pt>
                <c:pt idx="82">
                  <c:v>6291.61</c:v>
                </c:pt>
                <c:pt idx="83">
                  <c:v>4165.32</c:v>
                </c:pt>
                <c:pt idx="84">
                  <c:v>4464.79</c:v>
                </c:pt>
                <c:pt idx="85">
                  <c:v>3855.52</c:v>
                </c:pt>
                <c:pt idx="86">
                  <c:v>4744.51</c:v>
                </c:pt>
                <c:pt idx="87">
                  <c:v>5969.08</c:v>
                </c:pt>
                <c:pt idx="88">
                  <c:v>5666.76</c:v>
                </c:pt>
                <c:pt idx="89">
                  <c:v>5575.14</c:v>
                </c:pt>
                <c:pt idx="90">
                  <c:v>7453.09</c:v>
                </c:pt>
                <c:pt idx="91">
                  <c:v>6956.87</c:v>
                </c:pt>
                <c:pt idx="92">
                  <c:v>7413.07</c:v>
                </c:pt>
                <c:pt idx="93">
                  <c:v>4855.88</c:v>
                </c:pt>
                <c:pt idx="94">
                  <c:v>2566.73</c:v>
                </c:pt>
                <c:pt idx="95">
                  <c:v>2708.59</c:v>
                </c:pt>
                <c:pt idx="96">
                  <c:v>5163.93</c:v>
                </c:pt>
                <c:pt idx="97">
                  <c:v>6207.21</c:v>
                </c:pt>
                <c:pt idx="98">
                  <c:v>6583.17</c:v>
                </c:pt>
                <c:pt idx="99">
                  <c:v>6511.10</c:v>
                </c:pt>
                <c:pt idx="100">
                  <c:v>7402.67</c:v>
                </c:pt>
                <c:pt idx="101">
                  <c:v>6309.17</c:v>
                </c:pt>
                <c:pt idx="102">
                  <c:v>4911.00</c:v>
                </c:pt>
                <c:pt idx="103">
                  <c:v>5220.81</c:v>
                </c:pt>
                <c:pt idx="104">
                  <c:v>6094.52</c:v>
                </c:pt>
                <c:pt idx="105">
                  <c:v>6605.26</c:v>
                </c:pt>
                <c:pt idx="106">
                  <c:v>10083.55</c:v>
                </c:pt>
                <c:pt idx="107">
                  <c:v>10384.48</c:v>
                </c:pt>
                <c:pt idx="108">
                  <c:v>6119.69</c:v>
                </c:pt>
                <c:pt idx="109">
                  <c:v>7253.21</c:v>
                </c:pt>
                <c:pt idx="110">
                  <c:v>6866.54</c:v>
                </c:pt>
                <c:pt idx="111">
                  <c:v>8036.75</c:v>
                </c:pt>
                <c:pt idx="112">
                  <c:v>8853.65</c:v>
                </c:pt>
                <c:pt idx="113">
                  <c:v>7935.60</c:v>
                </c:pt>
                <c:pt idx="114">
                  <c:v>9763.99</c:v>
                </c:pt>
                <c:pt idx="115">
                  <c:v>7727.59</c:v>
                </c:pt>
                <c:pt idx="116">
                  <c:v>9138.54</c:v>
                </c:pt>
                <c:pt idx="117">
                  <c:v>8619.15</c:v>
                </c:pt>
                <c:pt idx="118">
                  <c:v>6807.19</c:v>
                </c:pt>
                <c:pt idx="119">
                  <c:v>3786.47</c:v>
                </c:pt>
                <c:pt idx="120">
                  <c:v>2888.55</c:v>
                </c:pt>
                <c:pt idx="121">
                  <c:v>6429.99</c:v>
                </c:pt>
                <c:pt idx="122">
                  <c:v>5769.17</c:v>
                </c:pt>
                <c:pt idx="123">
                  <c:v>5764.82</c:v>
                </c:pt>
                <c:pt idx="124">
                  <c:v>4604.05</c:v>
                </c:pt>
                <c:pt idx="125">
                  <c:v>4442.04</c:v>
                </c:pt>
                <c:pt idx="126">
                  <c:v>5117.85</c:v>
                </c:pt>
                <c:pt idx="127">
                  <c:v>2512.04</c:v>
                </c:pt>
                <c:pt idx="128">
                  <c:v>2238.55</c:v>
                </c:pt>
                <c:pt idx="129">
                  <c:v>3760.13</c:v>
                </c:pt>
                <c:pt idx="130">
                  <c:v>4645.70</c:v>
                </c:pt>
                <c:pt idx="131">
                  <c:v>2034.21</c:v>
                </c:pt>
                <c:pt idx="132">
                  <c:v>2141.46</c:v>
                </c:pt>
                <c:pt idx="133">
                  <c:v>1624.53</c:v>
                </c:pt>
                <c:pt idx="134">
                  <c:v>1590.95</c:v>
                </c:pt>
                <c:pt idx="135">
                  <c:v>3066.94</c:v>
                </c:pt>
                <c:pt idx="136">
                  <c:v>2689.50</c:v>
                </c:pt>
                <c:pt idx="137">
                  <c:v>2261.69</c:v>
                </c:pt>
                <c:pt idx="138">
                  <c:v>4599.68</c:v>
                </c:pt>
                <c:pt idx="139">
                  <c:v>2990.14</c:v>
                </c:pt>
                <c:pt idx="140">
                  <c:v>5175.82</c:v>
                </c:pt>
                <c:pt idx="141">
                  <c:v>3678.24</c:v>
                </c:pt>
                <c:pt idx="142">
                  <c:v>4546.19</c:v>
                </c:pt>
                <c:pt idx="143">
                  <c:v>1977.10</c:v>
                </c:pt>
                <c:pt idx="144">
                  <c:v>5099.07</c:v>
                </c:pt>
                <c:pt idx="145">
                  <c:v>6765.80</c:v>
                </c:pt>
                <c:pt idx="146">
                  <c:v>6700.55</c:v>
                </c:pt>
                <c:pt idx="147">
                  <c:v>5100.59</c:v>
                </c:pt>
                <c:pt idx="148">
                  <c:v>7236.50</c:v>
                </c:pt>
                <c:pt idx="149">
                  <c:v>5471.01</c:v>
                </c:pt>
                <c:pt idx="150">
                  <c:v>5772.87</c:v>
                </c:pt>
                <c:pt idx="151">
                  <c:v>6336.47</c:v>
                </c:pt>
                <c:pt idx="152">
                  <c:v>4215.36</c:v>
                </c:pt>
                <c:pt idx="153">
                  <c:v>6082.44</c:v>
                </c:pt>
                <c:pt idx="154">
                  <c:v>5260.26</c:v>
                </c:pt>
              </c:numCache>
            </c:numRef>
          </c:yVal>
        </c:ser>
        <c:ser>
          <c:idx val="1"/>
          <c:order val="1"/>
          <c:smooth val="0"/>
          <c:tx>
            <c:strRef>
              <c:f>Sheet1!$C$1</c:f>
              <c:strCache>
                <c:ptCount val="1"/>
                <c:pt idx="0">
                  <c:v>Front End IOPS - +1 StdDev</c:v>
                </c:pt>
              </c:strCache>
            </c:strRef>
          </c:tx>
          <c:marker>
            <c:symbol val="none"/>
          </c:marker>
          <c:spPr>
            <a:ln>
              <a:solidFill>
                <a:srgbClr val="339933"/>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6760.56</c:v>
                </c:pt>
                <c:pt idx="1">
                  <c:v>6760.56</c:v>
                </c:pt>
                <c:pt idx="2">
                  <c:v>6760.56</c:v>
                </c:pt>
                <c:pt idx="3">
                  <c:v>6760.56</c:v>
                </c:pt>
                <c:pt idx="4">
                  <c:v>6760.56</c:v>
                </c:pt>
                <c:pt idx="5">
                  <c:v>6760.56</c:v>
                </c:pt>
                <c:pt idx="6">
                  <c:v>6760.56</c:v>
                </c:pt>
                <c:pt idx="7">
                  <c:v>6760.56</c:v>
                </c:pt>
                <c:pt idx="8">
                  <c:v>6760.56</c:v>
                </c:pt>
                <c:pt idx="9">
                  <c:v>6760.56</c:v>
                </c:pt>
                <c:pt idx="10">
                  <c:v>6760.56</c:v>
                </c:pt>
                <c:pt idx="11">
                  <c:v>6760.56</c:v>
                </c:pt>
                <c:pt idx="12">
                  <c:v>6760.56</c:v>
                </c:pt>
                <c:pt idx="13">
                  <c:v>6760.56</c:v>
                </c:pt>
                <c:pt idx="14">
                  <c:v>6760.56</c:v>
                </c:pt>
                <c:pt idx="15">
                  <c:v>6760.56</c:v>
                </c:pt>
                <c:pt idx="16">
                  <c:v>6760.56</c:v>
                </c:pt>
                <c:pt idx="17">
                  <c:v>6760.56</c:v>
                </c:pt>
                <c:pt idx="18">
                  <c:v>6760.56</c:v>
                </c:pt>
                <c:pt idx="19">
                  <c:v>6760.56</c:v>
                </c:pt>
                <c:pt idx="20">
                  <c:v>6760.56</c:v>
                </c:pt>
                <c:pt idx="21">
                  <c:v>6760.56</c:v>
                </c:pt>
                <c:pt idx="22">
                  <c:v>6760.56</c:v>
                </c:pt>
                <c:pt idx="23">
                  <c:v>6760.56</c:v>
                </c:pt>
                <c:pt idx="24">
                  <c:v>6760.56</c:v>
                </c:pt>
                <c:pt idx="25">
                  <c:v>6760.56</c:v>
                </c:pt>
                <c:pt idx="26">
                  <c:v>6760.56</c:v>
                </c:pt>
                <c:pt idx="27">
                  <c:v>6760.56</c:v>
                </c:pt>
                <c:pt idx="28">
                  <c:v>6760.56</c:v>
                </c:pt>
                <c:pt idx="29">
                  <c:v>6760.56</c:v>
                </c:pt>
                <c:pt idx="30">
                  <c:v>6760.56</c:v>
                </c:pt>
                <c:pt idx="31">
                  <c:v>6760.56</c:v>
                </c:pt>
                <c:pt idx="32">
                  <c:v>6760.56</c:v>
                </c:pt>
                <c:pt idx="33">
                  <c:v>6760.56</c:v>
                </c:pt>
                <c:pt idx="34">
                  <c:v>6760.56</c:v>
                </c:pt>
                <c:pt idx="35">
                  <c:v>6760.56</c:v>
                </c:pt>
                <c:pt idx="36">
                  <c:v>6760.56</c:v>
                </c:pt>
                <c:pt idx="37">
                  <c:v>6760.56</c:v>
                </c:pt>
                <c:pt idx="38">
                  <c:v>6760.56</c:v>
                </c:pt>
                <c:pt idx="39">
                  <c:v>6760.56</c:v>
                </c:pt>
                <c:pt idx="40">
                  <c:v>6760.56</c:v>
                </c:pt>
                <c:pt idx="41">
                  <c:v>6760.56</c:v>
                </c:pt>
                <c:pt idx="42">
                  <c:v>6760.56</c:v>
                </c:pt>
                <c:pt idx="43">
                  <c:v>6760.56</c:v>
                </c:pt>
                <c:pt idx="44">
                  <c:v>6760.56</c:v>
                </c:pt>
                <c:pt idx="45">
                  <c:v>6760.56</c:v>
                </c:pt>
                <c:pt idx="46">
                  <c:v>6760.56</c:v>
                </c:pt>
                <c:pt idx="47">
                  <c:v>6760.56</c:v>
                </c:pt>
                <c:pt idx="48">
                  <c:v>6760.56</c:v>
                </c:pt>
                <c:pt idx="49">
                  <c:v>6760.56</c:v>
                </c:pt>
                <c:pt idx="50">
                  <c:v>6760.56</c:v>
                </c:pt>
                <c:pt idx="51">
                  <c:v>6760.56</c:v>
                </c:pt>
                <c:pt idx="52">
                  <c:v>6760.56</c:v>
                </c:pt>
                <c:pt idx="53">
                  <c:v>6760.56</c:v>
                </c:pt>
                <c:pt idx="54">
                  <c:v>6760.56</c:v>
                </c:pt>
                <c:pt idx="55">
                  <c:v>6760.56</c:v>
                </c:pt>
                <c:pt idx="56">
                  <c:v>6760.56</c:v>
                </c:pt>
                <c:pt idx="57">
                  <c:v>6760.56</c:v>
                </c:pt>
                <c:pt idx="58">
                  <c:v>6760.56</c:v>
                </c:pt>
                <c:pt idx="59">
                  <c:v>6760.56</c:v>
                </c:pt>
                <c:pt idx="60">
                  <c:v>6760.56</c:v>
                </c:pt>
                <c:pt idx="61">
                  <c:v>6760.56</c:v>
                </c:pt>
                <c:pt idx="62">
                  <c:v>6760.56</c:v>
                </c:pt>
                <c:pt idx="63">
                  <c:v>6760.56</c:v>
                </c:pt>
                <c:pt idx="64">
                  <c:v>6760.56</c:v>
                </c:pt>
                <c:pt idx="65">
                  <c:v>6760.56</c:v>
                </c:pt>
                <c:pt idx="66">
                  <c:v>6760.56</c:v>
                </c:pt>
                <c:pt idx="67">
                  <c:v>6760.56</c:v>
                </c:pt>
                <c:pt idx="68">
                  <c:v>6760.56</c:v>
                </c:pt>
                <c:pt idx="69">
                  <c:v>6760.56</c:v>
                </c:pt>
                <c:pt idx="70">
                  <c:v>6760.56</c:v>
                </c:pt>
                <c:pt idx="71">
                  <c:v>6760.56</c:v>
                </c:pt>
                <c:pt idx="72">
                  <c:v>6760.56</c:v>
                </c:pt>
                <c:pt idx="73">
                  <c:v>6760.56</c:v>
                </c:pt>
                <c:pt idx="74">
                  <c:v>6760.56</c:v>
                </c:pt>
                <c:pt idx="75">
                  <c:v>6760.56</c:v>
                </c:pt>
                <c:pt idx="76">
                  <c:v>6760.56</c:v>
                </c:pt>
                <c:pt idx="77">
                  <c:v>6760.56</c:v>
                </c:pt>
                <c:pt idx="78">
                  <c:v>6760.56</c:v>
                </c:pt>
                <c:pt idx="79">
                  <c:v>6760.56</c:v>
                </c:pt>
                <c:pt idx="80">
                  <c:v>6760.56</c:v>
                </c:pt>
                <c:pt idx="81">
                  <c:v>6760.56</c:v>
                </c:pt>
                <c:pt idx="82">
                  <c:v>6760.56</c:v>
                </c:pt>
                <c:pt idx="83">
                  <c:v>6760.56</c:v>
                </c:pt>
                <c:pt idx="84">
                  <c:v>6760.56</c:v>
                </c:pt>
                <c:pt idx="85">
                  <c:v>6760.56</c:v>
                </c:pt>
                <c:pt idx="86">
                  <c:v>6760.56</c:v>
                </c:pt>
                <c:pt idx="87">
                  <c:v>6760.56</c:v>
                </c:pt>
                <c:pt idx="88">
                  <c:v>6760.56</c:v>
                </c:pt>
                <c:pt idx="89">
                  <c:v>6760.56</c:v>
                </c:pt>
                <c:pt idx="90">
                  <c:v>6760.56</c:v>
                </c:pt>
                <c:pt idx="91">
                  <c:v>6760.56</c:v>
                </c:pt>
                <c:pt idx="92">
                  <c:v>6760.56</c:v>
                </c:pt>
                <c:pt idx="93">
                  <c:v>6760.56</c:v>
                </c:pt>
                <c:pt idx="94">
                  <c:v>6760.56</c:v>
                </c:pt>
                <c:pt idx="95">
                  <c:v>6760.56</c:v>
                </c:pt>
                <c:pt idx="96">
                  <c:v>6760.56</c:v>
                </c:pt>
                <c:pt idx="97">
                  <c:v>6760.56</c:v>
                </c:pt>
                <c:pt idx="98">
                  <c:v>6760.56</c:v>
                </c:pt>
                <c:pt idx="99">
                  <c:v>6760.56</c:v>
                </c:pt>
                <c:pt idx="100">
                  <c:v>6760.56</c:v>
                </c:pt>
                <c:pt idx="101">
                  <c:v>6760.56</c:v>
                </c:pt>
                <c:pt idx="102">
                  <c:v>6760.56</c:v>
                </c:pt>
                <c:pt idx="103">
                  <c:v>6760.56</c:v>
                </c:pt>
                <c:pt idx="104">
                  <c:v>6760.56</c:v>
                </c:pt>
                <c:pt idx="105">
                  <c:v>6760.56</c:v>
                </c:pt>
                <c:pt idx="106">
                  <c:v>6760.56</c:v>
                </c:pt>
                <c:pt idx="107">
                  <c:v>6760.56</c:v>
                </c:pt>
                <c:pt idx="108">
                  <c:v>6760.56</c:v>
                </c:pt>
                <c:pt idx="109">
                  <c:v>6760.56</c:v>
                </c:pt>
                <c:pt idx="110">
                  <c:v>6760.56</c:v>
                </c:pt>
                <c:pt idx="111">
                  <c:v>6760.56</c:v>
                </c:pt>
                <c:pt idx="112">
                  <c:v>6760.56</c:v>
                </c:pt>
                <c:pt idx="113">
                  <c:v>6760.56</c:v>
                </c:pt>
                <c:pt idx="114">
                  <c:v>6760.56</c:v>
                </c:pt>
                <c:pt idx="115">
                  <c:v>6760.56</c:v>
                </c:pt>
                <c:pt idx="116">
                  <c:v>6760.56</c:v>
                </c:pt>
                <c:pt idx="117">
                  <c:v>6760.56</c:v>
                </c:pt>
                <c:pt idx="118">
                  <c:v>6760.56</c:v>
                </c:pt>
                <c:pt idx="119">
                  <c:v>6760.56</c:v>
                </c:pt>
                <c:pt idx="120">
                  <c:v>6760.56</c:v>
                </c:pt>
                <c:pt idx="121">
                  <c:v>6760.56</c:v>
                </c:pt>
                <c:pt idx="122">
                  <c:v>6760.56</c:v>
                </c:pt>
                <c:pt idx="123">
                  <c:v>6760.56</c:v>
                </c:pt>
                <c:pt idx="124">
                  <c:v>6760.56</c:v>
                </c:pt>
                <c:pt idx="125">
                  <c:v>6760.56</c:v>
                </c:pt>
                <c:pt idx="126">
                  <c:v>6760.56</c:v>
                </c:pt>
                <c:pt idx="127">
                  <c:v>6760.56</c:v>
                </c:pt>
                <c:pt idx="128">
                  <c:v>6760.56</c:v>
                </c:pt>
                <c:pt idx="129">
                  <c:v>6760.56</c:v>
                </c:pt>
                <c:pt idx="130">
                  <c:v>6760.56</c:v>
                </c:pt>
                <c:pt idx="131">
                  <c:v>6760.56</c:v>
                </c:pt>
                <c:pt idx="132">
                  <c:v>6760.56</c:v>
                </c:pt>
                <c:pt idx="133">
                  <c:v>6760.56</c:v>
                </c:pt>
                <c:pt idx="134">
                  <c:v>6760.56</c:v>
                </c:pt>
                <c:pt idx="135">
                  <c:v>6760.56</c:v>
                </c:pt>
                <c:pt idx="136">
                  <c:v>6760.56</c:v>
                </c:pt>
                <c:pt idx="137">
                  <c:v>6760.56</c:v>
                </c:pt>
                <c:pt idx="138">
                  <c:v>6760.56</c:v>
                </c:pt>
                <c:pt idx="139">
                  <c:v>6760.56</c:v>
                </c:pt>
                <c:pt idx="140">
                  <c:v>6760.56</c:v>
                </c:pt>
                <c:pt idx="141">
                  <c:v>6760.56</c:v>
                </c:pt>
                <c:pt idx="142">
                  <c:v>6760.56</c:v>
                </c:pt>
                <c:pt idx="143">
                  <c:v>6760.56</c:v>
                </c:pt>
                <c:pt idx="144">
                  <c:v>6760.56</c:v>
                </c:pt>
                <c:pt idx="145">
                  <c:v>6760.56</c:v>
                </c:pt>
                <c:pt idx="146">
                  <c:v>6760.56</c:v>
                </c:pt>
                <c:pt idx="147">
                  <c:v>6760.56</c:v>
                </c:pt>
                <c:pt idx="148">
                  <c:v>6760.56</c:v>
                </c:pt>
                <c:pt idx="149">
                  <c:v>6760.56</c:v>
                </c:pt>
                <c:pt idx="150">
                  <c:v>6760.56</c:v>
                </c:pt>
                <c:pt idx="151">
                  <c:v>6760.56</c:v>
                </c:pt>
                <c:pt idx="152">
                  <c:v>6760.56</c:v>
                </c:pt>
                <c:pt idx="153">
                  <c:v>6760.56</c:v>
                </c:pt>
                <c:pt idx="154">
                  <c:v>6760.56</c:v>
                </c:pt>
              </c:numCache>
            </c:numRef>
          </c:yVal>
        </c:ser>
        <c:ser>
          <c:idx val="2"/>
          <c:order val="2"/>
          <c:smooth val="0"/>
          <c:tx>
            <c:strRef>
              <c:f>Sheet1!$D$1</c:f>
              <c:strCache>
                <c:ptCount val="1"/>
                <c:pt idx="0">
                  <c:v>Front End IOPS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8036.75</c:v>
                </c:pt>
                <c:pt idx="1">
                  <c:v>8036.75</c:v>
                </c:pt>
                <c:pt idx="2">
                  <c:v>8036.75</c:v>
                </c:pt>
                <c:pt idx="3">
                  <c:v>8036.75</c:v>
                </c:pt>
                <c:pt idx="4">
                  <c:v>8036.75</c:v>
                </c:pt>
                <c:pt idx="5">
                  <c:v>8036.75</c:v>
                </c:pt>
                <c:pt idx="6">
                  <c:v>8036.75</c:v>
                </c:pt>
                <c:pt idx="7">
                  <c:v>8036.75</c:v>
                </c:pt>
                <c:pt idx="8">
                  <c:v>8036.75</c:v>
                </c:pt>
                <c:pt idx="9">
                  <c:v>8036.75</c:v>
                </c:pt>
                <c:pt idx="10">
                  <c:v>8036.75</c:v>
                </c:pt>
                <c:pt idx="11">
                  <c:v>8036.75</c:v>
                </c:pt>
                <c:pt idx="12">
                  <c:v>8036.75</c:v>
                </c:pt>
                <c:pt idx="13">
                  <c:v>8036.75</c:v>
                </c:pt>
                <c:pt idx="14">
                  <c:v>8036.75</c:v>
                </c:pt>
                <c:pt idx="15">
                  <c:v>8036.75</c:v>
                </c:pt>
                <c:pt idx="16">
                  <c:v>8036.75</c:v>
                </c:pt>
                <c:pt idx="17">
                  <c:v>8036.75</c:v>
                </c:pt>
                <c:pt idx="18">
                  <c:v>8036.75</c:v>
                </c:pt>
                <c:pt idx="19">
                  <c:v>8036.75</c:v>
                </c:pt>
                <c:pt idx="20">
                  <c:v>8036.75</c:v>
                </c:pt>
                <c:pt idx="21">
                  <c:v>8036.75</c:v>
                </c:pt>
                <c:pt idx="22">
                  <c:v>8036.75</c:v>
                </c:pt>
                <c:pt idx="23">
                  <c:v>8036.75</c:v>
                </c:pt>
                <c:pt idx="24">
                  <c:v>8036.75</c:v>
                </c:pt>
                <c:pt idx="25">
                  <c:v>8036.75</c:v>
                </c:pt>
                <c:pt idx="26">
                  <c:v>8036.75</c:v>
                </c:pt>
                <c:pt idx="27">
                  <c:v>8036.75</c:v>
                </c:pt>
                <c:pt idx="28">
                  <c:v>8036.75</c:v>
                </c:pt>
                <c:pt idx="29">
                  <c:v>8036.75</c:v>
                </c:pt>
                <c:pt idx="30">
                  <c:v>8036.75</c:v>
                </c:pt>
                <c:pt idx="31">
                  <c:v>8036.75</c:v>
                </c:pt>
                <c:pt idx="32">
                  <c:v>8036.75</c:v>
                </c:pt>
                <c:pt idx="33">
                  <c:v>8036.75</c:v>
                </c:pt>
                <c:pt idx="34">
                  <c:v>8036.75</c:v>
                </c:pt>
                <c:pt idx="35">
                  <c:v>8036.75</c:v>
                </c:pt>
                <c:pt idx="36">
                  <c:v>8036.75</c:v>
                </c:pt>
                <c:pt idx="37">
                  <c:v>8036.75</c:v>
                </c:pt>
                <c:pt idx="38">
                  <c:v>8036.75</c:v>
                </c:pt>
                <c:pt idx="39">
                  <c:v>8036.75</c:v>
                </c:pt>
                <c:pt idx="40">
                  <c:v>8036.75</c:v>
                </c:pt>
                <c:pt idx="41">
                  <c:v>8036.75</c:v>
                </c:pt>
                <c:pt idx="42">
                  <c:v>8036.75</c:v>
                </c:pt>
                <c:pt idx="43">
                  <c:v>8036.75</c:v>
                </c:pt>
                <c:pt idx="44">
                  <c:v>8036.75</c:v>
                </c:pt>
                <c:pt idx="45">
                  <c:v>8036.75</c:v>
                </c:pt>
                <c:pt idx="46">
                  <c:v>8036.75</c:v>
                </c:pt>
                <c:pt idx="47">
                  <c:v>8036.75</c:v>
                </c:pt>
                <c:pt idx="48">
                  <c:v>8036.75</c:v>
                </c:pt>
                <c:pt idx="49">
                  <c:v>8036.75</c:v>
                </c:pt>
                <c:pt idx="50">
                  <c:v>8036.75</c:v>
                </c:pt>
                <c:pt idx="51">
                  <c:v>8036.75</c:v>
                </c:pt>
                <c:pt idx="52">
                  <c:v>8036.75</c:v>
                </c:pt>
                <c:pt idx="53">
                  <c:v>8036.75</c:v>
                </c:pt>
                <c:pt idx="54">
                  <c:v>8036.75</c:v>
                </c:pt>
                <c:pt idx="55">
                  <c:v>8036.75</c:v>
                </c:pt>
                <c:pt idx="56">
                  <c:v>8036.75</c:v>
                </c:pt>
                <c:pt idx="57">
                  <c:v>8036.75</c:v>
                </c:pt>
                <c:pt idx="58">
                  <c:v>8036.75</c:v>
                </c:pt>
                <c:pt idx="59">
                  <c:v>8036.75</c:v>
                </c:pt>
                <c:pt idx="60">
                  <c:v>8036.75</c:v>
                </c:pt>
                <c:pt idx="61">
                  <c:v>8036.75</c:v>
                </c:pt>
                <c:pt idx="62">
                  <c:v>8036.75</c:v>
                </c:pt>
                <c:pt idx="63">
                  <c:v>8036.75</c:v>
                </c:pt>
                <c:pt idx="64">
                  <c:v>8036.75</c:v>
                </c:pt>
                <c:pt idx="65">
                  <c:v>8036.75</c:v>
                </c:pt>
                <c:pt idx="66">
                  <c:v>8036.75</c:v>
                </c:pt>
                <c:pt idx="67">
                  <c:v>8036.75</c:v>
                </c:pt>
                <c:pt idx="68">
                  <c:v>8036.75</c:v>
                </c:pt>
                <c:pt idx="69">
                  <c:v>8036.75</c:v>
                </c:pt>
                <c:pt idx="70">
                  <c:v>8036.75</c:v>
                </c:pt>
                <c:pt idx="71">
                  <c:v>8036.75</c:v>
                </c:pt>
                <c:pt idx="72">
                  <c:v>8036.75</c:v>
                </c:pt>
                <c:pt idx="73">
                  <c:v>8036.75</c:v>
                </c:pt>
                <c:pt idx="74">
                  <c:v>8036.75</c:v>
                </c:pt>
                <c:pt idx="75">
                  <c:v>8036.75</c:v>
                </c:pt>
                <c:pt idx="76">
                  <c:v>8036.75</c:v>
                </c:pt>
                <c:pt idx="77">
                  <c:v>8036.75</c:v>
                </c:pt>
                <c:pt idx="78">
                  <c:v>8036.75</c:v>
                </c:pt>
                <c:pt idx="79">
                  <c:v>8036.75</c:v>
                </c:pt>
                <c:pt idx="80">
                  <c:v>8036.75</c:v>
                </c:pt>
                <c:pt idx="81">
                  <c:v>8036.75</c:v>
                </c:pt>
                <c:pt idx="82">
                  <c:v>8036.75</c:v>
                </c:pt>
                <c:pt idx="83">
                  <c:v>8036.75</c:v>
                </c:pt>
                <c:pt idx="84">
                  <c:v>8036.75</c:v>
                </c:pt>
                <c:pt idx="85">
                  <c:v>8036.75</c:v>
                </c:pt>
                <c:pt idx="86">
                  <c:v>8036.75</c:v>
                </c:pt>
                <c:pt idx="87">
                  <c:v>8036.75</c:v>
                </c:pt>
                <c:pt idx="88">
                  <c:v>8036.75</c:v>
                </c:pt>
                <c:pt idx="89">
                  <c:v>8036.75</c:v>
                </c:pt>
                <c:pt idx="90">
                  <c:v>8036.75</c:v>
                </c:pt>
                <c:pt idx="91">
                  <c:v>8036.75</c:v>
                </c:pt>
                <c:pt idx="92">
                  <c:v>8036.75</c:v>
                </c:pt>
                <c:pt idx="93">
                  <c:v>8036.75</c:v>
                </c:pt>
                <c:pt idx="94">
                  <c:v>8036.75</c:v>
                </c:pt>
                <c:pt idx="95">
                  <c:v>8036.75</c:v>
                </c:pt>
                <c:pt idx="96">
                  <c:v>8036.75</c:v>
                </c:pt>
                <c:pt idx="97">
                  <c:v>8036.75</c:v>
                </c:pt>
                <c:pt idx="98">
                  <c:v>8036.75</c:v>
                </c:pt>
                <c:pt idx="99">
                  <c:v>8036.75</c:v>
                </c:pt>
                <c:pt idx="100">
                  <c:v>8036.75</c:v>
                </c:pt>
                <c:pt idx="101">
                  <c:v>8036.75</c:v>
                </c:pt>
                <c:pt idx="102">
                  <c:v>8036.75</c:v>
                </c:pt>
                <c:pt idx="103">
                  <c:v>8036.75</c:v>
                </c:pt>
                <c:pt idx="104">
                  <c:v>8036.75</c:v>
                </c:pt>
                <c:pt idx="105">
                  <c:v>8036.75</c:v>
                </c:pt>
                <c:pt idx="106">
                  <c:v>8036.75</c:v>
                </c:pt>
                <c:pt idx="107">
                  <c:v>8036.75</c:v>
                </c:pt>
                <c:pt idx="108">
                  <c:v>8036.75</c:v>
                </c:pt>
                <c:pt idx="109">
                  <c:v>8036.75</c:v>
                </c:pt>
                <c:pt idx="110">
                  <c:v>8036.75</c:v>
                </c:pt>
                <c:pt idx="111">
                  <c:v>8036.75</c:v>
                </c:pt>
                <c:pt idx="112">
                  <c:v>8036.75</c:v>
                </c:pt>
                <c:pt idx="113">
                  <c:v>8036.75</c:v>
                </c:pt>
                <c:pt idx="114">
                  <c:v>8036.75</c:v>
                </c:pt>
                <c:pt idx="115">
                  <c:v>8036.75</c:v>
                </c:pt>
                <c:pt idx="116">
                  <c:v>8036.75</c:v>
                </c:pt>
                <c:pt idx="117">
                  <c:v>8036.75</c:v>
                </c:pt>
                <c:pt idx="118">
                  <c:v>8036.75</c:v>
                </c:pt>
                <c:pt idx="119">
                  <c:v>8036.75</c:v>
                </c:pt>
                <c:pt idx="120">
                  <c:v>8036.75</c:v>
                </c:pt>
                <c:pt idx="121">
                  <c:v>8036.75</c:v>
                </c:pt>
                <c:pt idx="122">
                  <c:v>8036.75</c:v>
                </c:pt>
                <c:pt idx="123">
                  <c:v>8036.75</c:v>
                </c:pt>
                <c:pt idx="124">
                  <c:v>8036.75</c:v>
                </c:pt>
                <c:pt idx="125">
                  <c:v>8036.75</c:v>
                </c:pt>
                <c:pt idx="126">
                  <c:v>8036.75</c:v>
                </c:pt>
                <c:pt idx="127">
                  <c:v>8036.75</c:v>
                </c:pt>
                <c:pt idx="128">
                  <c:v>8036.75</c:v>
                </c:pt>
                <c:pt idx="129">
                  <c:v>8036.75</c:v>
                </c:pt>
                <c:pt idx="130">
                  <c:v>8036.75</c:v>
                </c:pt>
                <c:pt idx="131">
                  <c:v>8036.75</c:v>
                </c:pt>
                <c:pt idx="132">
                  <c:v>8036.75</c:v>
                </c:pt>
                <c:pt idx="133">
                  <c:v>8036.75</c:v>
                </c:pt>
                <c:pt idx="134">
                  <c:v>8036.75</c:v>
                </c:pt>
                <c:pt idx="135">
                  <c:v>8036.75</c:v>
                </c:pt>
                <c:pt idx="136">
                  <c:v>8036.75</c:v>
                </c:pt>
                <c:pt idx="137">
                  <c:v>8036.75</c:v>
                </c:pt>
                <c:pt idx="138">
                  <c:v>8036.75</c:v>
                </c:pt>
                <c:pt idx="139">
                  <c:v>8036.75</c:v>
                </c:pt>
                <c:pt idx="140">
                  <c:v>8036.75</c:v>
                </c:pt>
                <c:pt idx="141">
                  <c:v>8036.75</c:v>
                </c:pt>
                <c:pt idx="142">
                  <c:v>8036.75</c:v>
                </c:pt>
                <c:pt idx="143">
                  <c:v>8036.75</c:v>
                </c:pt>
                <c:pt idx="144">
                  <c:v>8036.75</c:v>
                </c:pt>
                <c:pt idx="145">
                  <c:v>8036.75</c:v>
                </c:pt>
                <c:pt idx="146">
                  <c:v>8036.75</c:v>
                </c:pt>
                <c:pt idx="147">
                  <c:v>8036.75</c:v>
                </c:pt>
                <c:pt idx="148">
                  <c:v>8036.75</c:v>
                </c:pt>
                <c:pt idx="149">
                  <c:v>8036.75</c:v>
                </c:pt>
                <c:pt idx="150">
                  <c:v>8036.75</c:v>
                </c:pt>
                <c:pt idx="151">
                  <c:v>8036.75</c:v>
                </c:pt>
                <c:pt idx="152">
                  <c:v>8036.75</c:v>
                </c:pt>
                <c:pt idx="153">
                  <c:v>8036.75</c:v>
                </c:pt>
                <c:pt idx="154">
                  <c:v>8036.75</c:v>
                </c:pt>
              </c:numCache>
            </c:numRef>
          </c:yVal>
        </c:ser>
        <c:ser>
          <c:idx val="3"/>
          <c:order val="3"/>
          <c:smooth val="0"/>
          <c:tx>
            <c:strRef>
              <c:f>Sheet1!$E$1</c:f>
              <c:strCache>
                <c:ptCount val="1"/>
                <c:pt idx="0">
                  <c:v>Front End IOPS - max</c:v>
                </c:pt>
              </c:strCache>
            </c:strRef>
          </c:tx>
          <c:marker>
            <c:symbol val="none"/>
          </c:marker>
          <c:spPr>
            <a:ln>
              <a:solidFill>
                <a:srgbClr val="babcbe"/>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10384.48</c:v>
                </c:pt>
                <c:pt idx="1">
                  <c:v>10384.48</c:v>
                </c:pt>
                <c:pt idx="2">
                  <c:v>10384.48</c:v>
                </c:pt>
                <c:pt idx="3">
                  <c:v>10384.48</c:v>
                </c:pt>
                <c:pt idx="4">
                  <c:v>10384.48</c:v>
                </c:pt>
                <c:pt idx="5">
                  <c:v>10384.48</c:v>
                </c:pt>
                <c:pt idx="6">
                  <c:v>10384.48</c:v>
                </c:pt>
                <c:pt idx="7">
                  <c:v>10384.48</c:v>
                </c:pt>
                <c:pt idx="8">
                  <c:v>10384.48</c:v>
                </c:pt>
                <c:pt idx="9">
                  <c:v>10384.48</c:v>
                </c:pt>
                <c:pt idx="10">
                  <c:v>10384.48</c:v>
                </c:pt>
                <c:pt idx="11">
                  <c:v>10384.48</c:v>
                </c:pt>
                <c:pt idx="12">
                  <c:v>10384.48</c:v>
                </c:pt>
                <c:pt idx="13">
                  <c:v>10384.48</c:v>
                </c:pt>
                <c:pt idx="14">
                  <c:v>10384.48</c:v>
                </c:pt>
                <c:pt idx="15">
                  <c:v>10384.48</c:v>
                </c:pt>
                <c:pt idx="16">
                  <c:v>10384.48</c:v>
                </c:pt>
                <c:pt idx="17">
                  <c:v>10384.48</c:v>
                </c:pt>
                <c:pt idx="18">
                  <c:v>10384.48</c:v>
                </c:pt>
                <c:pt idx="19">
                  <c:v>10384.48</c:v>
                </c:pt>
                <c:pt idx="20">
                  <c:v>10384.48</c:v>
                </c:pt>
                <c:pt idx="21">
                  <c:v>10384.48</c:v>
                </c:pt>
                <c:pt idx="22">
                  <c:v>10384.48</c:v>
                </c:pt>
                <c:pt idx="23">
                  <c:v>10384.48</c:v>
                </c:pt>
                <c:pt idx="24">
                  <c:v>10384.48</c:v>
                </c:pt>
                <c:pt idx="25">
                  <c:v>10384.48</c:v>
                </c:pt>
                <c:pt idx="26">
                  <c:v>10384.48</c:v>
                </c:pt>
                <c:pt idx="27">
                  <c:v>10384.48</c:v>
                </c:pt>
                <c:pt idx="28">
                  <c:v>10384.48</c:v>
                </c:pt>
                <c:pt idx="29">
                  <c:v>10384.48</c:v>
                </c:pt>
                <c:pt idx="30">
                  <c:v>10384.48</c:v>
                </c:pt>
                <c:pt idx="31">
                  <c:v>10384.48</c:v>
                </c:pt>
                <c:pt idx="32">
                  <c:v>10384.48</c:v>
                </c:pt>
                <c:pt idx="33">
                  <c:v>10384.48</c:v>
                </c:pt>
                <c:pt idx="34">
                  <c:v>10384.48</c:v>
                </c:pt>
                <c:pt idx="35">
                  <c:v>10384.48</c:v>
                </c:pt>
                <c:pt idx="36">
                  <c:v>10384.48</c:v>
                </c:pt>
                <c:pt idx="37">
                  <c:v>10384.48</c:v>
                </c:pt>
                <c:pt idx="38">
                  <c:v>10384.48</c:v>
                </c:pt>
                <c:pt idx="39">
                  <c:v>10384.48</c:v>
                </c:pt>
                <c:pt idx="40">
                  <c:v>10384.48</c:v>
                </c:pt>
                <c:pt idx="41">
                  <c:v>10384.48</c:v>
                </c:pt>
                <c:pt idx="42">
                  <c:v>10384.48</c:v>
                </c:pt>
                <c:pt idx="43">
                  <c:v>10384.48</c:v>
                </c:pt>
                <c:pt idx="44">
                  <c:v>10384.48</c:v>
                </c:pt>
                <c:pt idx="45">
                  <c:v>10384.48</c:v>
                </c:pt>
                <c:pt idx="46">
                  <c:v>10384.48</c:v>
                </c:pt>
                <c:pt idx="47">
                  <c:v>10384.48</c:v>
                </c:pt>
                <c:pt idx="48">
                  <c:v>10384.48</c:v>
                </c:pt>
                <c:pt idx="49">
                  <c:v>10384.48</c:v>
                </c:pt>
                <c:pt idx="50">
                  <c:v>10384.48</c:v>
                </c:pt>
                <c:pt idx="51">
                  <c:v>10384.48</c:v>
                </c:pt>
                <c:pt idx="52">
                  <c:v>10384.48</c:v>
                </c:pt>
                <c:pt idx="53">
                  <c:v>10384.48</c:v>
                </c:pt>
                <c:pt idx="54">
                  <c:v>10384.48</c:v>
                </c:pt>
                <c:pt idx="55">
                  <c:v>10384.48</c:v>
                </c:pt>
                <c:pt idx="56">
                  <c:v>10384.48</c:v>
                </c:pt>
                <c:pt idx="57">
                  <c:v>10384.48</c:v>
                </c:pt>
                <c:pt idx="58">
                  <c:v>10384.48</c:v>
                </c:pt>
                <c:pt idx="59">
                  <c:v>10384.48</c:v>
                </c:pt>
                <c:pt idx="60">
                  <c:v>10384.48</c:v>
                </c:pt>
                <c:pt idx="61">
                  <c:v>10384.48</c:v>
                </c:pt>
                <c:pt idx="62">
                  <c:v>10384.48</c:v>
                </c:pt>
                <c:pt idx="63">
                  <c:v>10384.48</c:v>
                </c:pt>
                <c:pt idx="64">
                  <c:v>10384.48</c:v>
                </c:pt>
                <c:pt idx="65">
                  <c:v>10384.48</c:v>
                </c:pt>
                <c:pt idx="66">
                  <c:v>10384.48</c:v>
                </c:pt>
                <c:pt idx="67">
                  <c:v>10384.48</c:v>
                </c:pt>
                <c:pt idx="68">
                  <c:v>10384.48</c:v>
                </c:pt>
                <c:pt idx="69">
                  <c:v>10384.48</c:v>
                </c:pt>
                <c:pt idx="70">
                  <c:v>10384.48</c:v>
                </c:pt>
                <c:pt idx="71">
                  <c:v>10384.48</c:v>
                </c:pt>
                <c:pt idx="72">
                  <c:v>10384.48</c:v>
                </c:pt>
                <c:pt idx="73">
                  <c:v>10384.48</c:v>
                </c:pt>
                <c:pt idx="74">
                  <c:v>10384.48</c:v>
                </c:pt>
                <c:pt idx="75">
                  <c:v>10384.48</c:v>
                </c:pt>
                <c:pt idx="76">
                  <c:v>10384.48</c:v>
                </c:pt>
                <c:pt idx="77">
                  <c:v>10384.48</c:v>
                </c:pt>
                <c:pt idx="78">
                  <c:v>10384.48</c:v>
                </c:pt>
                <c:pt idx="79">
                  <c:v>10384.48</c:v>
                </c:pt>
                <c:pt idx="80">
                  <c:v>10384.48</c:v>
                </c:pt>
                <c:pt idx="81">
                  <c:v>10384.48</c:v>
                </c:pt>
                <c:pt idx="82">
                  <c:v>10384.48</c:v>
                </c:pt>
                <c:pt idx="83">
                  <c:v>10384.48</c:v>
                </c:pt>
                <c:pt idx="84">
                  <c:v>10384.48</c:v>
                </c:pt>
                <c:pt idx="85">
                  <c:v>10384.48</c:v>
                </c:pt>
                <c:pt idx="86">
                  <c:v>10384.48</c:v>
                </c:pt>
                <c:pt idx="87">
                  <c:v>10384.48</c:v>
                </c:pt>
                <c:pt idx="88">
                  <c:v>10384.48</c:v>
                </c:pt>
                <c:pt idx="89">
                  <c:v>10384.48</c:v>
                </c:pt>
                <c:pt idx="90">
                  <c:v>10384.48</c:v>
                </c:pt>
                <c:pt idx="91">
                  <c:v>10384.48</c:v>
                </c:pt>
                <c:pt idx="92">
                  <c:v>10384.48</c:v>
                </c:pt>
                <c:pt idx="93">
                  <c:v>10384.48</c:v>
                </c:pt>
                <c:pt idx="94">
                  <c:v>10384.48</c:v>
                </c:pt>
                <c:pt idx="95">
                  <c:v>10384.48</c:v>
                </c:pt>
                <c:pt idx="96">
                  <c:v>10384.48</c:v>
                </c:pt>
                <c:pt idx="97">
                  <c:v>10384.48</c:v>
                </c:pt>
                <c:pt idx="98">
                  <c:v>10384.48</c:v>
                </c:pt>
                <c:pt idx="99">
                  <c:v>10384.48</c:v>
                </c:pt>
                <c:pt idx="100">
                  <c:v>10384.48</c:v>
                </c:pt>
                <c:pt idx="101">
                  <c:v>10384.48</c:v>
                </c:pt>
                <c:pt idx="102">
                  <c:v>10384.48</c:v>
                </c:pt>
                <c:pt idx="103">
                  <c:v>10384.48</c:v>
                </c:pt>
                <c:pt idx="104">
                  <c:v>10384.48</c:v>
                </c:pt>
                <c:pt idx="105">
                  <c:v>10384.48</c:v>
                </c:pt>
                <c:pt idx="106">
                  <c:v>10384.48</c:v>
                </c:pt>
                <c:pt idx="107">
                  <c:v>10384.48</c:v>
                </c:pt>
                <c:pt idx="108">
                  <c:v>10384.48</c:v>
                </c:pt>
                <c:pt idx="109">
                  <c:v>10384.48</c:v>
                </c:pt>
                <c:pt idx="110">
                  <c:v>10384.48</c:v>
                </c:pt>
                <c:pt idx="111">
                  <c:v>10384.48</c:v>
                </c:pt>
                <c:pt idx="112">
                  <c:v>10384.48</c:v>
                </c:pt>
                <c:pt idx="113">
                  <c:v>10384.48</c:v>
                </c:pt>
                <c:pt idx="114">
                  <c:v>10384.48</c:v>
                </c:pt>
                <c:pt idx="115">
                  <c:v>10384.48</c:v>
                </c:pt>
                <c:pt idx="116">
                  <c:v>10384.48</c:v>
                </c:pt>
                <c:pt idx="117">
                  <c:v>10384.48</c:v>
                </c:pt>
                <c:pt idx="118">
                  <c:v>10384.48</c:v>
                </c:pt>
                <c:pt idx="119">
                  <c:v>10384.48</c:v>
                </c:pt>
                <c:pt idx="120">
                  <c:v>10384.48</c:v>
                </c:pt>
                <c:pt idx="121">
                  <c:v>10384.48</c:v>
                </c:pt>
                <c:pt idx="122">
                  <c:v>10384.48</c:v>
                </c:pt>
                <c:pt idx="123">
                  <c:v>10384.48</c:v>
                </c:pt>
                <c:pt idx="124">
                  <c:v>10384.48</c:v>
                </c:pt>
                <c:pt idx="125">
                  <c:v>10384.48</c:v>
                </c:pt>
                <c:pt idx="126">
                  <c:v>10384.48</c:v>
                </c:pt>
                <c:pt idx="127">
                  <c:v>10384.48</c:v>
                </c:pt>
                <c:pt idx="128">
                  <c:v>10384.48</c:v>
                </c:pt>
                <c:pt idx="129">
                  <c:v>10384.48</c:v>
                </c:pt>
                <c:pt idx="130">
                  <c:v>10384.48</c:v>
                </c:pt>
                <c:pt idx="131">
                  <c:v>10384.48</c:v>
                </c:pt>
                <c:pt idx="132">
                  <c:v>10384.48</c:v>
                </c:pt>
                <c:pt idx="133">
                  <c:v>10384.48</c:v>
                </c:pt>
                <c:pt idx="134">
                  <c:v>10384.48</c:v>
                </c:pt>
                <c:pt idx="135">
                  <c:v>10384.48</c:v>
                </c:pt>
                <c:pt idx="136">
                  <c:v>10384.48</c:v>
                </c:pt>
                <c:pt idx="137">
                  <c:v>10384.48</c:v>
                </c:pt>
                <c:pt idx="138">
                  <c:v>10384.48</c:v>
                </c:pt>
                <c:pt idx="139">
                  <c:v>10384.48</c:v>
                </c:pt>
                <c:pt idx="140">
                  <c:v>10384.48</c:v>
                </c:pt>
                <c:pt idx="141">
                  <c:v>10384.48</c:v>
                </c:pt>
                <c:pt idx="142">
                  <c:v>10384.48</c:v>
                </c:pt>
                <c:pt idx="143">
                  <c:v>10384.48</c:v>
                </c:pt>
                <c:pt idx="144">
                  <c:v>10384.48</c:v>
                </c:pt>
                <c:pt idx="145">
                  <c:v>10384.48</c:v>
                </c:pt>
                <c:pt idx="146">
                  <c:v>10384.48</c:v>
                </c:pt>
                <c:pt idx="147">
                  <c:v>10384.48</c:v>
                </c:pt>
                <c:pt idx="148">
                  <c:v>10384.48</c:v>
                </c:pt>
                <c:pt idx="149">
                  <c:v>10384.48</c:v>
                </c:pt>
                <c:pt idx="150">
                  <c:v>10384.48</c:v>
                </c:pt>
                <c:pt idx="151">
                  <c:v>10384.48</c:v>
                </c:pt>
                <c:pt idx="152">
                  <c:v>10384.48</c:v>
                </c:pt>
                <c:pt idx="153">
                  <c:v>10384.48</c:v>
                </c:pt>
                <c:pt idx="154">
                  <c:v>10384.48</c:v>
                </c:pt>
              </c:numCache>
            </c:numRef>
          </c:yVal>
        </c:ser>
        <c:axId val="81357644"/>
        <c:axId val="81357645"/>
      </c:scatterChart>
      <c:valAx>
        <c:axId val="8135764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45"/>
        <c:crosses val="autoZero"/>
      </c:valAx>
      <c:valAx>
        <c:axId val="81357645"/>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64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scatterChart>
        <c:scatterStyle val="lineMarker"/>
        <c:ser>
          <c:idx val="0"/>
          <c:order val="0"/>
          <c:smooth val="0"/>
          <c:tx>
            <c:strRef>
              <c:f>Sheet1!$B$1</c:f>
              <c:strCache>
                <c:ptCount val="1"/>
                <c:pt idx="0">
                  <c:v>10K</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2677.91</c:v>
                </c:pt>
                <c:pt idx="1">
                  <c:v>2217.54</c:v>
                </c:pt>
                <c:pt idx="2">
                  <c:v>1664.04</c:v>
                </c:pt>
                <c:pt idx="3">
                  <c:v>812.61</c:v>
                </c:pt>
                <c:pt idx="4">
                  <c:v>863.79</c:v>
                </c:pt>
                <c:pt idx="5">
                  <c:v>679.44</c:v>
                </c:pt>
                <c:pt idx="6">
                  <c:v>716.30</c:v>
                </c:pt>
                <c:pt idx="7">
                  <c:v>455.90</c:v>
                </c:pt>
                <c:pt idx="8">
                  <c:v>937.92</c:v>
                </c:pt>
                <c:pt idx="9">
                  <c:v>349.71</c:v>
                </c:pt>
                <c:pt idx="10">
                  <c:v>399.97</c:v>
                </c:pt>
                <c:pt idx="11">
                  <c:v>248.92</c:v>
                </c:pt>
                <c:pt idx="12">
                  <c:v>219.51</c:v>
                </c:pt>
                <c:pt idx="13">
                  <c:v>539.88</c:v>
                </c:pt>
                <c:pt idx="14">
                  <c:v>1026.90</c:v>
                </c:pt>
                <c:pt idx="15">
                  <c:v>483.71</c:v>
                </c:pt>
                <c:pt idx="16">
                  <c:v>451.23</c:v>
                </c:pt>
                <c:pt idx="17">
                  <c:v>309.78</c:v>
                </c:pt>
                <c:pt idx="18">
                  <c:v>1641.80</c:v>
                </c:pt>
                <c:pt idx="19">
                  <c:v>679.00</c:v>
                </c:pt>
                <c:pt idx="20">
                  <c:v>412.29</c:v>
                </c:pt>
                <c:pt idx="21">
                  <c:v>216.55</c:v>
                </c:pt>
                <c:pt idx="22">
                  <c:v>795.18</c:v>
                </c:pt>
                <c:pt idx="23">
                  <c:v>393.47</c:v>
                </c:pt>
                <c:pt idx="24">
                  <c:v>1023.73</c:v>
                </c:pt>
                <c:pt idx="25">
                  <c:v>900.40</c:v>
                </c:pt>
                <c:pt idx="26">
                  <c:v>614.83</c:v>
                </c:pt>
                <c:pt idx="27">
                  <c:v>1112.92</c:v>
                </c:pt>
                <c:pt idx="28">
                  <c:v>1036.26</c:v>
                </c:pt>
                <c:pt idx="29">
                  <c:v>510.88</c:v>
                </c:pt>
                <c:pt idx="30">
                  <c:v>630.73</c:v>
                </c:pt>
                <c:pt idx="31">
                  <c:v>800.38</c:v>
                </c:pt>
                <c:pt idx="32">
                  <c:v>566.83</c:v>
                </c:pt>
                <c:pt idx="33">
                  <c:v>721.98</c:v>
                </c:pt>
                <c:pt idx="34">
                  <c:v>1639.35</c:v>
                </c:pt>
                <c:pt idx="35">
                  <c:v>610.89</c:v>
                </c:pt>
                <c:pt idx="36">
                  <c:v>406.49</c:v>
                </c:pt>
                <c:pt idx="37">
                  <c:v>391.63</c:v>
                </c:pt>
                <c:pt idx="38">
                  <c:v>418.24</c:v>
                </c:pt>
                <c:pt idx="39">
                  <c:v>1289.20</c:v>
                </c:pt>
                <c:pt idx="40">
                  <c:v>845.96</c:v>
                </c:pt>
                <c:pt idx="41">
                  <c:v>336.23</c:v>
                </c:pt>
                <c:pt idx="42">
                  <c:v>320.70</c:v>
                </c:pt>
                <c:pt idx="43">
                  <c:v>651.23</c:v>
                </c:pt>
                <c:pt idx="44">
                  <c:v>976.14</c:v>
                </c:pt>
                <c:pt idx="45">
                  <c:v>664.07</c:v>
                </c:pt>
                <c:pt idx="46">
                  <c:v>551.09</c:v>
                </c:pt>
                <c:pt idx="47">
                  <c:v>404.96</c:v>
                </c:pt>
                <c:pt idx="48">
                  <c:v>847.49</c:v>
                </c:pt>
                <c:pt idx="49">
                  <c:v>950.80</c:v>
                </c:pt>
                <c:pt idx="50">
                  <c:v>445.04</c:v>
                </c:pt>
                <c:pt idx="51">
                  <c:v>557.61</c:v>
                </c:pt>
                <c:pt idx="52">
                  <c:v>753.56</c:v>
                </c:pt>
                <c:pt idx="53">
                  <c:v>461.37</c:v>
                </c:pt>
                <c:pt idx="54">
                  <c:v>1178.05</c:v>
                </c:pt>
                <c:pt idx="55">
                  <c:v>1548.08</c:v>
                </c:pt>
                <c:pt idx="56">
                  <c:v>310.61</c:v>
                </c:pt>
                <c:pt idx="57">
                  <c:v>864.38</c:v>
                </c:pt>
                <c:pt idx="58">
                  <c:v>1655.08</c:v>
                </c:pt>
                <c:pt idx="59">
                  <c:v>2407.55</c:v>
                </c:pt>
                <c:pt idx="60">
                  <c:v>748.75</c:v>
                </c:pt>
                <c:pt idx="61">
                  <c:v>560.79</c:v>
                </c:pt>
                <c:pt idx="62">
                  <c:v>1087.26</c:v>
                </c:pt>
                <c:pt idx="63">
                  <c:v>1524.80</c:v>
                </c:pt>
                <c:pt idx="64">
                  <c:v>973.47</c:v>
                </c:pt>
                <c:pt idx="65">
                  <c:v>884.53</c:v>
                </c:pt>
                <c:pt idx="66">
                  <c:v>1775.48</c:v>
                </c:pt>
                <c:pt idx="67">
                  <c:v>809.15</c:v>
                </c:pt>
                <c:pt idx="68">
                  <c:v>580.20</c:v>
                </c:pt>
                <c:pt idx="69">
                  <c:v>613.56</c:v>
                </c:pt>
                <c:pt idx="70">
                  <c:v>1069.96</c:v>
                </c:pt>
                <c:pt idx="71">
                  <c:v>907.64</c:v>
                </c:pt>
                <c:pt idx="72">
                  <c:v>1349.00</c:v>
                </c:pt>
                <c:pt idx="73">
                  <c:v>1477.52</c:v>
                </c:pt>
                <c:pt idx="74">
                  <c:v>2213.36</c:v>
                </c:pt>
                <c:pt idx="75">
                  <c:v>2023.16</c:v>
                </c:pt>
                <c:pt idx="76">
                  <c:v>1962.08</c:v>
                </c:pt>
                <c:pt idx="77">
                  <c:v>1010.60</c:v>
                </c:pt>
                <c:pt idx="78">
                  <c:v>677.74</c:v>
                </c:pt>
                <c:pt idx="79">
                  <c:v>1262.14</c:v>
                </c:pt>
                <c:pt idx="80">
                  <c:v>1979.08</c:v>
                </c:pt>
                <c:pt idx="81">
                  <c:v>2959.45</c:v>
                </c:pt>
                <c:pt idx="82">
                  <c:v>1416.07</c:v>
                </c:pt>
                <c:pt idx="83">
                  <c:v>640.86</c:v>
                </c:pt>
                <c:pt idx="84">
                  <c:v>846.52</c:v>
                </c:pt>
                <c:pt idx="85">
                  <c:v>719.77</c:v>
                </c:pt>
                <c:pt idx="86">
                  <c:v>1006.50</c:v>
                </c:pt>
                <c:pt idx="87">
                  <c:v>1094.49</c:v>
                </c:pt>
                <c:pt idx="88">
                  <c:v>696.94</c:v>
                </c:pt>
                <c:pt idx="89">
                  <c:v>835.37</c:v>
                </c:pt>
                <c:pt idx="90">
                  <c:v>2195.62</c:v>
                </c:pt>
                <c:pt idx="91">
                  <c:v>2271.91</c:v>
                </c:pt>
                <c:pt idx="92">
                  <c:v>2891.07</c:v>
                </c:pt>
                <c:pt idx="93">
                  <c:v>2495.24</c:v>
                </c:pt>
                <c:pt idx="94">
                  <c:v>736.50</c:v>
                </c:pt>
                <c:pt idx="95">
                  <c:v>1337.47</c:v>
                </c:pt>
                <c:pt idx="96">
                  <c:v>1851.96</c:v>
                </c:pt>
                <c:pt idx="97">
                  <c:v>2717.08</c:v>
                </c:pt>
                <c:pt idx="98">
                  <c:v>3035.74</c:v>
                </c:pt>
                <c:pt idx="99">
                  <c:v>2904.81</c:v>
                </c:pt>
                <c:pt idx="100">
                  <c:v>2447.31</c:v>
                </c:pt>
                <c:pt idx="101">
                  <c:v>2206.74</c:v>
                </c:pt>
                <c:pt idx="102">
                  <c:v>1507.95</c:v>
                </c:pt>
                <c:pt idx="103">
                  <c:v>1716.89</c:v>
                </c:pt>
                <c:pt idx="104">
                  <c:v>1922.15</c:v>
                </c:pt>
                <c:pt idx="105">
                  <c:v>2206.86</c:v>
                </c:pt>
                <c:pt idx="106">
                  <c:v>3678.88</c:v>
                </c:pt>
                <c:pt idx="107">
                  <c:v>3795.61</c:v>
                </c:pt>
                <c:pt idx="108">
                  <c:v>2698.45</c:v>
                </c:pt>
                <c:pt idx="109">
                  <c:v>2791.12</c:v>
                </c:pt>
                <c:pt idx="110">
                  <c:v>2272.33</c:v>
                </c:pt>
                <c:pt idx="111">
                  <c:v>2907.65</c:v>
                </c:pt>
                <c:pt idx="112">
                  <c:v>2720.61</c:v>
                </c:pt>
                <c:pt idx="113">
                  <c:v>2758.10</c:v>
                </c:pt>
                <c:pt idx="114">
                  <c:v>3045.74</c:v>
                </c:pt>
                <c:pt idx="115">
                  <c:v>3053.26</c:v>
                </c:pt>
                <c:pt idx="116">
                  <c:v>2886.44</c:v>
                </c:pt>
                <c:pt idx="117">
                  <c:v>2778.77</c:v>
                </c:pt>
                <c:pt idx="118">
                  <c:v>2041.87</c:v>
                </c:pt>
                <c:pt idx="119">
                  <c:v>1248.03</c:v>
                </c:pt>
                <c:pt idx="120">
                  <c:v>662.92</c:v>
                </c:pt>
                <c:pt idx="121">
                  <c:v>1152.01</c:v>
                </c:pt>
                <c:pt idx="122">
                  <c:v>1024.77</c:v>
                </c:pt>
                <c:pt idx="123">
                  <c:v>866.12</c:v>
                </c:pt>
                <c:pt idx="124">
                  <c:v>649.37</c:v>
                </c:pt>
                <c:pt idx="125">
                  <c:v>601.95</c:v>
                </c:pt>
                <c:pt idx="126">
                  <c:v>584.05</c:v>
                </c:pt>
                <c:pt idx="127">
                  <c:v>369.42</c:v>
                </c:pt>
                <c:pt idx="128">
                  <c:v>264.03</c:v>
                </c:pt>
                <c:pt idx="129">
                  <c:v>532.52</c:v>
                </c:pt>
                <c:pt idx="130">
                  <c:v>1452.70</c:v>
                </c:pt>
                <c:pt idx="131">
                  <c:v>419.33</c:v>
                </c:pt>
                <c:pt idx="132">
                  <c:v>507.37</c:v>
                </c:pt>
                <c:pt idx="133">
                  <c:v>382.45</c:v>
                </c:pt>
                <c:pt idx="134">
                  <c:v>288.90</c:v>
                </c:pt>
                <c:pt idx="135">
                  <c:v>393.01</c:v>
                </c:pt>
                <c:pt idx="136">
                  <c:v>374.05</c:v>
                </c:pt>
                <c:pt idx="137">
                  <c:v>291.94</c:v>
                </c:pt>
                <c:pt idx="138">
                  <c:v>503.44</c:v>
                </c:pt>
                <c:pt idx="139">
                  <c:v>384.42</c:v>
                </c:pt>
                <c:pt idx="140">
                  <c:v>561.58</c:v>
                </c:pt>
                <c:pt idx="141">
                  <c:v>456.18</c:v>
                </c:pt>
                <c:pt idx="142">
                  <c:v>470.07</c:v>
                </c:pt>
                <c:pt idx="143">
                  <c:v>473.37</c:v>
                </c:pt>
                <c:pt idx="144">
                  <c:v>2257.88</c:v>
                </c:pt>
                <c:pt idx="145">
                  <c:v>1465.35</c:v>
                </c:pt>
                <c:pt idx="146">
                  <c:v>1131.90</c:v>
                </c:pt>
                <c:pt idx="147">
                  <c:v>786.20</c:v>
                </c:pt>
                <c:pt idx="148">
                  <c:v>957.62</c:v>
                </c:pt>
                <c:pt idx="149">
                  <c:v>1129.14</c:v>
                </c:pt>
                <c:pt idx="150">
                  <c:v>850.37</c:v>
                </c:pt>
                <c:pt idx="151">
                  <c:v>1024.58</c:v>
                </c:pt>
                <c:pt idx="152">
                  <c:v>750.82</c:v>
                </c:pt>
                <c:pt idx="153">
                  <c:v>961.39</c:v>
                </c:pt>
                <c:pt idx="154">
                  <c:v>1008.17</c:v>
                </c:pt>
              </c:numCache>
            </c:numRef>
          </c:yVal>
        </c:ser>
        <c:ser>
          <c:idx val="1"/>
          <c:order val="1"/>
          <c:smooth val="0"/>
          <c:tx>
            <c:strRef>
              <c:f>Sheet1!$C$1</c:f>
              <c:strCache>
                <c:ptCount val="1"/>
                <c:pt idx="0">
                  <c:v>7K</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13.72</c:v>
                </c:pt>
                <c:pt idx="1">
                  <c:v>8.07</c:v>
                </c:pt>
                <c:pt idx="2">
                  <c:v>3.32</c:v>
                </c:pt>
                <c:pt idx="3">
                  <c:v>6.62</c:v>
                </c:pt>
                <c:pt idx="4">
                  <c:v>7.51</c:v>
                </c:pt>
                <c:pt idx="5">
                  <c:v>6.98</c:v>
                </c:pt>
                <c:pt idx="6">
                  <c:v>88.66</c:v>
                </c:pt>
                <c:pt idx="7">
                  <c:v>2.04</c:v>
                </c:pt>
                <c:pt idx="8">
                  <c:v>1.96</c:v>
                </c:pt>
                <c:pt idx="9">
                  <c:v>1.66</c:v>
                </c:pt>
                <c:pt idx="10">
                  <c:v>2.46</c:v>
                </c:pt>
                <c:pt idx="11">
                  <c:v>0.98</c:v>
                </c:pt>
                <c:pt idx="12">
                  <c:v>3.34</c:v>
                </c:pt>
                <c:pt idx="13">
                  <c:v>1.88</c:v>
                </c:pt>
                <c:pt idx="14">
                  <c:v>13.99</c:v>
                </c:pt>
                <c:pt idx="15">
                  <c:v>3.54</c:v>
                </c:pt>
                <c:pt idx="16">
                  <c:v>1.84</c:v>
                </c:pt>
                <c:pt idx="17">
                  <c:v>1.76</c:v>
                </c:pt>
                <c:pt idx="18">
                  <c:v>14.57</c:v>
                </c:pt>
                <c:pt idx="19">
                  <c:v>3.66</c:v>
                </c:pt>
                <c:pt idx="20">
                  <c:v>5.93</c:v>
                </c:pt>
                <c:pt idx="21">
                  <c:v>3.18</c:v>
                </c:pt>
                <c:pt idx="22">
                  <c:v>3.77</c:v>
                </c:pt>
                <c:pt idx="23">
                  <c:v>14.97</c:v>
                </c:pt>
                <c:pt idx="24">
                  <c:v>13.75</c:v>
                </c:pt>
                <c:pt idx="25">
                  <c:v>36.76</c:v>
                </c:pt>
                <c:pt idx="26">
                  <c:v>31.64</c:v>
                </c:pt>
                <c:pt idx="27">
                  <c:v>38.54</c:v>
                </c:pt>
                <c:pt idx="28">
                  <c:v>12.65</c:v>
                </c:pt>
                <c:pt idx="29">
                  <c:v>7.56</c:v>
                </c:pt>
                <c:pt idx="30">
                  <c:v>14.08</c:v>
                </c:pt>
                <c:pt idx="31">
                  <c:v>15.44</c:v>
                </c:pt>
                <c:pt idx="32">
                  <c:v>9.48</c:v>
                </c:pt>
                <c:pt idx="33">
                  <c:v>7.14</c:v>
                </c:pt>
                <c:pt idx="34">
                  <c:v>16.73</c:v>
                </c:pt>
                <c:pt idx="35">
                  <c:v>2.20</c:v>
                </c:pt>
                <c:pt idx="36">
                  <c:v>2.38</c:v>
                </c:pt>
                <c:pt idx="37">
                  <c:v>2.03</c:v>
                </c:pt>
                <c:pt idx="38">
                  <c:v>2.61</c:v>
                </c:pt>
                <c:pt idx="39">
                  <c:v>25.20</c:v>
                </c:pt>
                <c:pt idx="40">
                  <c:v>3.63</c:v>
                </c:pt>
                <c:pt idx="41">
                  <c:v>3.28</c:v>
                </c:pt>
                <c:pt idx="42">
                  <c:v>3.26</c:v>
                </c:pt>
                <c:pt idx="43">
                  <c:v>27.15</c:v>
                </c:pt>
                <c:pt idx="44">
                  <c:v>13.52</c:v>
                </c:pt>
                <c:pt idx="45">
                  <c:v>3.23</c:v>
                </c:pt>
                <c:pt idx="46">
                  <c:v>2.08</c:v>
                </c:pt>
                <c:pt idx="47">
                  <c:v>2.63</c:v>
                </c:pt>
                <c:pt idx="48">
                  <c:v>5.36</c:v>
                </c:pt>
                <c:pt idx="49">
                  <c:v>7.14</c:v>
                </c:pt>
                <c:pt idx="50">
                  <c:v>2.94</c:v>
                </c:pt>
                <c:pt idx="51">
                  <c:v>2.26</c:v>
                </c:pt>
                <c:pt idx="52">
                  <c:v>4.16</c:v>
                </c:pt>
                <c:pt idx="53">
                  <c:v>1.88</c:v>
                </c:pt>
                <c:pt idx="54">
                  <c:v>5.56</c:v>
                </c:pt>
                <c:pt idx="55">
                  <c:v>4.51</c:v>
                </c:pt>
                <c:pt idx="56">
                  <c:v>0.97</c:v>
                </c:pt>
                <c:pt idx="57">
                  <c:v>2.95</c:v>
                </c:pt>
                <c:pt idx="58">
                  <c:v>3.67</c:v>
                </c:pt>
                <c:pt idx="59">
                  <c:v>6.17</c:v>
                </c:pt>
                <c:pt idx="60">
                  <c:v>150.30</c:v>
                </c:pt>
                <c:pt idx="61">
                  <c:v>1.75</c:v>
                </c:pt>
                <c:pt idx="62">
                  <c:v>5.69</c:v>
                </c:pt>
                <c:pt idx="63">
                  <c:v>6.41</c:v>
                </c:pt>
                <c:pt idx="64">
                  <c:v>2.93</c:v>
                </c:pt>
                <c:pt idx="65">
                  <c:v>4.23</c:v>
                </c:pt>
                <c:pt idx="66">
                  <c:v>4.07</c:v>
                </c:pt>
                <c:pt idx="67">
                  <c:v>2.45</c:v>
                </c:pt>
                <c:pt idx="68">
                  <c:v>1.64</c:v>
                </c:pt>
                <c:pt idx="69">
                  <c:v>1.66</c:v>
                </c:pt>
                <c:pt idx="70">
                  <c:v>4.11</c:v>
                </c:pt>
                <c:pt idx="71">
                  <c:v>4.57</c:v>
                </c:pt>
                <c:pt idx="72">
                  <c:v>7.73</c:v>
                </c:pt>
                <c:pt idx="73">
                  <c:v>46.79</c:v>
                </c:pt>
                <c:pt idx="74">
                  <c:v>18.21</c:v>
                </c:pt>
                <c:pt idx="75">
                  <c:v>11.34</c:v>
                </c:pt>
                <c:pt idx="76">
                  <c:v>7.06</c:v>
                </c:pt>
                <c:pt idx="77">
                  <c:v>5.51</c:v>
                </c:pt>
                <c:pt idx="78">
                  <c:v>6.23</c:v>
                </c:pt>
                <c:pt idx="79">
                  <c:v>25.25</c:v>
                </c:pt>
                <c:pt idx="80">
                  <c:v>6.80</c:v>
                </c:pt>
                <c:pt idx="81">
                  <c:v>88.78</c:v>
                </c:pt>
                <c:pt idx="82">
                  <c:v>4.46</c:v>
                </c:pt>
                <c:pt idx="83">
                  <c:v>2.24</c:v>
                </c:pt>
                <c:pt idx="84">
                  <c:v>24.36</c:v>
                </c:pt>
                <c:pt idx="85">
                  <c:v>8.56</c:v>
                </c:pt>
                <c:pt idx="86">
                  <c:v>90.17</c:v>
                </c:pt>
                <c:pt idx="87">
                  <c:v>2.32</c:v>
                </c:pt>
                <c:pt idx="88">
                  <c:v>3.00</c:v>
                </c:pt>
                <c:pt idx="89">
                  <c:v>2.88</c:v>
                </c:pt>
                <c:pt idx="90">
                  <c:v>6.51</c:v>
                </c:pt>
                <c:pt idx="91">
                  <c:v>4.83</c:v>
                </c:pt>
                <c:pt idx="92">
                  <c:v>243.32</c:v>
                </c:pt>
                <c:pt idx="93">
                  <c:v>52.95</c:v>
                </c:pt>
                <c:pt idx="94">
                  <c:v>2.16</c:v>
                </c:pt>
                <c:pt idx="95">
                  <c:v>3.41</c:v>
                </c:pt>
                <c:pt idx="96">
                  <c:v>5.01</c:v>
                </c:pt>
                <c:pt idx="97">
                  <c:v>3.65</c:v>
                </c:pt>
                <c:pt idx="98">
                  <c:v>12.92</c:v>
                </c:pt>
                <c:pt idx="99">
                  <c:v>7.44</c:v>
                </c:pt>
                <c:pt idx="100">
                  <c:v>8.34</c:v>
                </c:pt>
                <c:pt idx="101">
                  <c:v>5.44</c:v>
                </c:pt>
                <c:pt idx="102">
                  <c:v>4.91</c:v>
                </c:pt>
                <c:pt idx="103">
                  <c:v>4.73</c:v>
                </c:pt>
                <c:pt idx="104">
                  <c:v>2.55</c:v>
                </c:pt>
                <c:pt idx="105">
                  <c:v>3.42</c:v>
                </c:pt>
                <c:pt idx="106">
                  <c:v>20.04</c:v>
                </c:pt>
                <c:pt idx="107">
                  <c:v>7.26</c:v>
                </c:pt>
                <c:pt idx="108">
                  <c:v>5.00</c:v>
                </c:pt>
                <c:pt idx="109">
                  <c:v>6.29</c:v>
                </c:pt>
                <c:pt idx="110">
                  <c:v>4.90</c:v>
                </c:pt>
                <c:pt idx="111">
                  <c:v>6.26</c:v>
                </c:pt>
                <c:pt idx="112">
                  <c:v>5.08</c:v>
                </c:pt>
                <c:pt idx="113">
                  <c:v>3.32</c:v>
                </c:pt>
                <c:pt idx="114">
                  <c:v>4.27</c:v>
                </c:pt>
                <c:pt idx="115">
                  <c:v>3.50</c:v>
                </c:pt>
                <c:pt idx="116">
                  <c:v>4.40</c:v>
                </c:pt>
                <c:pt idx="117">
                  <c:v>26.12</c:v>
                </c:pt>
                <c:pt idx="118">
                  <c:v>5.86</c:v>
                </c:pt>
                <c:pt idx="119">
                  <c:v>19.75</c:v>
                </c:pt>
                <c:pt idx="120">
                  <c:v>17.44</c:v>
                </c:pt>
                <c:pt idx="121">
                  <c:v>46.07</c:v>
                </c:pt>
                <c:pt idx="122">
                  <c:v>12.73</c:v>
                </c:pt>
                <c:pt idx="123">
                  <c:v>8.44</c:v>
                </c:pt>
                <c:pt idx="124">
                  <c:v>5.68</c:v>
                </c:pt>
                <c:pt idx="125">
                  <c:v>4.88</c:v>
                </c:pt>
                <c:pt idx="126">
                  <c:v>3.52</c:v>
                </c:pt>
                <c:pt idx="127">
                  <c:v>4.19</c:v>
                </c:pt>
                <c:pt idx="128">
                  <c:v>3.86</c:v>
                </c:pt>
                <c:pt idx="129">
                  <c:v>7.49</c:v>
                </c:pt>
                <c:pt idx="130">
                  <c:v>8.23</c:v>
                </c:pt>
                <c:pt idx="131">
                  <c:v>4.69</c:v>
                </c:pt>
                <c:pt idx="132">
                  <c:v>8.68</c:v>
                </c:pt>
                <c:pt idx="133">
                  <c:v>7.07</c:v>
                </c:pt>
                <c:pt idx="134">
                  <c:v>5.60</c:v>
                </c:pt>
                <c:pt idx="135">
                  <c:v>5.40</c:v>
                </c:pt>
                <c:pt idx="136">
                  <c:v>2.48</c:v>
                </c:pt>
                <c:pt idx="137">
                  <c:v>5.84</c:v>
                </c:pt>
                <c:pt idx="138">
                  <c:v>5.30</c:v>
                </c:pt>
                <c:pt idx="139">
                  <c:v>2.57</c:v>
                </c:pt>
                <c:pt idx="140">
                  <c:v>5.97</c:v>
                </c:pt>
                <c:pt idx="141">
                  <c:v>8.92</c:v>
                </c:pt>
                <c:pt idx="142">
                  <c:v>12.50</c:v>
                </c:pt>
                <c:pt idx="143">
                  <c:v>7.40</c:v>
                </c:pt>
                <c:pt idx="144">
                  <c:v>7.59</c:v>
                </c:pt>
                <c:pt idx="145">
                  <c:v>34.07</c:v>
                </c:pt>
                <c:pt idx="146">
                  <c:v>30.01</c:v>
                </c:pt>
                <c:pt idx="147">
                  <c:v>23.60</c:v>
                </c:pt>
                <c:pt idx="148">
                  <c:v>25.56</c:v>
                </c:pt>
                <c:pt idx="149">
                  <c:v>36.33</c:v>
                </c:pt>
                <c:pt idx="150">
                  <c:v>66.36</c:v>
                </c:pt>
                <c:pt idx="151">
                  <c:v>127.99</c:v>
                </c:pt>
                <c:pt idx="152">
                  <c:v>88.21</c:v>
                </c:pt>
                <c:pt idx="153">
                  <c:v>143.81</c:v>
                </c:pt>
                <c:pt idx="154">
                  <c:v>151.74</c:v>
                </c:pt>
              </c:numCache>
            </c:numRef>
          </c:yVal>
        </c:ser>
        <c:ser>
          <c:idx val="2"/>
          <c:order val="2"/>
          <c:smooth val="0"/>
          <c:tx>
            <c:strRef>
              <c:f>Sheet1!$D$1</c:f>
              <c:strCache>
                <c:ptCount val="1"/>
                <c:pt idx="0">
                  <c:v>FLASH</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4525.87</c:v>
                </c:pt>
                <c:pt idx="1">
                  <c:v>4730.02</c:v>
                </c:pt>
                <c:pt idx="2">
                  <c:v>4509.07</c:v>
                </c:pt>
                <c:pt idx="3">
                  <c:v>2990.67</c:v>
                </c:pt>
                <c:pt idx="4">
                  <c:v>3197.88</c:v>
                </c:pt>
                <c:pt idx="5">
                  <c:v>2482.05</c:v>
                </c:pt>
                <c:pt idx="6">
                  <c:v>3358.74</c:v>
                </c:pt>
                <c:pt idx="7">
                  <c:v>1982.73</c:v>
                </c:pt>
                <c:pt idx="8">
                  <c:v>2571.64</c:v>
                </c:pt>
                <c:pt idx="9">
                  <c:v>1340.20</c:v>
                </c:pt>
                <c:pt idx="10">
                  <c:v>1272.87</c:v>
                </c:pt>
                <c:pt idx="11">
                  <c:v>1072.18</c:v>
                </c:pt>
                <c:pt idx="12">
                  <c:v>676.81</c:v>
                </c:pt>
                <c:pt idx="13">
                  <c:v>1670.00</c:v>
                </c:pt>
                <c:pt idx="14">
                  <c:v>3015.38</c:v>
                </c:pt>
                <c:pt idx="15">
                  <c:v>1783.89</c:v>
                </c:pt>
                <c:pt idx="16">
                  <c:v>2873.28</c:v>
                </c:pt>
                <c:pt idx="17">
                  <c:v>1427.08</c:v>
                </c:pt>
                <c:pt idx="18">
                  <c:v>5098.46</c:v>
                </c:pt>
                <c:pt idx="19">
                  <c:v>2500.32</c:v>
                </c:pt>
                <c:pt idx="20">
                  <c:v>2187.18</c:v>
                </c:pt>
                <c:pt idx="21">
                  <c:v>812.05</c:v>
                </c:pt>
                <c:pt idx="22">
                  <c:v>3612.68</c:v>
                </c:pt>
                <c:pt idx="23">
                  <c:v>1556.16</c:v>
                </c:pt>
                <c:pt idx="24">
                  <c:v>2725.19</c:v>
                </c:pt>
                <c:pt idx="25">
                  <c:v>2027.07</c:v>
                </c:pt>
                <c:pt idx="26">
                  <c:v>1951.62</c:v>
                </c:pt>
                <c:pt idx="27">
                  <c:v>3504.81</c:v>
                </c:pt>
                <c:pt idx="28">
                  <c:v>3860.77</c:v>
                </c:pt>
                <c:pt idx="29">
                  <c:v>1441.60</c:v>
                </c:pt>
                <c:pt idx="30">
                  <c:v>1913.05</c:v>
                </c:pt>
                <c:pt idx="31">
                  <c:v>3097.58</c:v>
                </c:pt>
                <c:pt idx="32">
                  <c:v>2756.87</c:v>
                </c:pt>
                <c:pt idx="33">
                  <c:v>2927.66</c:v>
                </c:pt>
                <c:pt idx="34">
                  <c:v>5209.86</c:v>
                </c:pt>
                <c:pt idx="35">
                  <c:v>2934.42</c:v>
                </c:pt>
                <c:pt idx="36">
                  <c:v>2032.08</c:v>
                </c:pt>
                <c:pt idx="37">
                  <c:v>1010.20</c:v>
                </c:pt>
                <c:pt idx="38">
                  <c:v>1565.95</c:v>
                </c:pt>
                <c:pt idx="39">
                  <c:v>4267.90</c:v>
                </c:pt>
                <c:pt idx="40">
                  <c:v>3571.83</c:v>
                </c:pt>
                <c:pt idx="41">
                  <c:v>1557.03</c:v>
                </c:pt>
                <c:pt idx="42">
                  <c:v>1515.30</c:v>
                </c:pt>
                <c:pt idx="43">
                  <c:v>2686.25</c:v>
                </c:pt>
                <c:pt idx="44">
                  <c:v>4934.82</c:v>
                </c:pt>
                <c:pt idx="45">
                  <c:v>2660.50</c:v>
                </c:pt>
                <c:pt idx="46">
                  <c:v>2079.71</c:v>
                </c:pt>
                <c:pt idx="47">
                  <c:v>2268.06</c:v>
                </c:pt>
                <c:pt idx="48">
                  <c:v>3108.48</c:v>
                </c:pt>
                <c:pt idx="49">
                  <c:v>3345.91</c:v>
                </c:pt>
                <c:pt idx="50">
                  <c:v>1763.96</c:v>
                </c:pt>
                <c:pt idx="51">
                  <c:v>2412.69</c:v>
                </c:pt>
                <c:pt idx="52">
                  <c:v>3549.06</c:v>
                </c:pt>
                <c:pt idx="53">
                  <c:v>1600.81</c:v>
                </c:pt>
                <c:pt idx="54">
                  <c:v>3099.99</c:v>
                </c:pt>
                <c:pt idx="55">
                  <c:v>4510.67</c:v>
                </c:pt>
                <c:pt idx="56">
                  <c:v>1876.48</c:v>
                </c:pt>
                <c:pt idx="57">
                  <c:v>2606.71</c:v>
                </c:pt>
                <c:pt idx="58">
                  <c:v>3738.22</c:v>
                </c:pt>
                <c:pt idx="59">
                  <c:v>4395.73</c:v>
                </c:pt>
                <c:pt idx="60">
                  <c:v>2617.76</c:v>
                </c:pt>
                <c:pt idx="61">
                  <c:v>2538.60</c:v>
                </c:pt>
                <c:pt idx="62">
                  <c:v>1718.55</c:v>
                </c:pt>
                <c:pt idx="63">
                  <c:v>2974.40</c:v>
                </c:pt>
                <c:pt idx="64">
                  <c:v>3226.96</c:v>
                </c:pt>
                <c:pt idx="65">
                  <c:v>3989.73</c:v>
                </c:pt>
                <c:pt idx="66">
                  <c:v>4516.28</c:v>
                </c:pt>
                <c:pt idx="67">
                  <c:v>2218.91</c:v>
                </c:pt>
                <c:pt idx="68">
                  <c:v>1271.87</c:v>
                </c:pt>
                <c:pt idx="69">
                  <c:v>1730.12</c:v>
                </c:pt>
                <c:pt idx="70">
                  <c:v>4455.55</c:v>
                </c:pt>
                <c:pt idx="71">
                  <c:v>3327.19</c:v>
                </c:pt>
                <c:pt idx="72">
                  <c:v>4298.46</c:v>
                </c:pt>
                <c:pt idx="73">
                  <c:v>2982.36</c:v>
                </c:pt>
                <c:pt idx="74">
                  <c:v>4587.74</c:v>
                </c:pt>
                <c:pt idx="75">
                  <c:v>4934.47</c:v>
                </c:pt>
                <c:pt idx="76">
                  <c:v>5509.10</c:v>
                </c:pt>
                <c:pt idx="77">
                  <c:v>2422.54</c:v>
                </c:pt>
                <c:pt idx="78">
                  <c:v>1878.87</c:v>
                </c:pt>
                <c:pt idx="79">
                  <c:v>4505.79</c:v>
                </c:pt>
                <c:pt idx="80">
                  <c:v>5566.45</c:v>
                </c:pt>
                <c:pt idx="81">
                  <c:v>6882.59</c:v>
                </c:pt>
                <c:pt idx="82">
                  <c:v>4159.97</c:v>
                </c:pt>
                <c:pt idx="83">
                  <c:v>3029.86</c:v>
                </c:pt>
                <c:pt idx="84">
                  <c:v>3268.50</c:v>
                </c:pt>
                <c:pt idx="85">
                  <c:v>2324.44</c:v>
                </c:pt>
                <c:pt idx="86">
                  <c:v>3370.14</c:v>
                </c:pt>
                <c:pt idx="87">
                  <c:v>3716.20</c:v>
                </c:pt>
                <c:pt idx="88">
                  <c:v>3760.24</c:v>
                </c:pt>
                <c:pt idx="89">
                  <c:v>3726.34</c:v>
                </c:pt>
                <c:pt idx="90">
                  <c:v>7068.09</c:v>
                </c:pt>
                <c:pt idx="91">
                  <c:v>5062.08</c:v>
                </c:pt>
                <c:pt idx="92">
                  <c:v>5333.11</c:v>
                </c:pt>
                <c:pt idx="93">
                  <c:v>3890.79</c:v>
                </c:pt>
                <c:pt idx="94">
                  <c:v>2226.75</c:v>
                </c:pt>
                <c:pt idx="95">
                  <c:v>3503.86</c:v>
                </c:pt>
                <c:pt idx="96">
                  <c:v>4734.77</c:v>
                </c:pt>
                <c:pt idx="97">
                  <c:v>6509.59</c:v>
                </c:pt>
                <c:pt idx="98">
                  <c:v>7229.95</c:v>
                </c:pt>
                <c:pt idx="99">
                  <c:v>7181.91</c:v>
                </c:pt>
                <c:pt idx="100">
                  <c:v>6961.35</c:v>
                </c:pt>
                <c:pt idx="101">
                  <c:v>6422.51</c:v>
                </c:pt>
                <c:pt idx="102">
                  <c:v>4117.34</c:v>
                </c:pt>
                <c:pt idx="103">
                  <c:v>5373.70</c:v>
                </c:pt>
                <c:pt idx="104">
                  <c:v>6310.58</c:v>
                </c:pt>
                <c:pt idx="105">
                  <c:v>7851.63</c:v>
                </c:pt>
                <c:pt idx="106">
                  <c:v>11008.70</c:v>
                </c:pt>
                <c:pt idx="107">
                  <c:v>12296.13</c:v>
                </c:pt>
                <c:pt idx="108">
                  <c:v>7142.94</c:v>
                </c:pt>
                <c:pt idx="109">
                  <c:v>8819.73</c:v>
                </c:pt>
                <c:pt idx="110">
                  <c:v>7239.28</c:v>
                </c:pt>
                <c:pt idx="111">
                  <c:v>8891.30</c:v>
                </c:pt>
                <c:pt idx="112">
                  <c:v>9586.93</c:v>
                </c:pt>
                <c:pt idx="113">
                  <c:v>8581.20</c:v>
                </c:pt>
                <c:pt idx="114">
                  <c:v>10626.76</c:v>
                </c:pt>
                <c:pt idx="115">
                  <c:v>10136.90</c:v>
                </c:pt>
                <c:pt idx="116">
                  <c:v>10121.59</c:v>
                </c:pt>
                <c:pt idx="117">
                  <c:v>10141.59</c:v>
                </c:pt>
                <c:pt idx="118">
                  <c:v>6532.54</c:v>
                </c:pt>
                <c:pt idx="119">
                  <c:v>2655.32</c:v>
                </c:pt>
                <c:pt idx="120">
                  <c:v>1337.39</c:v>
                </c:pt>
                <c:pt idx="121">
                  <c:v>4148.65</c:v>
                </c:pt>
                <c:pt idx="122">
                  <c:v>4379.32</c:v>
                </c:pt>
                <c:pt idx="123">
                  <c:v>3607.84</c:v>
                </c:pt>
                <c:pt idx="124">
                  <c:v>3003.20</c:v>
                </c:pt>
                <c:pt idx="125">
                  <c:v>2006.34</c:v>
                </c:pt>
                <c:pt idx="126">
                  <c:v>3379.52</c:v>
                </c:pt>
                <c:pt idx="127">
                  <c:v>2128.36</c:v>
                </c:pt>
                <c:pt idx="128">
                  <c:v>810.30</c:v>
                </c:pt>
                <c:pt idx="129">
                  <c:v>1583.99</c:v>
                </c:pt>
                <c:pt idx="130">
                  <c:v>3942.70</c:v>
                </c:pt>
                <c:pt idx="131">
                  <c:v>962.75</c:v>
                </c:pt>
                <c:pt idx="132">
                  <c:v>1248.21</c:v>
                </c:pt>
                <c:pt idx="133">
                  <c:v>1050.05</c:v>
                </c:pt>
                <c:pt idx="134">
                  <c:v>814.43</c:v>
                </c:pt>
                <c:pt idx="135">
                  <c:v>1249.22</c:v>
                </c:pt>
                <c:pt idx="136">
                  <c:v>1152.43</c:v>
                </c:pt>
                <c:pt idx="137">
                  <c:v>1072.60</c:v>
                </c:pt>
                <c:pt idx="138">
                  <c:v>1427.39</c:v>
                </c:pt>
                <c:pt idx="139">
                  <c:v>1580.88</c:v>
                </c:pt>
                <c:pt idx="140">
                  <c:v>1569.90</c:v>
                </c:pt>
                <c:pt idx="141">
                  <c:v>1936.77</c:v>
                </c:pt>
                <c:pt idx="142">
                  <c:v>2036.90</c:v>
                </c:pt>
                <c:pt idx="143">
                  <c:v>1481.56</c:v>
                </c:pt>
                <c:pt idx="144">
                  <c:v>4196.57</c:v>
                </c:pt>
                <c:pt idx="145">
                  <c:v>4923.98</c:v>
                </c:pt>
                <c:pt idx="146">
                  <c:v>3851.39</c:v>
                </c:pt>
                <c:pt idx="147">
                  <c:v>3069.23</c:v>
                </c:pt>
                <c:pt idx="148">
                  <c:v>3505.36</c:v>
                </c:pt>
                <c:pt idx="149">
                  <c:v>4146.08</c:v>
                </c:pt>
                <c:pt idx="150">
                  <c:v>2888.26</c:v>
                </c:pt>
                <c:pt idx="151">
                  <c:v>3543.37</c:v>
                </c:pt>
                <c:pt idx="152">
                  <c:v>2820.02</c:v>
                </c:pt>
                <c:pt idx="153">
                  <c:v>3797.58</c:v>
                </c:pt>
                <c:pt idx="154">
                  <c:v>3503.04</c:v>
                </c:pt>
              </c:numCache>
            </c:numRef>
          </c:yVal>
        </c:ser>
        <c:ser>
          <c:idx val="3"/>
          <c:order val="3"/>
          <c:smooth val="0"/>
          <c:tx>
            <c:strRef>
              <c:f>Sheet1!$E$1</c:f>
              <c:strCache>
                <c:ptCount val="1"/>
                <c:pt idx="0">
                  <c:v>SAS</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187.10</c:v>
                </c:pt>
                <c:pt idx="1">
                  <c:v>217.44</c:v>
                </c:pt>
                <c:pt idx="2">
                  <c:v>200.67</c:v>
                </c:pt>
                <c:pt idx="3">
                  <c:v>197.06</c:v>
                </c:pt>
                <c:pt idx="4">
                  <c:v>246.26</c:v>
                </c:pt>
                <c:pt idx="5">
                  <c:v>169.85</c:v>
                </c:pt>
                <c:pt idx="6">
                  <c:v>178.39</c:v>
                </c:pt>
                <c:pt idx="7">
                  <c:v>157.11</c:v>
                </c:pt>
                <c:pt idx="8">
                  <c:v>160.63</c:v>
                </c:pt>
                <c:pt idx="9">
                  <c:v>157.87</c:v>
                </c:pt>
                <c:pt idx="10">
                  <c:v>140.32</c:v>
                </c:pt>
                <c:pt idx="11">
                  <c:v>141.83</c:v>
                </c:pt>
                <c:pt idx="12">
                  <c:v>137.09</c:v>
                </c:pt>
                <c:pt idx="13">
                  <c:v>161.36</c:v>
                </c:pt>
                <c:pt idx="14">
                  <c:v>156.15</c:v>
                </c:pt>
                <c:pt idx="15">
                  <c:v>149.33</c:v>
                </c:pt>
                <c:pt idx="16">
                  <c:v>165.69</c:v>
                </c:pt>
                <c:pt idx="17">
                  <c:v>165.92</c:v>
                </c:pt>
                <c:pt idx="18">
                  <c:v>170.75</c:v>
                </c:pt>
                <c:pt idx="19">
                  <c:v>179.83</c:v>
                </c:pt>
                <c:pt idx="20">
                  <c:v>156.23</c:v>
                </c:pt>
                <c:pt idx="21">
                  <c:v>152.79</c:v>
                </c:pt>
                <c:pt idx="22">
                  <c:v>157.04</c:v>
                </c:pt>
                <c:pt idx="23">
                  <c:v>158.09</c:v>
                </c:pt>
                <c:pt idx="24">
                  <c:v>159.50</c:v>
                </c:pt>
                <c:pt idx="25">
                  <c:v>164.19</c:v>
                </c:pt>
                <c:pt idx="26">
                  <c:v>163.86</c:v>
                </c:pt>
                <c:pt idx="27">
                  <c:v>175.52</c:v>
                </c:pt>
                <c:pt idx="28">
                  <c:v>189.30</c:v>
                </c:pt>
                <c:pt idx="29">
                  <c:v>175.27</c:v>
                </c:pt>
                <c:pt idx="30">
                  <c:v>163.01</c:v>
                </c:pt>
                <c:pt idx="31">
                  <c:v>167.40</c:v>
                </c:pt>
                <c:pt idx="32">
                  <c:v>170.81</c:v>
                </c:pt>
                <c:pt idx="33">
                  <c:v>167.95</c:v>
                </c:pt>
                <c:pt idx="34">
                  <c:v>201.23</c:v>
                </c:pt>
                <c:pt idx="35">
                  <c:v>165.18</c:v>
                </c:pt>
                <c:pt idx="36">
                  <c:v>167.05</c:v>
                </c:pt>
                <c:pt idx="37">
                  <c:v>154.15</c:v>
                </c:pt>
                <c:pt idx="38">
                  <c:v>156.24</c:v>
                </c:pt>
                <c:pt idx="39">
                  <c:v>176.82</c:v>
                </c:pt>
                <c:pt idx="40">
                  <c:v>199.26</c:v>
                </c:pt>
                <c:pt idx="41">
                  <c:v>155.88</c:v>
                </c:pt>
                <c:pt idx="42">
                  <c:v>155.78</c:v>
                </c:pt>
                <c:pt idx="43">
                  <c:v>175.06</c:v>
                </c:pt>
                <c:pt idx="44">
                  <c:v>169.93</c:v>
                </c:pt>
                <c:pt idx="45">
                  <c:v>169.81</c:v>
                </c:pt>
                <c:pt idx="46">
                  <c:v>157.33</c:v>
                </c:pt>
                <c:pt idx="47">
                  <c:v>159.34</c:v>
                </c:pt>
                <c:pt idx="48">
                  <c:v>172.03</c:v>
                </c:pt>
                <c:pt idx="49">
                  <c:v>183.64</c:v>
                </c:pt>
                <c:pt idx="50">
                  <c:v>169.00</c:v>
                </c:pt>
                <c:pt idx="51">
                  <c:v>164.74</c:v>
                </c:pt>
                <c:pt idx="52">
                  <c:v>183.35</c:v>
                </c:pt>
                <c:pt idx="53">
                  <c:v>169.06</c:v>
                </c:pt>
                <c:pt idx="54">
                  <c:v>165.45</c:v>
                </c:pt>
                <c:pt idx="55">
                  <c:v>168.13</c:v>
                </c:pt>
                <c:pt idx="56">
                  <c:v>148.73</c:v>
                </c:pt>
                <c:pt idx="57">
                  <c:v>175.12</c:v>
                </c:pt>
                <c:pt idx="58">
                  <c:v>182.03</c:v>
                </c:pt>
                <c:pt idx="59">
                  <c:v>193.89</c:v>
                </c:pt>
                <c:pt idx="60">
                  <c:v>180.79</c:v>
                </c:pt>
                <c:pt idx="61">
                  <c:v>183.90</c:v>
                </c:pt>
                <c:pt idx="62">
                  <c:v>162.77</c:v>
                </c:pt>
                <c:pt idx="63">
                  <c:v>166.60</c:v>
                </c:pt>
                <c:pt idx="64">
                  <c:v>197.84</c:v>
                </c:pt>
                <c:pt idx="65">
                  <c:v>204.71</c:v>
                </c:pt>
                <c:pt idx="66">
                  <c:v>222.47</c:v>
                </c:pt>
                <c:pt idx="67">
                  <c:v>182.10</c:v>
                </c:pt>
                <c:pt idx="68">
                  <c:v>164.54</c:v>
                </c:pt>
                <c:pt idx="69">
                  <c:v>169.10</c:v>
                </c:pt>
                <c:pt idx="70">
                  <c:v>183.11</c:v>
                </c:pt>
                <c:pt idx="71">
                  <c:v>177.21</c:v>
                </c:pt>
                <c:pt idx="72">
                  <c:v>218.38</c:v>
                </c:pt>
                <c:pt idx="73">
                  <c:v>221.43</c:v>
                </c:pt>
                <c:pt idx="74">
                  <c:v>196.17</c:v>
                </c:pt>
                <c:pt idx="75">
                  <c:v>223.25</c:v>
                </c:pt>
                <c:pt idx="76">
                  <c:v>219.75</c:v>
                </c:pt>
                <c:pt idx="77">
                  <c:v>213.76</c:v>
                </c:pt>
                <c:pt idx="78">
                  <c:v>174.81</c:v>
                </c:pt>
                <c:pt idx="79">
                  <c:v>213.76</c:v>
                </c:pt>
                <c:pt idx="80">
                  <c:v>232.50</c:v>
                </c:pt>
                <c:pt idx="81">
                  <c:v>265.09</c:v>
                </c:pt>
                <c:pt idx="82">
                  <c:v>243.67</c:v>
                </c:pt>
                <c:pt idx="83">
                  <c:v>196.23</c:v>
                </c:pt>
                <c:pt idx="84">
                  <c:v>193.92</c:v>
                </c:pt>
                <c:pt idx="85">
                  <c:v>196.61</c:v>
                </c:pt>
                <c:pt idx="86">
                  <c:v>178.71</c:v>
                </c:pt>
                <c:pt idx="87">
                  <c:v>192.74</c:v>
                </c:pt>
                <c:pt idx="88">
                  <c:v>190.57</c:v>
                </c:pt>
                <c:pt idx="89">
                  <c:v>206.44</c:v>
                </c:pt>
                <c:pt idx="90">
                  <c:v>259.76</c:v>
                </c:pt>
                <c:pt idx="91">
                  <c:v>227.17</c:v>
                </c:pt>
                <c:pt idx="92">
                  <c:v>241.14</c:v>
                </c:pt>
                <c:pt idx="93">
                  <c:v>253.99</c:v>
                </c:pt>
                <c:pt idx="94">
                  <c:v>208.26</c:v>
                </c:pt>
                <c:pt idx="95">
                  <c:v>218.57</c:v>
                </c:pt>
                <c:pt idx="96">
                  <c:v>227.81</c:v>
                </c:pt>
                <c:pt idx="97">
                  <c:v>276.02</c:v>
                </c:pt>
                <c:pt idx="98">
                  <c:v>301.53</c:v>
                </c:pt>
                <c:pt idx="99">
                  <c:v>317.17</c:v>
                </c:pt>
                <c:pt idx="100">
                  <c:v>307.76</c:v>
                </c:pt>
                <c:pt idx="101">
                  <c:v>319.99</c:v>
                </c:pt>
                <c:pt idx="102">
                  <c:v>297.00</c:v>
                </c:pt>
                <c:pt idx="103">
                  <c:v>281.63</c:v>
                </c:pt>
                <c:pt idx="104">
                  <c:v>278.84</c:v>
                </c:pt>
                <c:pt idx="105">
                  <c:v>299.04</c:v>
                </c:pt>
                <c:pt idx="106">
                  <c:v>282.57</c:v>
                </c:pt>
                <c:pt idx="107">
                  <c:v>293.29</c:v>
                </c:pt>
                <c:pt idx="108">
                  <c:v>312.34</c:v>
                </c:pt>
                <c:pt idx="109">
                  <c:v>307.84</c:v>
                </c:pt>
                <c:pt idx="110">
                  <c:v>291.19</c:v>
                </c:pt>
                <c:pt idx="111">
                  <c:v>289.39</c:v>
                </c:pt>
                <c:pt idx="112">
                  <c:v>313.15</c:v>
                </c:pt>
                <c:pt idx="113">
                  <c:v>296.86</c:v>
                </c:pt>
                <c:pt idx="114">
                  <c:v>303.90</c:v>
                </c:pt>
                <c:pt idx="115">
                  <c:v>282.97</c:v>
                </c:pt>
                <c:pt idx="116">
                  <c:v>290.68</c:v>
                </c:pt>
                <c:pt idx="117">
                  <c:v>292.99</c:v>
                </c:pt>
                <c:pt idx="118">
                  <c:v>296.70</c:v>
                </c:pt>
                <c:pt idx="119">
                  <c:v>281.14</c:v>
                </c:pt>
                <c:pt idx="120">
                  <c:v>187.48</c:v>
                </c:pt>
                <c:pt idx="121">
                  <c:v>256.64</c:v>
                </c:pt>
                <c:pt idx="122">
                  <c:v>259.32</c:v>
                </c:pt>
                <c:pt idx="123">
                  <c:v>224.32</c:v>
                </c:pt>
                <c:pt idx="124">
                  <c:v>207.20</c:v>
                </c:pt>
                <c:pt idx="125">
                  <c:v>178.36</c:v>
                </c:pt>
                <c:pt idx="126">
                  <c:v>192.45</c:v>
                </c:pt>
                <c:pt idx="127">
                  <c:v>730.62</c:v>
                </c:pt>
                <c:pt idx="128">
                  <c:v>797.34</c:v>
                </c:pt>
                <c:pt idx="129">
                  <c:v>624.53</c:v>
                </c:pt>
                <c:pt idx="130">
                  <c:v>921.28</c:v>
                </c:pt>
                <c:pt idx="131">
                  <c:v>724.07</c:v>
                </c:pt>
                <c:pt idx="132">
                  <c:v>467.60</c:v>
                </c:pt>
                <c:pt idx="133">
                  <c:v>181.05</c:v>
                </c:pt>
                <c:pt idx="134">
                  <c:v>154.33</c:v>
                </c:pt>
                <c:pt idx="135">
                  <c:v>167.14</c:v>
                </c:pt>
                <c:pt idx="136">
                  <c:v>164.23</c:v>
                </c:pt>
                <c:pt idx="137">
                  <c:v>156.94</c:v>
                </c:pt>
                <c:pt idx="138">
                  <c:v>169.87</c:v>
                </c:pt>
                <c:pt idx="139">
                  <c:v>164.37</c:v>
                </c:pt>
                <c:pt idx="140">
                  <c:v>166.77</c:v>
                </c:pt>
                <c:pt idx="141">
                  <c:v>171.97</c:v>
                </c:pt>
                <c:pt idx="142">
                  <c:v>176.57</c:v>
                </c:pt>
                <c:pt idx="143">
                  <c:v>162.35</c:v>
                </c:pt>
                <c:pt idx="144">
                  <c:v>217.01</c:v>
                </c:pt>
                <c:pt idx="145">
                  <c:v>230.81</c:v>
                </c:pt>
                <c:pt idx="146">
                  <c:v>209.07</c:v>
                </c:pt>
                <c:pt idx="147">
                  <c:v>225.07</c:v>
                </c:pt>
                <c:pt idx="148">
                  <c:v>212.96</c:v>
                </c:pt>
                <c:pt idx="149">
                  <c:v>219.11</c:v>
                </c:pt>
                <c:pt idx="150">
                  <c:v>199.85</c:v>
                </c:pt>
                <c:pt idx="151">
                  <c:v>203.71</c:v>
                </c:pt>
                <c:pt idx="152">
                  <c:v>196.51</c:v>
                </c:pt>
                <c:pt idx="153">
                  <c:v>208.89</c:v>
                </c:pt>
                <c:pt idx="154">
                  <c:v>220.15</c:v>
                </c:pt>
              </c:numCache>
            </c:numRef>
          </c:yVal>
        </c:ser>
        <c:axId val="81357650"/>
        <c:axId val="81357651"/>
      </c:scatterChart>
      <c:valAx>
        <c:axId val="81357650"/>
        <c:scaling>
          <c:orientation val="minMax"/>
          <c:max val="42036.12142361111"/>
          <c:min val="42035.583333333336"/>
        </c:scaling>
        <c:delete val="0"/>
        <c:axPos val="b"/>
        <c:numFmt formatCode="h:mm;@" sourceLinked="1"/>
        <c:tickLblPos val="nextTo"/>
        <c:crossAx val="81357651"/>
        <c:crosses val="autoZero"/>
      </c:valAx>
      <c:valAx>
        <c:axId val="81357651"/>
        <c:scaling>
          <c:orientation val="minMax"/>
        </c:scaling>
        <c:delete val="0"/>
        <c:axPos val="l"/>
        <c:title>
          <c:tx>
            <c:rich>
              <a:bodyPr rot="-5400000" vert="horz"/>
              <a:lstStyle/>
              <a:p>
                <a:pPr>
                  <a:defRPr/>
                </a:pPr>
                <a:r>
                  <a:rPr lang="en-US"/>
                  <a:t>Disk IOPS</a:t>
                </a:r>
              </a:p>
            </c:rich>
          </c:tx>
          <c:layout/>
          <c:overlay val="0"/>
        </c:title>
        <c:numFmt formatCode="#,##0" sourceLinked="0"/>
        <c:majorTickMark val="cross"/>
        <c:minorTickMark val="cross"/>
        <c:tickLblPos val="nextTo"/>
        <c:crossAx val="81357650"/>
        <c:crosses val="autoZero"/>
        <c:crossBetween val="midCat"/>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sjemcrpa01, sjemcrpa02</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3381.49</c:v>
                </c:pt>
                <c:pt idx="1">
                  <c:v>6035.64</c:v>
                </c:pt>
                <c:pt idx="2">
                  <c:v>5766.17</c:v>
                </c:pt>
                <c:pt idx="3">
                  <c:v>5220.84</c:v>
                </c:pt>
                <c:pt idx="4">
                  <c:v>3822.70</c:v>
                </c:pt>
                <c:pt idx="5">
                  <c:v>4192.86</c:v>
                </c:pt>
                <c:pt idx="6">
                  <c:v>5382.75</c:v>
                </c:pt>
                <c:pt idx="7">
                  <c:v>3743.63</c:v>
                </c:pt>
                <c:pt idx="8">
                  <c:v>4852.16</c:v>
                </c:pt>
                <c:pt idx="9">
                  <c:v>1509.17</c:v>
                </c:pt>
                <c:pt idx="10">
                  <c:v>2289.59</c:v>
                </c:pt>
                <c:pt idx="11">
                  <c:v>1764.11</c:v>
                </c:pt>
                <c:pt idx="12">
                  <c:v>1589.13</c:v>
                </c:pt>
                <c:pt idx="13">
                  <c:v>2751.29</c:v>
                </c:pt>
                <c:pt idx="14">
                  <c:v>1575.95</c:v>
                </c:pt>
                <c:pt idx="15">
                  <c:v>4124.66</c:v>
                </c:pt>
                <c:pt idx="16">
                  <c:v>5363.19</c:v>
                </c:pt>
                <c:pt idx="17">
                  <c:v>1550.26</c:v>
                </c:pt>
                <c:pt idx="18">
                  <c:v>5695.47</c:v>
                </c:pt>
                <c:pt idx="19">
                  <c:v>4900.37</c:v>
                </c:pt>
                <c:pt idx="20">
                  <c:v>4029.04</c:v>
                </c:pt>
                <c:pt idx="21">
                  <c:v>1744.58</c:v>
                </c:pt>
                <c:pt idx="22">
                  <c:v>3503.48</c:v>
                </c:pt>
                <c:pt idx="23">
                  <c:v>3162.42</c:v>
                </c:pt>
                <c:pt idx="24">
                  <c:v>2221.84</c:v>
                </c:pt>
                <c:pt idx="25">
                  <c:v>3603.64</c:v>
                </c:pt>
                <c:pt idx="26">
                  <c:v>3988.30</c:v>
                </c:pt>
                <c:pt idx="27">
                  <c:v>4639.12</c:v>
                </c:pt>
                <c:pt idx="28">
                  <c:v>5675.24</c:v>
                </c:pt>
                <c:pt idx="29">
                  <c:v>2491.04</c:v>
                </c:pt>
                <c:pt idx="30">
                  <c:v>3252.38</c:v>
                </c:pt>
                <c:pt idx="31">
                  <c:v>3843.02</c:v>
                </c:pt>
                <c:pt idx="32">
                  <c:v>4099.60</c:v>
                </c:pt>
                <c:pt idx="33">
                  <c:v>3571.57</c:v>
                </c:pt>
                <c:pt idx="34">
                  <c:v>5735.52</c:v>
                </c:pt>
                <c:pt idx="35">
                  <c:v>4424.64</c:v>
                </c:pt>
                <c:pt idx="36">
                  <c:v>2899.56</c:v>
                </c:pt>
                <c:pt idx="37">
                  <c:v>1277.39</c:v>
                </c:pt>
                <c:pt idx="38">
                  <c:v>3467.38</c:v>
                </c:pt>
                <c:pt idx="39">
                  <c:v>4786.73</c:v>
                </c:pt>
                <c:pt idx="40">
                  <c:v>5296.19</c:v>
                </c:pt>
                <c:pt idx="41">
                  <c:v>2756.33</c:v>
                </c:pt>
                <c:pt idx="42">
                  <c:v>3361.62</c:v>
                </c:pt>
                <c:pt idx="43">
                  <c:v>4286.79</c:v>
                </c:pt>
                <c:pt idx="44">
                  <c:v>4330.03</c:v>
                </c:pt>
                <c:pt idx="45">
                  <c:v>3626.11</c:v>
                </c:pt>
                <c:pt idx="46">
                  <c:v>3709.77</c:v>
                </c:pt>
                <c:pt idx="47">
                  <c:v>3827.53</c:v>
                </c:pt>
                <c:pt idx="48">
                  <c:v>4613.37</c:v>
                </c:pt>
                <c:pt idx="49">
                  <c:v>4297.57</c:v>
                </c:pt>
                <c:pt idx="50">
                  <c:v>4489.20</c:v>
                </c:pt>
                <c:pt idx="51">
                  <c:v>4585.02</c:v>
                </c:pt>
                <c:pt idx="52">
                  <c:v>5105.30</c:v>
                </c:pt>
                <c:pt idx="53">
                  <c:v>1635.67</c:v>
                </c:pt>
                <c:pt idx="54">
                  <c:v>4252.61</c:v>
                </c:pt>
                <c:pt idx="55">
                  <c:v>4555.51</c:v>
                </c:pt>
                <c:pt idx="56">
                  <c:v>3702.38</c:v>
                </c:pt>
                <c:pt idx="57">
                  <c:v>4591.03</c:v>
                </c:pt>
                <c:pt idx="58">
                  <c:v>3148.16</c:v>
                </c:pt>
                <c:pt idx="59">
                  <c:v>4974.67</c:v>
                </c:pt>
                <c:pt idx="60">
                  <c:v>4815.58</c:v>
                </c:pt>
                <c:pt idx="61">
                  <c:v>3371.24</c:v>
                </c:pt>
                <c:pt idx="62">
                  <c:v>1767.12</c:v>
                </c:pt>
                <c:pt idx="63">
                  <c:v>4265.20</c:v>
                </c:pt>
                <c:pt idx="64">
                  <c:v>5628.17</c:v>
                </c:pt>
                <c:pt idx="65">
                  <c:v>4878.69</c:v>
                </c:pt>
                <c:pt idx="66">
                  <c:v>4757.61</c:v>
                </c:pt>
                <c:pt idx="67">
                  <c:v>4160.02</c:v>
                </c:pt>
                <c:pt idx="68">
                  <c:v>1724.41</c:v>
                </c:pt>
                <c:pt idx="69">
                  <c:v>2987.17</c:v>
                </c:pt>
                <c:pt idx="70">
                  <c:v>4734.78</c:v>
                </c:pt>
                <c:pt idx="71">
                  <c:v>4788.11</c:v>
                </c:pt>
                <c:pt idx="72">
                  <c:v>5678.85</c:v>
                </c:pt>
                <c:pt idx="73">
                  <c:v>3512.09</c:v>
                </c:pt>
                <c:pt idx="74">
                  <c:v>6081.28</c:v>
                </c:pt>
                <c:pt idx="75">
                  <c:v>6841.32</c:v>
                </c:pt>
                <c:pt idx="76">
                  <c:v>7395.01</c:v>
                </c:pt>
                <c:pt idx="77">
                  <c:v>2546.54</c:v>
                </c:pt>
                <c:pt idx="78">
                  <c:v>3958.37</c:v>
                </c:pt>
                <c:pt idx="79">
                  <c:v>5448.55</c:v>
                </c:pt>
                <c:pt idx="80">
                  <c:v>6727.12</c:v>
                </c:pt>
                <c:pt idx="81">
                  <c:v>7321.34</c:v>
                </c:pt>
                <c:pt idx="82">
                  <c:v>6229.11</c:v>
                </c:pt>
                <c:pt idx="83">
                  <c:v>4124.64</c:v>
                </c:pt>
                <c:pt idx="84">
                  <c:v>3956.39</c:v>
                </c:pt>
                <c:pt idx="85">
                  <c:v>3421.66</c:v>
                </c:pt>
                <c:pt idx="86">
                  <c:v>4605.73</c:v>
                </c:pt>
                <c:pt idx="87">
                  <c:v>5867.32</c:v>
                </c:pt>
                <c:pt idx="88">
                  <c:v>5602.91</c:v>
                </c:pt>
                <c:pt idx="89">
                  <c:v>5534.99</c:v>
                </c:pt>
                <c:pt idx="90">
                  <c:v>7373.96</c:v>
                </c:pt>
                <c:pt idx="91">
                  <c:v>6908.10</c:v>
                </c:pt>
                <c:pt idx="92">
                  <c:v>7343.23</c:v>
                </c:pt>
                <c:pt idx="93">
                  <c:v>4748.12</c:v>
                </c:pt>
                <c:pt idx="94">
                  <c:v>2512.64</c:v>
                </c:pt>
                <c:pt idx="95">
                  <c:v>2667.95</c:v>
                </c:pt>
                <c:pt idx="96">
                  <c:v>4353.69</c:v>
                </c:pt>
                <c:pt idx="97">
                  <c:v>5705.60</c:v>
                </c:pt>
                <c:pt idx="98">
                  <c:v>6224.42</c:v>
                </c:pt>
                <c:pt idx="99">
                  <c:v>6131.93</c:v>
                </c:pt>
                <c:pt idx="100">
                  <c:v>7117.81</c:v>
                </c:pt>
                <c:pt idx="101">
                  <c:v>6244.87</c:v>
                </c:pt>
                <c:pt idx="102">
                  <c:v>4844.44</c:v>
                </c:pt>
                <c:pt idx="103">
                  <c:v>5171.51</c:v>
                </c:pt>
                <c:pt idx="104">
                  <c:v>6021.35</c:v>
                </c:pt>
                <c:pt idx="105">
                  <c:v>6498.63</c:v>
                </c:pt>
                <c:pt idx="106">
                  <c:v>10032.70</c:v>
                </c:pt>
                <c:pt idx="107">
                  <c:v>10343.79</c:v>
                </c:pt>
                <c:pt idx="108">
                  <c:v>6021.80</c:v>
                </c:pt>
                <c:pt idx="109">
                  <c:v>7135.58</c:v>
                </c:pt>
                <c:pt idx="110">
                  <c:v>6778.37</c:v>
                </c:pt>
                <c:pt idx="111">
                  <c:v>7964.22</c:v>
                </c:pt>
                <c:pt idx="112">
                  <c:v>8783.28</c:v>
                </c:pt>
                <c:pt idx="113">
                  <c:v>7882.85</c:v>
                </c:pt>
                <c:pt idx="114">
                  <c:v>9679.63</c:v>
                </c:pt>
                <c:pt idx="115">
                  <c:v>7671.95</c:v>
                </c:pt>
                <c:pt idx="116">
                  <c:v>9042.31</c:v>
                </c:pt>
                <c:pt idx="117">
                  <c:v>8490.90</c:v>
                </c:pt>
                <c:pt idx="118">
                  <c:v>6250.96</c:v>
                </c:pt>
                <c:pt idx="119">
                  <c:v>2545.09</c:v>
                </c:pt>
                <c:pt idx="120">
                  <c:v>2168.76</c:v>
                </c:pt>
                <c:pt idx="121">
                  <c:v>6014.28</c:v>
                </c:pt>
                <c:pt idx="122">
                  <c:v>5381.89</c:v>
                </c:pt>
                <c:pt idx="123">
                  <c:v>5366.54</c:v>
                </c:pt>
                <c:pt idx="124">
                  <c:v>4342.23</c:v>
                </c:pt>
                <c:pt idx="125">
                  <c:v>4386.13</c:v>
                </c:pt>
                <c:pt idx="126">
                  <c:v>5051.37</c:v>
                </c:pt>
                <c:pt idx="127">
                  <c:v>2461.92</c:v>
                </c:pt>
                <c:pt idx="128">
                  <c:v>2169.82</c:v>
                </c:pt>
                <c:pt idx="129">
                  <c:v>3656.39</c:v>
                </c:pt>
                <c:pt idx="130">
                  <c:v>4591.40</c:v>
                </c:pt>
                <c:pt idx="131">
                  <c:v>1974.72</c:v>
                </c:pt>
                <c:pt idx="132">
                  <c:v>2081.13</c:v>
                </c:pt>
                <c:pt idx="133">
                  <c:v>1516.65</c:v>
                </c:pt>
                <c:pt idx="134">
                  <c:v>1500.30</c:v>
                </c:pt>
                <c:pt idx="135">
                  <c:v>2996.39</c:v>
                </c:pt>
                <c:pt idx="136">
                  <c:v>2642.33</c:v>
                </c:pt>
                <c:pt idx="137">
                  <c:v>2219.19</c:v>
                </c:pt>
                <c:pt idx="138">
                  <c:v>4534.96</c:v>
                </c:pt>
                <c:pt idx="139">
                  <c:v>2942.29</c:v>
                </c:pt>
                <c:pt idx="140">
                  <c:v>5061.29</c:v>
                </c:pt>
                <c:pt idx="141">
                  <c:v>3568.14</c:v>
                </c:pt>
                <c:pt idx="142">
                  <c:v>4484.32</c:v>
                </c:pt>
                <c:pt idx="143">
                  <c:v>1722.56</c:v>
                </c:pt>
                <c:pt idx="144">
                  <c:v>4031.08</c:v>
                </c:pt>
                <c:pt idx="145">
                  <c:v>5962.64</c:v>
                </c:pt>
                <c:pt idx="146">
                  <c:v>5426.45</c:v>
                </c:pt>
                <c:pt idx="147">
                  <c:v>4389.76</c:v>
                </c:pt>
                <c:pt idx="148">
                  <c:v>6034.55</c:v>
                </c:pt>
                <c:pt idx="149">
                  <c:v>3818.96</c:v>
                </c:pt>
                <c:pt idx="150">
                  <c:v>4558.94</c:v>
                </c:pt>
                <c:pt idx="151">
                  <c:v>5068.67</c:v>
                </c:pt>
                <c:pt idx="152">
                  <c:v>2868.97</c:v>
                </c:pt>
                <c:pt idx="153">
                  <c:v>4719.90</c:v>
                </c:pt>
                <c:pt idx="154">
                  <c:v>3905.70</c:v>
                </c:pt>
              </c:numCache>
            </c:numRef>
          </c:yVal>
        </c:ser>
        <c:ser>
          <c:idx val="1"/>
          <c:order val="1"/>
          <c:smooth val="0"/>
          <c:tx>
            <c:strRef>
              <c:f>Sheet1!$C$1</c:f>
              <c:strCache>
                <c:ptCount val="1"/>
                <c:pt idx="0">
                  <c:v>sapqas01</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1086.23</c:v>
                </c:pt>
                <c:pt idx="1">
                  <c:v>662.11</c:v>
                </c:pt>
                <c:pt idx="2">
                  <c:v>570.75</c:v>
                </c:pt>
                <c:pt idx="3">
                  <c:v>614.27</c:v>
                </c:pt>
                <c:pt idx="4">
                  <c:v>521.66</c:v>
                </c:pt>
                <c:pt idx="5">
                  <c:v>107.76</c:v>
                </c:pt>
                <c:pt idx="6">
                  <c:v>51.37</c:v>
                </c:pt>
                <c:pt idx="7">
                  <c:v>13.42</c:v>
                </c:pt>
                <c:pt idx="8">
                  <c:v>33.71</c:v>
                </c:pt>
                <c:pt idx="9">
                  <c:v>49.78</c:v>
                </c:pt>
                <c:pt idx="10">
                  <c:v>34.95</c:v>
                </c:pt>
                <c:pt idx="11">
                  <c:v>11.85</c:v>
                </c:pt>
                <c:pt idx="12">
                  <c:v>27.16</c:v>
                </c:pt>
                <c:pt idx="13">
                  <c:v>16.78</c:v>
                </c:pt>
                <c:pt idx="14">
                  <c:v>15.55</c:v>
                </c:pt>
                <c:pt idx="15">
                  <c:v>22.00</c:v>
                </c:pt>
                <c:pt idx="16">
                  <c:v>109.05</c:v>
                </c:pt>
                <c:pt idx="17">
                  <c:v>557.62</c:v>
                </c:pt>
                <c:pt idx="18">
                  <c:v>525.30</c:v>
                </c:pt>
                <c:pt idx="19">
                  <c:v>528.80</c:v>
                </c:pt>
                <c:pt idx="20">
                  <c:v>526.41</c:v>
                </c:pt>
                <c:pt idx="21">
                  <c:v>371.10</c:v>
                </c:pt>
                <c:pt idx="22">
                  <c:v>30.98</c:v>
                </c:pt>
                <c:pt idx="23">
                  <c:v>15.72</c:v>
                </c:pt>
                <c:pt idx="24">
                  <c:v>21.92</c:v>
                </c:pt>
                <c:pt idx="25">
                  <c:v>16.73</c:v>
                </c:pt>
                <c:pt idx="26">
                  <c:v>10.52</c:v>
                </c:pt>
                <c:pt idx="27">
                  <c:v>22.04</c:v>
                </c:pt>
                <c:pt idx="28">
                  <c:v>12.15</c:v>
                </c:pt>
                <c:pt idx="29">
                  <c:v>12.78</c:v>
                </c:pt>
                <c:pt idx="30">
                  <c:v>22.94</c:v>
                </c:pt>
                <c:pt idx="31">
                  <c:v>11.92</c:v>
                </c:pt>
                <c:pt idx="32">
                  <c:v>13.90</c:v>
                </c:pt>
                <c:pt idx="33">
                  <c:v>51.35</c:v>
                </c:pt>
                <c:pt idx="34">
                  <c:v>15.55</c:v>
                </c:pt>
                <c:pt idx="35">
                  <c:v>13.15</c:v>
                </c:pt>
                <c:pt idx="36">
                  <c:v>529.60</c:v>
                </c:pt>
                <c:pt idx="37">
                  <c:v>560.88</c:v>
                </c:pt>
                <c:pt idx="38">
                  <c:v>542.86</c:v>
                </c:pt>
                <c:pt idx="39">
                  <c:v>565.54</c:v>
                </c:pt>
                <c:pt idx="40">
                  <c:v>524.76</c:v>
                </c:pt>
                <c:pt idx="41">
                  <c:v>577.99</c:v>
                </c:pt>
                <c:pt idx="42">
                  <c:v>542.42</c:v>
                </c:pt>
                <c:pt idx="43">
                  <c:v>521.24</c:v>
                </c:pt>
                <c:pt idx="44">
                  <c:v>472.99</c:v>
                </c:pt>
                <c:pt idx="45">
                  <c:v>311.32</c:v>
                </c:pt>
                <c:pt idx="46">
                  <c:v>38.56</c:v>
                </c:pt>
                <c:pt idx="47">
                  <c:v>16.15</c:v>
                </c:pt>
                <c:pt idx="48">
                  <c:v>289.71</c:v>
                </c:pt>
                <c:pt idx="49">
                  <c:v>50.22</c:v>
                </c:pt>
                <c:pt idx="50">
                  <c:v>15.88</c:v>
                </c:pt>
                <c:pt idx="51">
                  <c:v>21.37</c:v>
                </c:pt>
                <c:pt idx="52">
                  <c:v>14.36</c:v>
                </c:pt>
                <c:pt idx="53">
                  <c:v>12.89</c:v>
                </c:pt>
                <c:pt idx="54">
                  <c:v>21.56</c:v>
                </c:pt>
                <c:pt idx="55">
                  <c:v>15.12</c:v>
                </c:pt>
                <c:pt idx="56">
                  <c:v>15.39</c:v>
                </c:pt>
                <c:pt idx="57">
                  <c:v>50.85</c:v>
                </c:pt>
                <c:pt idx="58">
                  <c:v>78.71</c:v>
                </c:pt>
                <c:pt idx="59">
                  <c:v>17.25</c:v>
                </c:pt>
                <c:pt idx="60">
                  <c:v>34.95</c:v>
                </c:pt>
                <c:pt idx="61">
                  <c:v>16.46</c:v>
                </c:pt>
                <c:pt idx="62">
                  <c:v>16.57</c:v>
                </c:pt>
                <c:pt idx="63">
                  <c:v>24.06</c:v>
                </c:pt>
                <c:pt idx="64">
                  <c:v>14.94</c:v>
                </c:pt>
                <c:pt idx="65">
                  <c:v>12.58</c:v>
                </c:pt>
                <c:pt idx="66">
                  <c:v>22.68</c:v>
                </c:pt>
                <c:pt idx="67">
                  <c:v>13.42</c:v>
                </c:pt>
                <c:pt idx="68">
                  <c:v>13.85</c:v>
                </c:pt>
                <c:pt idx="69">
                  <c:v>52.79</c:v>
                </c:pt>
                <c:pt idx="70">
                  <c:v>18.41</c:v>
                </c:pt>
                <c:pt idx="71">
                  <c:v>20.70</c:v>
                </c:pt>
                <c:pt idx="72">
                  <c:v>522.79</c:v>
                </c:pt>
                <c:pt idx="73">
                  <c:v>520.26</c:v>
                </c:pt>
                <c:pt idx="74">
                  <c:v>534.60</c:v>
                </c:pt>
                <c:pt idx="75">
                  <c:v>571.32</c:v>
                </c:pt>
                <c:pt idx="76">
                  <c:v>530.77</c:v>
                </c:pt>
                <c:pt idx="77">
                  <c:v>529.25</c:v>
                </c:pt>
                <c:pt idx="78">
                  <c:v>511.36</c:v>
                </c:pt>
                <c:pt idx="79">
                  <c:v>513.29</c:v>
                </c:pt>
                <c:pt idx="80">
                  <c:v>348.71</c:v>
                </c:pt>
                <c:pt idx="81">
                  <c:v>283.69</c:v>
                </c:pt>
                <c:pt idx="82">
                  <c:v>27.13</c:v>
                </c:pt>
                <c:pt idx="83">
                  <c:v>12.98</c:v>
                </c:pt>
                <c:pt idx="84">
                  <c:v>24.54</c:v>
                </c:pt>
                <c:pt idx="85">
                  <c:v>15.08</c:v>
                </c:pt>
                <c:pt idx="86">
                  <c:v>14.40</c:v>
                </c:pt>
                <c:pt idx="87">
                  <c:v>22.20</c:v>
                </c:pt>
                <c:pt idx="88">
                  <c:v>14.82</c:v>
                </c:pt>
                <c:pt idx="89">
                  <c:v>12.92</c:v>
                </c:pt>
                <c:pt idx="90">
                  <c:v>23.41</c:v>
                </c:pt>
                <c:pt idx="91">
                  <c:v>13.68</c:v>
                </c:pt>
                <c:pt idx="92">
                  <c:v>11.25</c:v>
                </c:pt>
                <c:pt idx="93">
                  <c:v>52.82</c:v>
                </c:pt>
                <c:pt idx="94">
                  <c:v>17.76</c:v>
                </c:pt>
                <c:pt idx="95">
                  <c:v>13.19</c:v>
                </c:pt>
                <c:pt idx="96">
                  <c:v>439.89</c:v>
                </c:pt>
                <c:pt idx="97">
                  <c:v>302.47</c:v>
                </c:pt>
                <c:pt idx="98">
                  <c:v>288.06</c:v>
                </c:pt>
                <c:pt idx="99">
                  <c:v>328.26</c:v>
                </c:pt>
                <c:pt idx="100">
                  <c:v>245.57</c:v>
                </c:pt>
                <c:pt idx="101">
                  <c:v>25.34</c:v>
                </c:pt>
                <c:pt idx="102">
                  <c:v>27.45</c:v>
                </c:pt>
                <c:pt idx="103">
                  <c:v>12.38</c:v>
                </c:pt>
                <c:pt idx="104">
                  <c:v>15.88</c:v>
                </c:pt>
                <c:pt idx="105">
                  <c:v>51.93</c:v>
                </c:pt>
                <c:pt idx="106">
                  <c:v>15.33</c:v>
                </c:pt>
                <c:pt idx="107">
                  <c:v>12.77</c:v>
                </c:pt>
                <c:pt idx="108">
                  <c:v>45.35</c:v>
                </c:pt>
                <c:pt idx="109">
                  <c:v>16.73</c:v>
                </c:pt>
                <c:pt idx="110">
                  <c:v>29.77</c:v>
                </c:pt>
                <c:pt idx="111">
                  <c:v>22.13</c:v>
                </c:pt>
                <c:pt idx="112">
                  <c:v>33.37</c:v>
                </c:pt>
                <c:pt idx="113">
                  <c:v>15.06</c:v>
                </c:pt>
                <c:pt idx="114">
                  <c:v>19.17</c:v>
                </c:pt>
                <c:pt idx="115">
                  <c:v>13.94</c:v>
                </c:pt>
                <c:pt idx="116">
                  <c:v>14.24</c:v>
                </c:pt>
                <c:pt idx="117">
                  <c:v>71.06</c:v>
                </c:pt>
                <c:pt idx="118">
                  <c:v>13.75</c:v>
                </c:pt>
                <c:pt idx="119">
                  <c:v>13.27</c:v>
                </c:pt>
                <c:pt idx="120">
                  <c:v>292.20</c:v>
                </c:pt>
                <c:pt idx="121">
                  <c:v>314.55</c:v>
                </c:pt>
                <c:pt idx="122">
                  <c:v>318.01</c:v>
                </c:pt>
                <c:pt idx="123">
                  <c:v>312.92</c:v>
                </c:pt>
                <c:pt idx="124">
                  <c:v>224.68</c:v>
                </c:pt>
                <c:pt idx="125">
                  <c:v>26.45</c:v>
                </c:pt>
                <c:pt idx="126">
                  <c:v>24.06</c:v>
                </c:pt>
                <c:pt idx="127">
                  <c:v>15.93</c:v>
                </c:pt>
                <c:pt idx="128">
                  <c:v>12.19</c:v>
                </c:pt>
                <c:pt idx="129">
                  <c:v>51.31</c:v>
                </c:pt>
                <c:pt idx="130">
                  <c:v>15.28</c:v>
                </c:pt>
                <c:pt idx="131">
                  <c:v>14.49</c:v>
                </c:pt>
                <c:pt idx="132">
                  <c:v>23.32</c:v>
                </c:pt>
                <c:pt idx="133">
                  <c:v>14.34</c:v>
                </c:pt>
                <c:pt idx="134">
                  <c:v>12.92</c:v>
                </c:pt>
                <c:pt idx="135">
                  <c:v>20.90</c:v>
                </c:pt>
                <c:pt idx="136">
                  <c:v>12.15</c:v>
                </c:pt>
                <c:pt idx="137">
                  <c:v>13.05</c:v>
                </c:pt>
                <c:pt idx="138">
                  <c:v>23.40</c:v>
                </c:pt>
                <c:pt idx="139">
                  <c:v>13.37</c:v>
                </c:pt>
                <c:pt idx="140">
                  <c:v>58.62</c:v>
                </c:pt>
                <c:pt idx="141">
                  <c:v>60.74</c:v>
                </c:pt>
                <c:pt idx="142">
                  <c:v>22.11</c:v>
                </c:pt>
                <c:pt idx="143">
                  <c:v>227.17</c:v>
                </c:pt>
                <c:pt idx="144">
                  <c:v>683.72</c:v>
                </c:pt>
                <c:pt idx="145">
                  <c:v>672.22</c:v>
                </c:pt>
                <c:pt idx="146">
                  <c:v>1188.53</c:v>
                </c:pt>
                <c:pt idx="147">
                  <c:v>675.47</c:v>
                </c:pt>
                <c:pt idx="148">
                  <c:v>949.91</c:v>
                </c:pt>
                <c:pt idx="149">
                  <c:v>1015.19</c:v>
                </c:pt>
                <c:pt idx="150">
                  <c:v>1010.60</c:v>
                </c:pt>
                <c:pt idx="151">
                  <c:v>1070.65</c:v>
                </c:pt>
                <c:pt idx="152">
                  <c:v>1168.09</c:v>
                </c:pt>
                <c:pt idx="153">
                  <c:v>1167.99</c:v>
                </c:pt>
                <c:pt idx="154">
                  <c:v>1188.41</c:v>
                </c:pt>
              </c:numCache>
            </c:numRef>
          </c:yVal>
        </c:ser>
        <c:ser>
          <c:idx val="2"/>
          <c:order val="2"/>
          <c:smooth val="0"/>
          <c:tx>
            <c:strRef>
              <c:f>Sheet1!$D$1</c:f>
              <c:strCache>
                <c:ptCount val="1"/>
                <c:pt idx="0">
                  <c:v>sjsqlqa10</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8.43</c:v>
                </c:pt>
                <c:pt idx="1">
                  <c:v>0.44</c:v>
                </c:pt>
                <c:pt idx="2">
                  <c:v>0.08</c:v>
                </c:pt>
                <c:pt idx="3">
                  <c:v>0.08</c:v>
                </c:pt>
                <c:pt idx="4">
                  <c:v>0.10</c:v>
                </c:pt>
                <c:pt idx="5">
                  <c:v>0.89</c:v>
                </c:pt>
                <c:pt idx="6">
                  <c:v>8.11</c:v>
                </c:pt>
                <c:pt idx="7">
                  <c:v>0.07</c:v>
                </c:pt>
                <c:pt idx="8">
                  <c:v>0.13</c:v>
                </c:pt>
                <c:pt idx="9">
                  <c:v>0.06</c:v>
                </c:pt>
                <c:pt idx="10">
                  <c:v>0.05</c:v>
                </c:pt>
                <c:pt idx="11">
                  <c:v>0.83</c:v>
                </c:pt>
                <c:pt idx="12">
                  <c:v>10.87</c:v>
                </c:pt>
                <c:pt idx="13">
                  <c:v>0.49</c:v>
                </c:pt>
                <c:pt idx="14">
                  <c:v>0.23</c:v>
                </c:pt>
                <c:pt idx="15">
                  <c:v>0.10</c:v>
                </c:pt>
                <c:pt idx="16">
                  <c:v>0.06</c:v>
                </c:pt>
                <c:pt idx="17">
                  <c:v>0.76</c:v>
                </c:pt>
                <c:pt idx="18">
                  <c:v>8.33</c:v>
                </c:pt>
                <c:pt idx="19">
                  <c:v>0.07</c:v>
                </c:pt>
                <c:pt idx="20">
                  <c:v>0.26</c:v>
                </c:pt>
                <c:pt idx="21">
                  <c:v>0.06</c:v>
                </c:pt>
                <c:pt idx="22">
                  <c:v>0.05</c:v>
                </c:pt>
                <c:pt idx="23">
                  <c:v>9.51</c:v>
                </c:pt>
                <c:pt idx="24">
                  <c:v>0.88</c:v>
                </c:pt>
                <c:pt idx="25">
                  <c:v>0.06</c:v>
                </c:pt>
                <c:pt idx="26">
                  <c:v>0.00</c:v>
                </c:pt>
                <c:pt idx="27">
                  <c:v>0.09</c:v>
                </c:pt>
                <c:pt idx="28">
                  <c:v>0.06</c:v>
                </c:pt>
                <c:pt idx="29">
                  <c:v>0.47</c:v>
                </c:pt>
                <c:pt idx="30">
                  <c:v>8.46</c:v>
                </c:pt>
                <c:pt idx="31">
                  <c:v>0.26</c:v>
                </c:pt>
                <c:pt idx="32">
                  <c:v>0.06</c:v>
                </c:pt>
                <c:pt idx="33">
                  <c:v>0.23</c:v>
                </c:pt>
                <c:pt idx="34">
                  <c:v>0.07</c:v>
                </c:pt>
                <c:pt idx="35">
                  <c:v>0.44</c:v>
                </c:pt>
                <c:pt idx="36">
                  <c:v>8.56</c:v>
                </c:pt>
                <c:pt idx="37">
                  <c:v>0.22</c:v>
                </c:pt>
                <c:pt idx="38">
                  <c:v>0.06</c:v>
                </c:pt>
                <c:pt idx="39">
                  <c:v>0.14</c:v>
                </c:pt>
                <c:pt idx="40">
                  <c:v>0.06</c:v>
                </c:pt>
                <c:pt idx="41">
                  <c:v>8.43</c:v>
                </c:pt>
                <c:pt idx="42">
                  <c:v>0.57</c:v>
                </c:pt>
                <c:pt idx="43">
                  <c:v>0.23</c:v>
                </c:pt>
                <c:pt idx="44">
                  <c:v>0.23</c:v>
                </c:pt>
                <c:pt idx="45">
                  <c:v>0.08</c:v>
                </c:pt>
                <c:pt idx="46">
                  <c:v>0.06</c:v>
                </c:pt>
                <c:pt idx="47">
                  <c:v>0.06</c:v>
                </c:pt>
                <c:pt idx="48">
                  <c:v>9.30</c:v>
                </c:pt>
                <c:pt idx="49">
                  <c:v>0.71</c:v>
                </c:pt>
                <c:pt idx="50">
                  <c:v>0.06</c:v>
                </c:pt>
                <c:pt idx="51">
                  <c:v>0.07</c:v>
                </c:pt>
                <c:pt idx="52">
                  <c:v>0.23</c:v>
                </c:pt>
                <c:pt idx="53">
                  <c:v>0.06</c:v>
                </c:pt>
                <c:pt idx="54">
                  <c:v>9.22</c:v>
                </c:pt>
                <c:pt idx="55">
                  <c:v>0.25</c:v>
                </c:pt>
                <c:pt idx="56">
                  <c:v>1.90</c:v>
                </c:pt>
                <c:pt idx="57">
                  <c:v>0.22</c:v>
                </c:pt>
                <c:pt idx="58">
                  <c:v>0.02</c:v>
                </c:pt>
                <c:pt idx="59">
                  <c:v>0.07</c:v>
                </c:pt>
                <c:pt idx="60">
                  <c:v>8.66</c:v>
                </c:pt>
                <c:pt idx="61">
                  <c:v>0.86</c:v>
                </c:pt>
                <c:pt idx="62">
                  <c:v>0.23</c:v>
                </c:pt>
                <c:pt idx="63">
                  <c:v>0.08</c:v>
                </c:pt>
                <c:pt idx="64">
                  <c:v>0.08</c:v>
                </c:pt>
                <c:pt idx="65">
                  <c:v>0.05</c:v>
                </c:pt>
                <c:pt idx="66">
                  <c:v>8.69</c:v>
                </c:pt>
                <c:pt idx="67">
                  <c:v>0.45</c:v>
                </c:pt>
                <c:pt idx="68">
                  <c:v>0.13</c:v>
                </c:pt>
                <c:pt idx="69">
                  <c:v>0.06</c:v>
                </c:pt>
                <c:pt idx="70">
                  <c:v>0.06</c:v>
                </c:pt>
                <c:pt idx="71">
                  <c:v>8.13</c:v>
                </c:pt>
                <c:pt idx="72">
                  <c:v>1.00</c:v>
                </c:pt>
                <c:pt idx="73">
                  <c:v>0.24</c:v>
                </c:pt>
                <c:pt idx="74">
                  <c:v>0.06</c:v>
                </c:pt>
                <c:pt idx="75">
                  <c:v>0.08</c:v>
                </c:pt>
                <c:pt idx="76">
                  <c:v>0.23</c:v>
                </c:pt>
                <c:pt idx="77">
                  <c:v>0.06</c:v>
                </c:pt>
                <c:pt idx="78">
                  <c:v>8.98</c:v>
                </c:pt>
                <c:pt idx="79">
                  <c:v>0.42</c:v>
                </c:pt>
                <c:pt idx="80">
                  <c:v>0.09</c:v>
                </c:pt>
                <c:pt idx="81">
                  <c:v>0.07</c:v>
                </c:pt>
                <c:pt idx="82">
                  <c:v>0.22</c:v>
                </c:pt>
                <c:pt idx="83">
                  <c:v>0.06</c:v>
                </c:pt>
                <c:pt idx="84">
                  <c:v>8.81</c:v>
                </c:pt>
                <c:pt idx="85">
                  <c:v>0.23</c:v>
                </c:pt>
                <c:pt idx="86">
                  <c:v>0.06</c:v>
                </c:pt>
                <c:pt idx="87">
                  <c:v>0.24</c:v>
                </c:pt>
                <c:pt idx="88">
                  <c:v>0.09</c:v>
                </c:pt>
                <c:pt idx="89">
                  <c:v>0.00</c:v>
                </c:pt>
                <c:pt idx="90">
                  <c:v>8.28</c:v>
                </c:pt>
                <c:pt idx="91">
                  <c:v>0.56</c:v>
                </c:pt>
                <c:pt idx="92">
                  <c:v>0.06</c:v>
                </c:pt>
                <c:pt idx="93">
                  <c:v>0.05</c:v>
                </c:pt>
                <c:pt idx="94">
                  <c:v>0.08</c:v>
                </c:pt>
                <c:pt idx="95">
                  <c:v>0.06</c:v>
                </c:pt>
                <c:pt idx="96">
                  <c:v>8.19</c:v>
                </c:pt>
                <c:pt idx="97">
                  <c:v>0.82</c:v>
                </c:pt>
                <c:pt idx="98">
                  <c:v>0.08</c:v>
                </c:pt>
                <c:pt idx="99">
                  <c:v>0.12</c:v>
                </c:pt>
                <c:pt idx="100">
                  <c:v>0.07</c:v>
                </c:pt>
                <c:pt idx="101">
                  <c:v>0.00</c:v>
                </c:pt>
                <c:pt idx="102">
                  <c:v>8.42</c:v>
                </c:pt>
                <c:pt idx="103">
                  <c:v>0.83</c:v>
                </c:pt>
                <c:pt idx="104">
                  <c:v>0.25</c:v>
                </c:pt>
                <c:pt idx="105">
                  <c:v>0.06</c:v>
                </c:pt>
                <c:pt idx="106">
                  <c:v>0.08</c:v>
                </c:pt>
                <c:pt idx="107">
                  <c:v>0.07</c:v>
                </c:pt>
                <c:pt idx="108">
                  <c:v>8.14</c:v>
                </c:pt>
                <c:pt idx="109">
                  <c:v>1.22</c:v>
                </c:pt>
                <c:pt idx="110">
                  <c:v>0.09</c:v>
                </c:pt>
                <c:pt idx="111">
                  <c:v>0.07</c:v>
                </c:pt>
                <c:pt idx="112">
                  <c:v>0.58</c:v>
                </c:pt>
                <c:pt idx="113">
                  <c:v>7.87</c:v>
                </c:pt>
                <c:pt idx="114">
                  <c:v>0.68</c:v>
                </c:pt>
                <c:pt idx="115">
                  <c:v>0.70</c:v>
                </c:pt>
                <c:pt idx="116">
                  <c:v>0.27</c:v>
                </c:pt>
                <c:pt idx="117">
                  <c:v>0.00</c:v>
                </c:pt>
                <c:pt idx="118">
                  <c:v>504.74</c:v>
                </c:pt>
                <c:pt idx="119">
                  <c:v>1172.55</c:v>
                </c:pt>
                <c:pt idx="120">
                  <c:v>86.99</c:v>
                </c:pt>
                <c:pt idx="121">
                  <c:v>4.12</c:v>
                </c:pt>
                <c:pt idx="122">
                  <c:v>0.32</c:v>
                </c:pt>
                <c:pt idx="123">
                  <c:v>0.08</c:v>
                </c:pt>
                <c:pt idx="124">
                  <c:v>0.25</c:v>
                </c:pt>
                <c:pt idx="125">
                  <c:v>0.07</c:v>
                </c:pt>
                <c:pt idx="126">
                  <c:v>8.37</c:v>
                </c:pt>
                <c:pt idx="127">
                  <c:v>0.99</c:v>
                </c:pt>
                <c:pt idx="128">
                  <c:v>0.08</c:v>
                </c:pt>
                <c:pt idx="129">
                  <c:v>0.11</c:v>
                </c:pt>
                <c:pt idx="130">
                  <c:v>0.28</c:v>
                </c:pt>
                <c:pt idx="131">
                  <c:v>8.15</c:v>
                </c:pt>
                <c:pt idx="132">
                  <c:v>0.18</c:v>
                </c:pt>
                <c:pt idx="133">
                  <c:v>0.79</c:v>
                </c:pt>
                <c:pt idx="134">
                  <c:v>0.24</c:v>
                </c:pt>
                <c:pt idx="135">
                  <c:v>0.11</c:v>
                </c:pt>
                <c:pt idx="136">
                  <c:v>0.06</c:v>
                </c:pt>
                <c:pt idx="137">
                  <c:v>0.26</c:v>
                </c:pt>
                <c:pt idx="138">
                  <c:v>8.60</c:v>
                </c:pt>
                <c:pt idx="139">
                  <c:v>0.70</c:v>
                </c:pt>
                <c:pt idx="140">
                  <c:v>0.10</c:v>
                </c:pt>
                <c:pt idx="141">
                  <c:v>0.27</c:v>
                </c:pt>
                <c:pt idx="142">
                  <c:v>0.04</c:v>
                </c:pt>
                <c:pt idx="143">
                  <c:v>0.07</c:v>
                </c:pt>
                <c:pt idx="144">
                  <c:v>8.13</c:v>
                </c:pt>
                <c:pt idx="145">
                  <c:v>0.79</c:v>
                </c:pt>
                <c:pt idx="146">
                  <c:v>0.08</c:v>
                </c:pt>
                <c:pt idx="147">
                  <c:v>0.23</c:v>
                </c:pt>
                <c:pt idx="148">
                  <c:v>0.00</c:v>
                </c:pt>
                <c:pt idx="149">
                  <c:v>0.20</c:v>
                </c:pt>
                <c:pt idx="150">
                  <c:v>8.40</c:v>
                </c:pt>
                <c:pt idx="151">
                  <c:v>0.15</c:v>
                </c:pt>
                <c:pt idx="152">
                  <c:v>1.24</c:v>
                </c:pt>
                <c:pt idx="153">
                  <c:v>0.24</c:v>
                </c:pt>
                <c:pt idx="154">
                  <c:v>0.19</c:v>
                </c:pt>
              </c:numCache>
            </c:numRef>
          </c:yVal>
        </c:ser>
        <c:ser>
          <c:idx val="3"/>
          <c:order val="3"/>
          <c:smooth val="0"/>
          <c:tx>
            <c:strRef>
              <c:f>Sheet1!$E$1</c:f>
              <c:strCache>
                <c:ptCount val="1"/>
                <c:pt idx="0">
                  <c:v>cdsdbqa</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438.21</c:v>
                </c:pt>
                <c:pt idx="1">
                  <c:v>812.10</c:v>
                </c:pt>
                <c:pt idx="2">
                  <c:v>6.87</c:v>
                </c:pt>
                <c:pt idx="3">
                  <c:v>2.48</c:v>
                </c:pt>
                <c:pt idx="4">
                  <c:v>2.30</c:v>
                </c:pt>
                <c:pt idx="5">
                  <c:v>2.17</c:v>
                </c:pt>
                <c:pt idx="6">
                  <c:v>2.39</c:v>
                </c:pt>
                <c:pt idx="7">
                  <c:v>2.40</c:v>
                </c:pt>
                <c:pt idx="8">
                  <c:v>2.22</c:v>
                </c:pt>
                <c:pt idx="9">
                  <c:v>2.30</c:v>
                </c:pt>
                <c:pt idx="10">
                  <c:v>2.27</c:v>
                </c:pt>
                <c:pt idx="11">
                  <c:v>2.41</c:v>
                </c:pt>
                <c:pt idx="12">
                  <c:v>2.58</c:v>
                </c:pt>
                <c:pt idx="13">
                  <c:v>4.38</c:v>
                </c:pt>
                <c:pt idx="14">
                  <c:v>2.60</c:v>
                </c:pt>
                <c:pt idx="15">
                  <c:v>2.52</c:v>
                </c:pt>
                <c:pt idx="16">
                  <c:v>2.27</c:v>
                </c:pt>
                <c:pt idx="17">
                  <c:v>2.31</c:v>
                </c:pt>
                <c:pt idx="18">
                  <c:v>2.30</c:v>
                </c:pt>
                <c:pt idx="19">
                  <c:v>2.40</c:v>
                </c:pt>
                <c:pt idx="20">
                  <c:v>2.21</c:v>
                </c:pt>
                <c:pt idx="21">
                  <c:v>2.37</c:v>
                </c:pt>
                <c:pt idx="22">
                  <c:v>2.36</c:v>
                </c:pt>
                <c:pt idx="23">
                  <c:v>2.31</c:v>
                </c:pt>
                <c:pt idx="24">
                  <c:v>2.61</c:v>
                </c:pt>
                <c:pt idx="25">
                  <c:v>4.25</c:v>
                </c:pt>
                <c:pt idx="26">
                  <c:v>2.19</c:v>
                </c:pt>
                <c:pt idx="27">
                  <c:v>2.37</c:v>
                </c:pt>
                <c:pt idx="28">
                  <c:v>2.49</c:v>
                </c:pt>
                <c:pt idx="29">
                  <c:v>2.18</c:v>
                </c:pt>
                <c:pt idx="30">
                  <c:v>2.36</c:v>
                </c:pt>
                <c:pt idx="31">
                  <c:v>2.25</c:v>
                </c:pt>
                <c:pt idx="32">
                  <c:v>2.33</c:v>
                </c:pt>
                <c:pt idx="33">
                  <c:v>2.25</c:v>
                </c:pt>
                <c:pt idx="34">
                  <c:v>2.33</c:v>
                </c:pt>
                <c:pt idx="35">
                  <c:v>2.40</c:v>
                </c:pt>
                <c:pt idx="36">
                  <c:v>2.57</c:v>
                </c:pt>
                <c:pt idx="37">
                  <c:v>4.00</c:v>
                </c:pt>
                <c:pt idx="38">
                  <c:v>2.32</c:v>
                </c:pt>
                <c:pt idx="39">
                  <c:v>2.28</c:v>
                </c:pt>
                <c:pt idx="40">
                  <c:v>2.37</c:v>
                </c:pt>
                <c:pt idx="41">
                  <c:v>2.24</c:v>
                </c:pt>
                <c:pt idx="42">
                  <c:v>2.43</c:v>
                </c:pt>
                <c:pt idx="43">
                  <c:v>2.22</c:v>
                </c:pt>
                <c:pt idx="44">
                  <c:v>2.34</c:v>
                </c:pt>
                <c:pt idx="45">
                  <c:v>2.31</c:v>
                </c:pt>
                <c:pt idx="46">
                  <c:v>2.29</c:v>
                </c:pt>
                <c:pt idx="47">
                  <c:v>2.34</c:v>
                </c:pt>
                <c:pt idx="48">
                  <c:v>2.49</c:v>
                </c:pt>
                <c:pt idx="49">
                  <c:v>6.05</c:v>
                </c:pt>
                <c:pt idx="50">
                  <c:v>5.16</c:v>
                </c:pt>
                <c:pt idx="51">
                  <c:v>2.29</c:v>
                </c:pt>
                <c:pt idx="52">
                  <c:v>2.52</c:v>
                </c:pt>
                <c:pt idx="53">
                  <c:v>2.44</c:v>
                </c:pt>
                <c:pt idx="54">
                  <c:v>2.23</c:v>
                </c:pt>
                <c:pt idx="55">
                  <c:v>2.36</c:v>
                </c:pt>
                <c:pt idx="56">
                  <c:v>2.15</c:v>
                </c:pt>
                <c:pt idx="57">
                  <c:v>2.48</c:v>
                </c:pt>
                <c:pt idx="58">
                  <c:v>2.18</c:v>
                </c:pt>
                <c:pt idx="59">
                  <c:v>2.44</c:v>
                </c:pt>
                <c:pt idx="60">
                  <c:v>2.57</c:v>
                </c:pt>
                <c:pt idx="61">
                  <c:v>4.00</c:v>
                </c:pt>
                <c:pt idx="62">
                  <c:v>2.34</c:v>
                </c:pt>
                <c:pt idx="63">
                  <c:v>2.44</c:v>
                </c:pt>
                <c:pt idx="64">
                  <c:v>2.32</c:v>
                </c:pt>
                <c:pt idx="65">
                  <c:v>2.25</c:v>
                </c:pt>
                <c:pt idx="66">
                  <c:v>2.37</c:v>
                </c:pt>
                <c:pt idx="67">
                  <c:v>2.23</c:v>
                </c:pt>
                <c:pt idx="68">
                  <c:v>2.28</c:v>
                </c:pt>
                <c:pt idx="69">
                  <c:v>2.23</c:v>
                </c:pt>
                <c:pt idx="70">
                  <c:v>2.39</c:v>
                </c:pt>
                <c:pt idx="71">
                  <c:v>2.22</c:v>
                </c:pt>
                <c:pt idx="72">
                  <c:v>2.58</c:v>
                </c:pt>
                <c:pt idx="73">
                  <c:v>4.31</c:v>
                </c:pt>
                <c:pt idx="74">
                  <c:v>2.31</c:v>
                </c:pt>
                <c:pt idx="75">
                  <c:v>2.37</c:v>
                </c:pt>
                <c:pt idx="76">
                  <c:v>2.43</c:v>
                </c:pt>
                <c:pt idx="77">
                  <c:v>2.27</c:v>
                </c:pt>
                <c:pt idx="78">
                  <c:v>2.27</c:v>
                </c:pt>
                <c:pt idx="79">
                  <c:v>2.29</c:v>
                </c:pt>
                <c:pt idx="80">
                  <c:v>2.22</c:v>
                </c:pt>
                <c:pt idx="81">
                  <c:v>2.32</c:v>
                </c:pt>
                <c:pt idx="82">
                  <c:v>2.26</c:v>
                </c:pt>
                <c:pt idx="83">
                  <c:v>2.30</c:v>
                </c:pt>
                <c:pt idx="84">
                  <c:v>2.54</c:v>
                </c:pt>
                <c:pt idx="85">
                  <c:v>3.91</c:v>
                </c:pt>
                <c:pt idx="86">
                  <c:v>2.28</c:v>
                </c:pt>
                <c:pt idx="87">
                  <c:v>2.50</c:v>
                </c:pt>
                <c:pt idx="88">
                  <c:v>2.30</c:v>
                </c:pt>
                <c:pt idx="89">
                  <c:v>2.26</c:v>
                </c:pt>
                <c:pt idx="90">
                  <c:v>2.32</c:v>
                </c:pt>
                <c:pt idx="91">
                  <c:v>2.37</c:v>
                </c:pt>
                <c:pt idx="92">
                  <c:v>2.25</c:v>
                </c:pt>
                <c:pt idx="93">
                  <c:v>2.28</c:v>
                </c:pt>
                <c:pt idx="94">
                  <c:v>2.34</c:v>
                </c:pt>
                <c:pt idx="95">
                  <c:v>2.27</c:v>
                </c:pt>
                <c:pt idx="96">
                  <c:v>2.56</c:v>
                </c:pt>
                <c:pt idx="97">
                  <c:v>4.97</c:v>
                </c:pt>
                <c:pt idx="98">
                  <c:v>4.04</c:v>
                </c:pt>
                <c:pt idx="99">
                  <c:v>2.30</c:v>
                </c:pt>
                <c:pt idx="100">
                  <c:v>2.50</c:v>
                </c:pt>
                <c:pt idx="101">
                  <c:v>2.17</c:v>
                </c:pt>
                <c:pt idx="102">
                  <c:v>2.32</c:v>
                </c:pt>
                <c:pt idx="103">
                  <c:v>2.20</c:v>
                </c:pt>
                <c:pt idx="104">
                  <c:v>2.46</c:v>
                </c:pt>
                <c:pt idx="105">
                  <c:v>2.27</c:v>
                </c:pt>
                <c:pt idx="106">
                  <c:v>2.33</c:v>
                </c:pt>
                <c:pt idx="107">
                  <c:v>2.33</c:v>
                </c:pt>
                <c:pt idx="108">
                  <c:v>2.56</c:v>
                </c:pt>
                <c:pt idx="109">
                  <c:v>3.98</c:v>
                </c:pt>
                <c:pt idx="110">
                  <c:v>2.35</c:v>
                </c:pt>
                <c:pt idx="111">
                  <c:v>2.52</c:v>
                </c:pt>
                <c:pt idx="112">
                  <c:v>2.25</c:v>
                </c:pt>
                <c:pt idx="113">
                  <c:v>2.27</c:v>
                </c:pt>
                <c:pt idx="114">
                  <c:v>2.26</c:v>
                </c:pt>
                <c:pt idx="115">
                  <c:v>2.30</c:v>
                </c:pt>
                <c:pt idx="116">
                  <c:v>2.18</c:v>
                </c:pt>
                <c:pt idx="117">
                  <c:v>2.41</c:v>
                </c:pt>
                <c:pt idx="118">
                  <c:v>2.30</c:v>
                </c:pt>
                <c:pt idx="119">
                  <c:v>2.39</c:v>
                </c:pt>
                <c:pt idx="120">
                  <c:v>2.50</c:v>
                </c:pt>
                <c:pt idx="121">
                  <c:v>3.96</c:v>
                </c:pt>
                <c:pt idx="122">
                  <c:v>2.27</c:v>
                </c:pt>
                <c:pt idx="123">
                  <c:v>2.64</c:v>
                </c:pt>
                <c:pt idx="124">
                  <c:v>2.47</c:v>
                </c:pt>
                <c:pt idx="125">
                  <c:v>2.17</c:v>
                </c:pt>
                <c:pt idx="126">
                  <c:v>2.31</c:v>
                </c:pt>
                <c:pt idx="127">
                  <c:v>2.28</c:v>
                </c:pt>
                <c:pt idx="128">
                  <c:v>2.23</c:v>
                </c:pt>
                <c:pt idx="129">
                  <c:v>2.28</c:v>
                </c:pt>
                <c:pt idx="130">
                  <c:v>2.33</c:v>
                </c:pt>
                <c:pt idx="131">
                  <c:v>2.36</c:v>
                </c:pt>
                <c:pt idx="132">
                  <c:v>2.54</c:v>
                </c:pt>
                <c:pt idx="133">
                  <c:v>4.58</c:v>
                </c:pt>
                <c:pt idx="134">
                  <c:v>2.38</c:v>
                </c:pt>
                <c:pt idx="135">
                  <c:v>2.25</c:v>
                </c:pt>
                <c:pt idx="136">
                  <c:v>2.25</c:v>
                </c:pt>
                <c:pt idx="137">
                  <c:v>2.24</c:v>
                </c:pt>
                <c:pt idx="138">
                  <c:v>2.36</c:v>
                </c:pt>
                <c:pt idx="139">
                  <c:v>2.14</c:v>
                </c:pt>
                <c:pt idx="140">
                  <c:v>2.33</c:v>
                </c:pt>
                <c:pt idx="141">
                  <c:v>2.34</c:v>
                </c:pt>
                <c:pt idx="142">
                  <c:v>2.26</c:v>
                </c:pt>
                <c:pt idx="143">
                  <c:v>2.31</c:v>
                </c:pt>
                <c:pt idx="144">
                  <c:v>2.45</c:v>
                </c:pt>
                <c:pt idx="145">
                  <c:v>5.12</c:v>
                </c:pt>
                <c:pt idx="146">
                  <c:v>3.86</c:v>
                </c:pt>
                <c:pt idx="147">
                  <c:v>2.46</c:v>
                </c:pt>
                <c:pt idx="148">
                  <c:v>2.41</c:v>
                </c:pt>
                <c:pt idx="149">
                  <c:v>2.30</c:v>
                </c:pt>
                <c:pt idx="150">
                  <c:v>2.24</c:v>
                </c:pt>
                <c:pt idx="151">
                  <c:v>2.25</c:v>
                </c:pt>
                <c:pt idx="152">
                  <c:v>2.29</c:v>
                </c:pt>
                <c:pt idx="153">
                  <c:v>2.37</c:v>
                </c:pt>
                <c:pt idx="154">
                  <c:v>2.16</c:v>
                </c:pt>
              </c:numCache>
            </c:numRef>
          </c:yVal>
        </c:ser>
        <c:ser>
          <c:idx val="4"/>
          <c:order val="4"/>
          <c:smooth val="0"/>
          <c:tx>
            <c:strRef>
              <c:f>Sheet1!$F$1</c:f>
              <c:strCache>
                <c:ptCount val="1"/>
                <c:pt idx="0">
                  <c:v>sapsb</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506.65</c:v>
                </c:pt>
                <c:pt idx="1">
                  <c:v>469.61</c:v>
                </c:pt>
                <c:pt idx="2">
                  <c:v>394.99</c:v>
                </c:pt>
                <c:pt idx="3">
                  <c:v>504.90</c:v>
                </c:pt>
                <c:pt idx="4">
                  <c:v>279.19</c:v>
                </c:pt>
                <c:pt idx="5">
                  <c:v>758.61</c:v>
                </c:pt>
                <c:pt idx="6">
                  <c:v>574.63</c:v>
                </c:pt>
                <c:pt idx="7">
                  <c:v>43.19</c:v>
                </c:pt>
                <c:pt idx="8">
                  <c:v>35.54</c:v>
                </c:pt>
                <c:pt idx="9">
                  <c:v>32.08</c:v>
                </c:pt>
                <c:pt idx="10">
                  <c:v>42.29</c:v>
                </c:pt>
                <c:pt idx="11">
                  <c:v>5.53</c:v>
                </c:pt>
                <c:pt idx="12">
                  <c:v>21.73</c:v>
                </c:pt>
                <c:pt idx="13">
                  <c:v>31.10</c:v>
                </c:pt>
                <c:pt idx="14">
                  <c:v>22.84</c:v>
                </c:pt>
                <c:pt idx="15">
                  <c:v>13.89</c:v>
                </c:pt>
                <c:pt idx="16">
                  <c:v>12.06</c:v>
                </c:pt>
                <c:pt idx="17">
                  <c:v>6.09</c:v>
                </c:pt>
                <c:pt idx="18">
                  <c:v>10.78</c:v>
                </c:pt>
                <c:pt idx="19">
                  <c:v>12.19</c:v>
                </c:pt>
                <c:pt idx="20">
                  <c:v>6.41</c:v>
                </c:pt>
                <c:pt idx="21">
                  <c:v>57.34</c:v>
                </c:pt>
                <c:pt idx="22">
                  <c:v>14.86</c:v>
                </c:pt>
                <c:pt idx="23">
                  <c:v>6.02</c:v>
                </c:pt>
                <c:pt idx="24">
                  <c:v>13.59</c:v>
                </c:pt>
                <c:pt idx="25">
                  <c:v>16.08</c:v>
                </c:pt>
                <c:pt idx="26">
                  <c:v>5.08</c:v>
                </c:pt>
                <c:pt idx="27">
                  <c:v>7.75</c:v>
                </c:pt>
                <c:pt idx="28">
                  <c:v>12.03</c:v>
                </c:pt>
                <c:pt idx="29">
                  <c:v>6.25</c:v>
                </c:pt>
                <c:pt idx="30">
                  <c:v>10.32</c:v>
                </c:pt>
                <c:pt idx="31">
                  <c:v>12.06</c:v>
                </c:pt>
                <c:pt idx="32">
                  <c:v>6.00</c:v>
                </c:pt>
                <c:pt idx="33">
                  <c:v>32.31</c:v>
                </c:pt>
                <c:pt idx="34">
                  <c:v>12.99</c:v>
                </c:pt>
                <c:pt idx="35">
                  <c:v>5.66</c:v>
                </c:pt>
                <c:pt idx="36">
                  <c:v>14.36</c:v>
                </c:pt>
                <c:pt idx="37">
                  <c:v>14.23</c:v>
                </c:pt>
                <c:pt idx="38">
                  <c:v>5.54</c:v>
                </c:pt>
                <c:pt idx="39">
                  <c:v>8.99</c:v>
                </c:pt>
                <c:pt idx="40">
                  <c:v>12.87</c:v>
                </c:pt>
                <c:pt idx="41">
                  <c:v>6.06</c:v>
                </c:pt>
                <c:pt idx="42">
                  <c:v>9.95</c:v>
                </c:pt>
                <c:pt idx="43">
                  <c:v>13.22</c:v>
                </c:pt>
                <c:pt idx="44">
                  <c:v>5.76</c:v>
                </c:pt>
                <c:pt idx="45">
                  <c:v>32.03</c:v>
                </c:pt>
                <c:pt idx="46">
                  <c:v>13.45</c:v>
                </c:pt>
                <c:pt idx="47">
                  <c:v>5.71</c:v>
                </c:pt>
                <c:pt idx="48">
                  <c:v>13.92</c:v>
                </c:pt>
                <c:pt idx="49">
                  <c:v>100.12</c:v>
                </c:pt>
                <c:pt idx="50">
                  <c:v>14.18</c:v>
                </c:pt>
                <c:pt idx="51">
                  <c:v>7.85</c:v>
                </c:pt>
                <c:pt idx="52">
                  <c:v>12.38</c:v>
                </c:pt>
                <c:pt idx="53">
                  <c:v>6.32</c:v>
                </c:pt>
                <c:pt idx="54">
                  <c:v>10.62</c:v>
                </c:pt>
                <c:pt idx="55">
                  <c:v>12.48</c:v>
                </c:pt>
                <c:pt idx="56">
                  <c:v>5.72</c:v>
                </c:pt>
                <c:pt idx="57">
                  <c:v>32.03</c:v>
                </c:pt>
                <c:pt idx="58">
                  <c:v>14.75</c:v>
                </c:pt>
                <c:pt idx="59">
                  <c:v>5.65</c:v>
                </c:pt>
                <c:pt idx="60">
                  <c:v>15.07</c:v>
                </c:pt>
                <c:pt idx="61">
                  <c:v>14.09</c:v>
                </c:pt>
                <c:pt idx="62">
                  <c:v>5.90</c:v>
                </c:pt>
                <c:pt idx="63">
                  <c:v>8.41</c:v>
                </c:pt>
                <c:pt idx="64">
                  <c:v>12.34</c:v>
                </c:pt>
                <c:pt idx="65">
                  <c:v>5.85</c:v>
                </c:pt>
                <c:pt idx="66">
                  <c:v>10.72</c:v>
                </c:pt>
                <c:pt idx="67">
                  <c:v>12.32</c:v>
                </c:pt>
                <c:pt idx="68">
                  <c:v>6.58</c:v>
                </c:pt>
                <c:pt idx="69">
                  <c:v>33.93</c:v>
                </c:pt>
                <c:pt idx="70">
                  <c:v>14.77</c:v>
                </c:pt>
                <c:pt idx="71">
                  <c:v>5.80</c:v>
                </c:pt>
                <c:pt idx="72">
                  <c:v>13.43</c:v>
                </c:pt>
                <c:pt idx="73">
                  <c:v>15.72</c:v>
                </c:pt>
                <c:pt idx="74">
                  <c:v>6.82</c:v>
                </c:pt>
                <c:pt idx="75">
                  <c:v>7.69</c:v>
                </c:pt>
                <c:pt idx="76">
                  <c:v>12.17</c:v>
                </c:pt>
                <c:pt idx="77">
                  <c:v>6.16</c:v>
                </c:pt>
                <c:pt idx="78">
                  <c:v>10.27</c:v>
                </c:pt>
                <c:pt idx="79">
                  <c:v>11.69</c:v>
                </c:pt>
                <c:pt idx="80">
                  <c:v>5.85</c:v>
                </c:pt>
                <c:pt idx="81">
                  <c:v>32.44</c:v>
                </c:pt>
                <c:pt idx="82">
                  <c:v>13.13</c:v>
                </c:pt>
                <c:pt idx="83">
                  <c:v>5.56</c:v>
                </c:pt>
                <c:pt idx="84">
                  <c:v>14.92</c:v>
                </c:pt>
                <c:pt idx="85">
                  <c:v>14.74</c:v>
                </c:pt>
                <c:pt idx="86">
                  <c:v>5.80</c:v>
                </c:pt>
                <c:pt idx="87">
                  <c:v>7.87</c:v>
                </c:pt>
                <c:pt idx="88">
                  <c:v>12.82</c:v>
                </c:pt>
                <c:pt idx="89">
                  <c:v>5.28</c:v>
                </c:pt>
                <c:pt idx="90">
                  <c:v>10.22</c:v>
                </c:pt>
                <c:pt idx="91">
                  <c:v>11.36</c:v>
                </c:pt>
                <c:pt idx="92">
                  <c:v>5.95</c:v>
                </c:pt>
                <c:pt idx="93">
                  <c:v>31.98</c:v>
                </c:pt>
                <c:pt idx="94">
                  <c:v>13.77</c:v>
                </c:pt>
                <c:pt idx="95">
                  <c:v>6.25</c:v>
                </c:pt>
                <c:pt idx="96">
                  <c:v>13.88</c:v>
                </c:pt>
                <c:pt idx="97">
                  <c:v>85.21</c:v>
                </c:pt>
                <c:pt idx="98">
                  <c:v>10.95</c:v>
                </c:pt>
                <c:pt idx="99">
                  <c:v>8.27</c:v>
                </c:pt>
                <c:pt idx="100">
                  <c:v>14.50</c:v>
                </c:pt>
                <c:pt idx="101">
                  <c:v>17.24</c:v>
                </c:pt>
                <c:pt idx="102">
                  <c:v>10.51</c:v>
                </c:pt>
                <c:pt idx="103">
                  <c:v>12.06</c:v>
                </c:pt>
                <c:pt idx="104">
                  <c:v>5.80</c:v>
                </c:pt>
                <c:pt idx="105">
                  <c:v>32.45</c:v>
                </c:pt>
                <c:pt idx="106">
                  <c:v>12.99</c:v>
                </c:pt>
                <c:pt idx="107">
                  <c:v>5.69</c:v>
                </c:pt>
                <c:pt idx="108">
                  <c:v>13.97</c:v>
                </c:pt>
                <c:pt idx="109">
                  <c:v>15.00</c:v>
                </c:pt>
                <c:pt idx="110">
                  <c:v>5.79</c:v>
                </c:pt>
                <c:pt idx="111">
                  <c:v>8.45</c:v>
                </c:pt>
                <c:pt idx="112">
                  <c:v>13.49</c:v>
                </c:pt>
                <c:pt idx="113">
                  <c:v>7.82</c:v>
                </c:pt>
                <c:pt idx="114">
                  <c:v>41.97</c:v>
                </c:pt>
                <c:pt idx="115">
                  <c:v>12.74</c:v>
                </c:pt>
                <c:pt idx="116">
                  <c:v>36.00</c:v>
                </c:pt>
                <c:pt idx="117">
                  <c:v>37.46</c:v>
                </c:pt>
                <c:pt idx="118">
                  <c:v>15.55</c:v>
                </c:pt>
                <c:pt idx="119">
                  <c:v>32.53</c:v>
                </c:pt>
                <c:pt idx="120">
                  <c:v>13.97</c:v>
                </c:pt>
                <c:pt idx="121">
                  <c:v>14.05</c:v>
                </c:pt>
                <c:pt idx="122">
                  <c:v>5.83</c:v>
                </c:pt>
                <c:pt idx="123">
                  <c:v>8.65</c:v>
                </c:pt>
                <c:pt idx="124">
                  <c:v>12.24</c:v>
                </c:pt>
                <c:pt idx="125">
                  <c:v>6.00</c:v>
                </c:pt>
                <c:pt idx="126">
                  <c:v>10.15</c:v>
                </c:pt>
                <c:pt idx="127">
                  <c:v>11.98</c:v>
                </c:pt>
                <c:pt idx="128">
                  <c:v>5.93</c:v>
                </c:pt>
                <c:pt idx="129">
                  <c:v>32.66</c:v>
                </c:pt>
                <c:pt idx="130">
                  <c:v>14.02</c:v>
                </c:pt>
                <c:pt idx="131">
                  <c:v>9.59</c:v>
                </c:pt>
                <c:pt idx="132">
                  <c:v>11.66</c:v>
                </c:pt>
                <c:pt idx="133">
                  <c:v>13.55</c:v>
                </c:pt>
                <c:pt idx="134">
                  <c:v>6.40</c:v>
                </c:pt>
                <c:pt idx="135">
                  <c:v>7.55</c:v>
                </c:pt>
                <c:pt idx="136">
                  <c:v>12.14</c:v>
                </c:pt>
                <c:pt idx="137">
                  <c:v>6.61</c:v>
                </c:pt>
                <c:pt idx="138">
                  <c:v>10.42</c:v>
                </c:pt>
                <c:pt idx="139">
                  <c:v>11.98</c:v>
                </c:pt>
                <c:pt idx="140">
                  <c:v>5.71</c:v>
                </c:pt>
                <c:pt idx="141">
                  <c:v>30.47</c:v>
                </c:pt>
                <c:pt idx="142">
                  <c:v>13.65</c:v>
                </c:pt>
                <c:pt idx="143">
                  <c:v>5.63</c:v>
                </c:pt>
                <c:pt idx="144">
                  <c:v>14.33</c:v>
                </c:pt>
                <c:pt idx="145">
                  <c:v>56.60</c:v>
                </c:pt>
                <c:pt idx="146">
                  <c:v>12.54</c:v>
                </c:pt>
                <c:pt idx="147">
                  <c:v>7.42</c:v>
                </c:pt>
                <c:pt idx="148">
                  <c:v>14.79</c:v>
                </c:pt>
                <c:pt idx="149">
                  <c:v>5.99</c:v>
                </c:pt>
                <c:pt idx="150">
                  <c:v>10.09</c:v>
                </c:pt>
                <c:pt idx="151">
                  <c:v>12.40</c:v>
                </c:pt>
                <c:pt idx="152">
                  <c:v>6.14</c:v>
                </c:pt>
                <c:pt idx="153">
                  <c:v>34.35</c:v>
                </c:pt>
                <c:pt idx="154">
                  <c:v>13.03</c:v>
                </c:pt>
              </c:numCache>
            </c:numRef>
          </c:yVal>
        </c:ser>
        <c:ser>
          <c:idx val="5"/>
          <c:order val="5"/>
          <c:smooth val="0"/>
          <c:tx>
            <c:strRef>
              <c:f>Sheet1!$G$1</c:f>
              <c:strCache>
                <c:ptCount val="1"/>
                <c:pt idx="0">
                  <c:v>bsmtest</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0.00</c:v>
                </c:pt>
                <c:pt idx="1">
                  <c:v>0.00</c:v>
                </c:pt>
                <c:pt idx="2">
                  <c:v>0.00</c:v>
                </c:pt>
                <c:pt idx="3">
                  <c:v>0.00</c:v>
                </c:pt>
                <c:pt idx="4">
                  <c:v>0.00</c:v>
                </c:pt>
                <c:pt idx="5">
                  <c:v>0.00</c:v>
                </c:pt>
                <c:pt idx="6">
                  <c:v>0.00</c:v>
                </c:pt>
                <c:pt idx="7">
                  <c:v>0.00</c:v>
                </c:pt>
                <c:pt idx="8">
                  <c:v>0.00</c:v>
                </c:pt>
                <c:pt idx="9">
                  <c:v>0.00</c:v>
                </c:pt>
                <c:pt idx="10">
                  <c:v>0.00</c:v>
                </c:pt>
                <c:pt idx="11">
                  <c:v>0.00</c:v>
                </c:pt>
                <c:pt idx="12">
                  <c:v>0.00</c:v>
                </c:pt>
                <c:pt idx="13">
                  <c:v>0.00</c:v>
                </c:pt>
                <c:pt idx="14">
                  <c:v>0.00</c:v>
                </c:pt>
                <c:pt idx="15">
                  <c:v>0.00</c:v>
                </c:pt>
                <c:pt idx="16">
                  <c:v>0.00</c:v>
                </c:pt>
                <c:pt idx="17">
                  <c:v>0.00</c:v>
                </c:pt>
                <c:pt idx="18">
                  <c:v>0.00</c:v>
                </c:pt>
                <c:pt idx="19">
                  <c:v>0.00</c:v>
                </c:pt>
                <c:pt idx="20">
                  <c:v>0.00</c:v>
                </c:pt>
                <c:pt idx="21">
                  <c:v>0.00</c:v>
                </c:pt>
                <c:pt idx="22">
                  <c:v>0.00</c:v>
                </c:pt>
                <c:pt idx="23">
                  <c:v>0.00</c:v>
                </c:pt>
                <c:pt idx="24">
                  <c:v>0.00</c:v>
                </c:pt>
                <c:pt idx="25">
                  <c:v>0.00</c:v>
                </c:pt>
                <c:pt idx="26">
                  <c:v>0.00</c:v>
                </c:pt>
                <c:pt idx="27">
                  <c:v>0.00</c:v>
                </c:pt>
                <c:pt idx="28">
                  <c:v>0.00</c:v>
                </c:pt>
                <c:pt idx="29">
                  <c:v>0.00</c:v>
                </c:pt>
                <c:pt idx="30">
                  <c:v>0.00</c:v>
                </c:pt>
                <c:pt idx="31">
                  <c:v>0.00</c:v>
                </c:pt>
                <c:pt idx="32">
                  <c:v>0.00</c:v>
                </c:pt>
                <c:pt idx="33">
                  <c:v>0.00</c:v>
                </c:pt>
                <c:pt idx="34">
                  <c:v>0.00</c:v>
                </c:pt>
                <c:pt idx="35">
                  <c:v>0.00</c:v>
                </c:pt>
                <c:pt idx="36">
                  <c:v>0.00</c:v>
                </c:pt>
                <c:pt idx="37">
                  <c:v>0.00</c:v>
                </c:pt>
                <c:pt idx="38">
                  <c:v>0.00</c:v>
                </c:pt>
                <c:pt idx="39">
                  <c:v>0.00</c:v>
                </c:pt>
                <c:pt idx="40">
                  <c:v>0.00</c:v>
                </c:pt>
                <c:pt idx="41">
                  <c:v>0.00</c:v>
                </c:pt>
                <c:pt idx="42">
                  <c:v>0.00</c:v>
                </c:pt>
                <c:pt idx="43">
                  <c:v>0.00</c:v>
                </c:pt>
                <c:pt idx="44">
                  <c:v>0.00</c:v>
                </c:pt>
                <c:pt idx="45">
                  <c:v>0.00</c:v>
                </c:pt>
                <c:pt idx="46">
                  <c:v>0.00</c:v>
                </c:pt>
                <c:pt idx="47">
                  <c:v>0.00</c:v>
                </c:pt>
                <c:pt idx="48">
                  <c:v>0.00</c:v>
                </c:pt>
                <c:pt idx="49">
                  <c:v>0.00</c:v>
                </c:pt>
                <c:pt idx="50">
                  <c:v>0.00</c:v>
                </c:pt>
                <c:pt idx="51">
                  <c:v>0.00</c:v>
                </c:pt>
                <c:pt idx="52">
                  <c:v>0.00</c:v>
                </c:pt>
                <c:pt idx="53">
                  <c:v>0.00</c:v>
                </c:pt>
                <c:pt idx="54">
                  <c:v>0.00</c:v>
                </c:pt>
                <c:pt idx="55">
                  <c:v>0.00</c:v>
                </c:pt>
                <c:pt idx="56">
                  <c:v>0.00</c:v>
                </c:pt>
                <c:pt idx="57">
                  <c:v>0.00</c:v>
                </c:pt>
                <c:pt idx="58">
                  <c:v>0.00</c:v>
                </c:pt>
                <c:pt idx="59">
                  <c:v>0.00</c:v>
                </c:pt>
                <c:pt idx="60">
                  <c:v>0.00</c:v>
                </c:pt>
                <c:pt idx="61">
                  <c:v>0.00</c:v>
                </c:pt>
                <c:pt idx="62">
                  <c:v>0.00</c:v>
                </c:pt>
                <c:pt idx="63">
                  <c:v>0.00</c:v>
                </c:pt>
                <c:pt idx="64">
                  <c:v>0.00</c:v>
                </c:pt>
                <c:pt idx="65">
                  <c:v>0.00</c:v>
                </c:pt>
                <c:pt idx="66">
                  <c:v>0.00</c:v>
                </c:pt>
                <c:pt idx="67">
                  <c:v>0.00</c:v>
                </c:pt>
                <c:pt idx="68">
                  <c:v>0.00</c:v>
                </c:pt>
                <c:pt idx="69">
                  <c:v>0.00</c:v>
                </c:pt>
                <c:pt idx="70">
                  <c:v>0.00</c:v>
                </c:pt>
                <c:pt idx="71">
                  <c:v>0.00</c:v>
                </c:pt>
                <c:pt idx="72">
                  <c:v>0.00</c:v>
                </c:pt>
                <c:pt idx="73">
                  <c:v>0.00</c:v>
                </c:pt>
                <c:pt idx="74">
                  <c:v>0.00</c:v>
                </c:pt>
                <c:pt idx="75">
                  <c:v>0.00</c:v>
                </c:pt>
                <c:pt idx="76">
                  <c:v>0.00</c:v>
                </c:pt>
                <c:pt idx="77">
                  <c:v>0.00</c:v>
                </c:pt>
                <c:pt idx="78">
                  <c:v>0.00</c:v>
                </c:pt>
                <c:pt idx="79">
                  <c:v>0.00</c:v>
                </c:pt>
                <c:pt idx="80">
                  <c:v>0.00</c:v>
                </c:pt>
                <c:pt idx="81">
                  <c:v>0.00</c:v>
                </c:pt>
                <c:pt idx="82">
                  <c:v>0.00</c:v>
                </c:pt>
                <c:pt idx="83">
                  <c:v>0.00</c:v>
                </c:pt>
                <c:pt idx="84">
                  <c:v>0.00</c:v>
                </c:pt>
                <c:pt idx="85">
                  <c:v>0.00</c:v>
                </c:pt>
                <c:pt idx="86">
                  <c:v>0.00</c:v>
                </c:pt>
                <c:pt idx="87">
                  <c:v>0.00</c:v>
                </c:pt>
                <c:pt idx="88">
                  <c:v>0.00</c:v>
                </c:pt>
                <c:pt idx="89">
                  <c:v>0.00</c:v>
                </c:pt>
                <c:pt idx="90">
                  <c:v>0.00</c:v>
                </c:pt>
                <c:pt idx="91">
                  <c:v>0.00</c:v>
                </c:pt>
                <c:pt idx="92">
                  <c:v>0.00</c:v>
                </c:pt>
                <c:pt idx="93">
                  <c:v>0.00</c:v>
                </c:pt>
                <c:pt idx="94">
                  <c:v>0.00</c:v>
                </c:pt>
                <c:pt idx="95">
                  <c:v>0.00</c:v>
                </c:pt>
                <c:pt idx="96">
                  <c:v>0.00</c:v>
                </c:pt>
                <c:pt idx="97">
                  <c:v>0.00</c:v>
                </c:pt>
                <c:pt idx="98">
                  <c:v>0.00</c:v>
                </c:pt>
                <c:pt idx="99">
                  <c:v>0.00</c:v>
                </c:pt>
                <c:pt idx="100">
                  <c:v>0.00</c:v>
                </c:pt>
                <c:pt idx="101">
                  <c:v>0.00</c:v>
                </c:pt>
                <c:pt idx="102">
                  <c:v>0.00</c:v>
                </c:pt>
                <c:pt idx="103">
                  <c:v>0.00</c:v>
                </c:pt>
                <c:pt idx="104">
                  <c:v>0.00</c:v>
                </c:pt>
                <c:pt idx="105">
                  <c:v>0.00</c:v>
                </c:pt>
                <c:pt idx="106">
                  <c:v>0.00</c:v>
                </c:pt>
                <c:pt idx="107">
                  <c:v>0.00</c:v>
                </c:pt>
                <c:pt idx="108">
                  <c:v>0.00</c:v>
                </c:pt>
                <c:pt idx="109">
                  <c:v>0.00</c:v>
                </c:pt>
                <c:pt idx="110">
                  <c:v>0.00</c:v>
                </c:pt>
                <c:pt idx="111">
                  <c:v>0.00</c:v>
                </c:pt>
                <c:pt idx="112">
                  <c:v>0.00</c:v>
                </c:pt>
                <c:pt idx="113">
                  <c:v>0.00</c:v>
                </c:pt>
                <c:pt idx="114">
                  <c:v>0.00</c:v>
                </c:pt>
                <c:pt idx="115">
                  <c:v>0.00</c:v>
                </c:pt>
                <c:pt idx="116">
                  <c:v>0.00</c:v>
                </c:pt>
                <c:pt idx="117">
                  <c:v>0.00</c:v>
                </c:pt>
                <c:pt idx="118">
                  <c:v>0.00</c:v>
                </c:pt>
                <c:pt idx="119">
                  <c:v>0.00</c:v>
                </c:pt>
                <c:pt idx="120">
                  <c:v>0.00</c:v>
                </c:pt>
                <c:pt idx="121">
                  <c:v>0.00</c:v>
                </c:pt>
                <c:pt idx="122">
                  <c:v>0.00</c:v>
                </c:pt>
                <c:pt idx="123">
                  <c:v>0.00</c:v>
                </c:pt>
                <c:pt idx="124">
                  <c:v>0.00</c:v>
                </c:pt>
                <c:pt idx="125">
                  <c:v>0.00</c:v>
                </c:pt>
                <c:pt idx="126">
                  <c:v>0.00</c:v>
                </c:pt>
                <c:pt idx="127">
                  <c:v>0.00</c:v>
                </c:pt>
                <c:pt idx="128">
                  <c:v>0.00</c:v>
                </c:pt>
                <c:pt idx="129">
                  <c:v>0.00</c:v>
                </c:pt>
                <c:pt idx="130">
                  <c:v>0.00</c:v>
                </c:pt>
                <c:pt idx="131">
                  <c:v>0.00</c:v>
                </c:pt>
                <c:pt idx="132">
                  <c:v>0.00</c:v>
                </c:pt>
                <c:pt idx="133">
                  <c:v>0.00</c:v>
                </c:pt>
                <c:pt idx="134">
                  <c:v>0.00</c:v>
                </c:pt>
                <c:pt idx="135">
                  <c:v>0.00</c:v>
                </c:pt>
                <c:pt idx="136">
                  <c:v>0.00</c:v>
                </c:pt>
                <c:pt idx="137">
                  <c:v>0.00</c:v>
                </c:pt>
                <c:pt idx="138">
                  <c:v>0.00</c:v>
                </c:pt>
                <c:pt idx="139">
                  <c:v>0.00</c:v>
                </c:pt>
                <c:pt idx="140">
                  <c:v>0.00</c:v>
                </c:pt>
                <c:pt idx="141">
                  <c:v>0.00</c:v>
                </c:pt>
                <c:pt idx="142">
                  <c:v>0.00</c:v>
                </c:pt>
                <c:pt idx="143">
                  <c:v>0.00</c:v>
                </c:pt>
                <c:pt idx="144">
                  <c:v>0.00</c:v>
                </c:pt>
                <c:pt idx="145">
                  <c:v>0.00</c:v>
                </c:pt>
                <c:pt idx="146">
                  <c:v>0.00</c:v>
                </c:pt>
                <c:pt idx="147">
                  <c:v>0.00</c:v>
                </c:pt>
                <c:pt idx="148">
                  <c:v>216.82</c:v>
                </c:pt>
                <c:pt idx="149">
                  <c:v>605.76</c:v>
                </c:pt>
                <c:pt idx="150">
                  <c:v>161.42</c:v>
                </c:pt>
                <c:pt idx="151">
                  <c:v>167.37</c:v>
                </c:pt>
                <c:pt idx="152">
                  <c:v>115.49</c:v>
                </c:pt>
                <c:pt idx="153">
                  <c:v>137.19</c:v>
                </c:pt>
                <c:pt idx="154">
                  <c:v>130.51</c:v>
                </c:pt>
              </c:numCache>
            </c:numRef>
          </c:yVal>
        </c:ser>
        <c:ser>
          <c:idx val="6"/>
          <c:order val="6"/>
          <c:smooth val="0"/>
          <c:tx>
            <c:strRef>
              <c:f>Sheet1!$H$1</c:f>
              <c:strCache>
                <c:ptCount val="1"/>
                <c:pt idx="0">
                  <c:v>armstg01</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1.09</c:v>
                </c:pt>
                <c:pt idx="1">
                  <c:v>0.00</c:v>
                </c:pt>
                <c:pt idx="2">
                  <c:v>0.02</c:v>
                </c:pt>
                <c:pt idx="3">
                  <c:v>0.00</c:v>
                </c:pt>
                <c:pt idx="4">
                  <c:v>0.03</c:v>
                </c:pt>
                <c:pt idx="5">
                  <c:v>0.00</c:v>
                </c:pt>
                <c:pt idx="6">
                  <c:v>0.25</c:v>
                </c:pt>
                <c:pt idx="7">
                  <c:v>0.00</c:v>
                </c:pt>
                <c:pt idx="8">
                  <c:v>0.06</c:v>
                </c:pt>
                <c:pt idx="9">
                  <c:v>0.02</c:v>
                </c:pt>
                <c:pt idx="10">
                  <c:v>0.02</c:v>
                </c:pt>
                <c:pt idx="11">
                  <c:v>0.00</c:v>
                </c:pt>
                <c:pt idx="12">
                  <c:v>5.11</c:v>
                </c:pt>
                <c:pt idx="13">
                  <c:v>3.87</c:v>
                </c:pt>
                <c:pt idx="14">
                  <c:v>51.82</c:v>
                </c:pt>
                <c:pt idx="15">
                  <c:v>0.00</c:v>
                </c:pt>
                <c:pt idx="16">
                  <c:v>0.02</c:v>
                </c:pt>
                <c:pt idx="17">
                  <c:v>0.00</c:v>
                </c:pt>
                <c:pt idx="18">
                  <c:v>0.27</c:v>
                </c:pt>
                <c:pt idx="19">
                  <c:v>0.00</c:v>
                </c:pt>
                <c:pt idx="20">
                  <c:v>0.02</c:v>
                </c:pt>
                <c:pt idx="21">
                  <c:v>0.01</c:v>
                </c:pt>
                <c:pt idx="22">
                  <c:v>0.02</c:v>
                </c:pt>
                <c:pt idx="23">
                  <c:v>0.00</c:v>
                </c:pt>
                <c:pt idx="24">
                  <c:v>1.09</c:v>
                </c:pt>
                <c:pt idx="25">
                  <c:v>0.01</c:v>
                </c:pt>
                <c:pt idx="26">
                  <c:v>0.02</c:v>
                </c:pt>
                <c:pt idx="27">
                  <c:v>0.00</c:v>
                </c:pt>
                <c:pt idx="28">
                  <c:v>0.02</c:v>
                </c:pt>
                <c:pt idx="29">
                  <c:v>0.01</c:v>
                </c:pt>
                <c:pt idx="30">
                  <c:v>0.25</c:v>
                </c:pt>
                <c:pt idx="31">
                  <c:v>0.00</c:v>
                </c:pt>
                <c:pt idx="32">
                  <c:v>0.02</c:v>
                </c:pt>
                <c:pt idx="33">
                  <c:v>0.01</c:v>
                </c:pt>
                <c:pt idx="34">
                  <c:v>0.03</c:v>
                </c:pt>
                <c:pt idx="35">
                  <c:v>0.00</c:v>
                </c:pt>
                <c:pt idx="36">
                  <c:v>1.28</c:v>
                </c:pt>
                <c:pt idx="37">
                  <c:v>0.00</c:v>
                </c:pt>
                <c:pt idx="38">
                  <c:v>0.03</c:v>
                </c:pt>
                <c:pt idx="39">
                  <c:v>0.00</c:v>
                </c:pt>
                <c:pt idx="40">
                  <c:v>0.02</c:v>
                </c:pt>
                <c:pt idx="41">
                  <c:v>0.05</c:v>
                </c:pt>
                <c:pt idx="42">
                  <c:v>0.19</c:v>
                </c:pt>
                <c:pt idx="43">
                  <c:v>0.01</c:v>
                </c:pt>
                <c:pt idx="44">
                  <c:v>0.02</c:v>
                </c:pt>
                <c:pt idx="45">
                  <c:v>0.00</c:v>
                </c:pt>
                <c:pt idx="46">
                  <c:v>0.02</c:v>
                </c:pt>
                <c:pt idx="47">
                  <c:v>0.00</c:v>
                </c:pt>
                <c:pt idx="48">
                  <c:v>1.18</c:v>
                </c:pt>
                <c:pt idx="49">
                  <c:v>0.00</c:v>
                </c:pt>
                <c:pt idx="50">
                  <c:v>0.02</c:v>
                </c:pt>
                <c:pt idx="51">
                  <c:v>0.00</c:v>
                </c:pt>
                <c:pt idx="52">
                  <c:v>0.03</c:v>
                </c:pt>
                <c:pt idx="53">
                  <c:v>0.01</c:v>
                </c:pt>
                <c:pt idx="54">
                  <c:v>0.26</c:v>
                </c:pt>
                <c:pt idx="55">
                  <c:v>0.01</c:v>
                </c:pt>
                <c:pt idx="56">
                  <c:v>0.02</c:v>
                </c:pt>
                <c:pt idx="57">
                  <c:v>0.01</c:v>
                </c:pt>
                <c:pt idx="58">
                  <c:v>0.03</c:v>
                </c:pt>
                <c:pt idx="59">
                  <c:v>0.00</c:v>
                </c:pt>
                <c:pt idx="60">
                  <c:v>1.17</c:v>
                </c:pt>
                <c:pt idx="61">
                  <c:v>0.00</c:v>
                </c:pt>
                <c:pt idx="62">
                  <c:v>0.03</c:v>
                </c:pt>
                <c:pt idx="63">
                  <c:v>0.01</c:v>
                </c:pt>
                <c:pt idx="64">
                  <c:v>0.02</c:v>
                </c:pt>
                <c:pt idx="65">
                  <c:v>0.00</c:v>
                </c:pt>
                <c:pt idx="66">
                  <c:v>0.32</c:v>
                </c:pt>
                <c:pt idx="67">
                  <c:v>0.00</c:v>
                </c:pt>
                <c:pt idx="68">
                  <c:v>0.02</c:v>
                </c:pt>
                <c:pt idx="69">
                  <c:v>0.00</c:v>
                </c:pt>
                <c:pt idx="70">
                  <c:v>0.02</c:v>
                </c:pt>
                <c:pt idx="71">
                  <c:v>0.08</c:v>
                </c:pt>
                <c:pt idx="72">
                  <c:v>1.03</c:v>
                </c:pt>
                <c:pt idx="73">
                  <c:v>0.00</c:v>
                </c:pt>
                <c:pt idx="74">
                  <c:v>0.02</c:v>
                </c:pt>
                <c:pt idx="75">
                  <c:v>0.00</c:v>
                </c:pt>
                <c:pt idx="76">
                  <c:v>0.02</c:v>
                </c:pt>
                <c:pt idx="77">
                  <c:v>0.12</c:v>
                </c:pt>
                <c:pt idx="78">
                  <c:v>0.26</c:v>
                </c:pt>
                <c:pt idx="79">
                  <c:v>1.09</c:v>
                </c:pt>
                <c:pt idx="80">
                  <c:v>0.02</c:v>
                </c:pt>
                <c:pt idx="81">
                  <c:v>0.00</c:v>
                </c:pt>
                <c:pt idx="82">
                  <c:v>0.02</c:v>
                </c:pt>
                <c:pt idx="83">
                  <c:v>0.00</c:v>
                </c:pt>
                <c:pt idx="84">
                  <c:v>399.28</c:v>
                </c:pt>
                <c:pt idx="85">
                  <c:v>312.60</c:v>
                </c:pt>
                <c:pt idx="86">
                  <c:v>62.51</c:v>
                </c:pt>
                <c:pt idx="87">
                  <c:v>37.89</c:v>
                </c:pt>
                <c:pt idx="88">
                  <c:v>14.12</c:v>
                </c:pt>
                <c:pt idx="89">
                  <c:v>0.00</c:v>
                </c:pt>
                <c:pt idx="90">
                  <c:v>0.36</c:v>
                </c:pt>
                <c:pt idx="91">
                  <c:v>0.00</c:v>
                </c:pt>
                <c:pt idx="92">
                  <c:v>0.03</c:v>
                </c:pt>
                <c:pt idx="93">
                  <c:v>0.00</c:v>
                </c:pt>
                <c:pt idx="94">
                  <c:v>0.02</c:v>
                </c:pt>
                <c:pt idx="95">
                  <c:v>0.01</c:v>
                </c:pt>
                <c:pt idx="96">
                  <c:v>1.10</c:v>
                </c:pt>
                <c:pt idx="97">
                  <c:v>0.00</c:v>
                </c:pt>
                <c:pt idx="98">
                  <c:v>0.02</c:v>
                </c:pt>
                <c:pt idx="99">
                  <c:v>0.00</c:v>
                </c:pt>
                <c:pt idx="100">
                  <c:v>0.04</c:v>
                </c:pt>
                <c:pt idx="101">
                  <c:v>0.00</c:v>
                </c:pt>
                <c:pt idx="102">
                  <c:v>0.22</c:v>
                </c:pt>
                <c:pt idx="103">
                  <c:v>0.00</c:v>
                </c:pt>
                <c:pt idx="104">
                  <c:v>0.02</c:v>
                </c:pt>
                <c:pt idx="105">
                  <c:v>0.01</c:v>
                </c:pt>
                <c:pt idx="106">
                  <c:v>0.03</c:v>
                </c:pt>
                <c:pt idx="107">
                  <c:v>0.00</c:v>
                </c:pt>
                <c:pt idx="108">
                  <c:v>1.10</c:v>
                </c:pt>
                <c:pt idx="109">
                  <c:v>0.00</c:v>
                </c:pt>
                <c:pt idx="110">
                  <c:v>0.03</c:v>
                </c:pt>
                <c:pt idx="111">
                  <c:v>0.00</c:v>
                </c:pt>
                <c:pt idx="112">
                  <c:v>0.02</c:v>
                </c:pt>
                <c:pt idx="113">
                  <c:v>0.00</c:v>
                </c:pt>
                <c:pt idx="114">
                  <c:v>0.22</c:v>
                </c:pt>
                <c:pt idx="115">
                  <c:v>0.02</c:v>
                </c:pt>
                <c:pt idx="116">
                  <c:v>0.02</c:v>
                </c:pt>
                <c:pt idx="117">
                  <c:v>0.00</c:v>
                </c:pt>
                <c:pt idx="118">
                  <c:v>0.02</c:v>
                </c:pt>
                <c:pt idx="119">
                  <c:v>0.00</c:v>
                </c:pt>
                <c:pt idx="120">
                  <c:v>1.09</c:v>
                </c:pt>
                <c:pt idx="121">
                  <c:v>0.00</c:v>
                </c:pt>
                <c:pt idx="122">
                  <c:v>0.02</c:v>
                </c:pt>
                <c:pt idx="123">
                  <c:v>0.00</c:v>
                </c:pt>
                <c:pt idx="124">
                  <c:v>0.02</c:v>
                </c:pt>
                <c:pt idx="125">
                  <c:v>0.01</c:v>
                </c:pt>
                <c:pt idx="126">
                  <c:v>0.24</c:v>
                </c:pt>
                <c:pt idx="127">
                  <c:v>0.01</c:v>
                </c:pt>
                <c:pt idx="128">
                  <c:v>0.02</c:v>
                </c:pt>
                <c:pt idx="129">
                  <c:v>0.00</c:v>
                </c:pt>
                <c:pt idx="130">
                  <c:v>0.03</c:v>
                </c:pt>
                <c:pt idx="131">
                  <c:v>0.10</c:v>
                </c:pt>
                <c:pt idx="132">
                  <c:v>0.92</c:v>
                </c:pt>
                <c:pt idx="133">
                  <c:v>0.06</c:v>
                </c:pt>
                <c:pt idx="134">
                  <c:v>0.80</c:v>
                </c:pt>
                <c:pt idx="135">
                  <c:v>0.01</c:v>
                </c:pt>
                <c:pt idx="136">
                  <c:v>0.03</c:v>
                </c:pt>
                <c:pt idx="137">
                  <c:v>0.00</c:v>
                </c:pt>
                <c:pt idx="138">
                  <c:v>0.22</c:v>
                </c:pt>
                <c:pt idx="139">
                  <c:v>0.00</c:v>
                </c:pt>
                <c:pt idx="140">
                  <c:v>0.03</c:v>
                </c:pt>
                <c:pt idx="141">
                  <c:v>0.01</c:v>
                </c:pt>
                <c:pt idx="142">
                  <c:v>0.02</c:v>
                </c:pt>
                <c:pt idx="143">
                  <c:v>0.00</c:v>
                </c:pt>
                <c:pt idx="144">
                  <c:v>1.28</c:v>
                </c:pt>
                <c:pt idx="145">
                  <c:v>0.00</c:v>
                </c:pt>
                <c:pt idx="146">
                  <c:v>0.02</c:v>
                </c:pt>
                <c:pt idx="147">
                  <c:v>0.01</c:v>
                </c:pt>
                <c:pt idx="148">
                  <c:v>0.02</c:v>
                </c:pt>
                <c:pt idx="149">
                  <c:v>0.01</c:v>
                </c:pt>
                <c:pt idx="150">
                  <c:v>0.24</c:v>
                </c:pt>
                <c:pt idx="151">
                  <c:v>0.00</c:v>
                </c:pt>
                <c:pt idx="152">
                  <c:v>0.02</c:v>
                </c:pt>
                <c:pt idx="153">
                  <c:v>0.01</c:v>
                </c:pt>
                <c:pt idx="154">
                  <c:v>0.03</c:v>
                </c:pt>
              </c:numCache>
            </c:numRef>
          </c:yVal>
        </c:ser>
        <c:ser>
          <c:idx val="7"/>
          <c:order val="7"/>
          <c:smooth val="0"/>
          <c:tx>
            <c:strRef>
              <c:f>Sheet1!$I$1</c:f>
              <c:strCache>
                <c:ptCount val="1"/>
                <c:pt idx="0">
                  <c:v>bsmdbqa01</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326.83</c:v>
                </c:pt>
                <c:pt idx="1">
                  <c:v>52.60</c:v>
                </c:pt>
                <c:pt idx="2">
                  <c:v>49.98</c:v>
                </c:pt>
                <c:pt idx="3">
                  <c:v>40.67</c:v>
                </c:pt>
                <c:pt idx="4">
                  <c:v>28.02</c:v>
                </c:pt>
                <c:pt idx="5">
                  <c:v>21.01</c:v>
                </c:pt>
                <c:pt idx="6">
                  <c:v>6.27</c:v>
                </c:pt>
                <c:pt idx="7">
                  <c:v>3.56</c:v>
                </c:pt>
                <c:pt idx="8">
                  <c:v>29.48</c:v>
                </c:pt>
                <c:pt idx="9">
                  <c:v>3.56</c:v>
                </c:pt>
                <c:pt idx="10">
                  <c:v>3.67</c:v>
                </c:pt>
                <c:pt idx="11">
                  <c:v>3.22</c:v>
                </c:pt>
                <c:pt idx="12">
                  <c:v>4.23</c:v>
                </c:pt>
                <c:pt idx="13">
                  <c:v>39.62</c:v>
                </c:pt>
                <c:pt idx="14">
                  <c:v>42.52</c:v>
                </c:pt>
                <c:pt idx="15">
                  <c:v>19.74</c:v>
                </c:pt>
                <c:pt idx="16">
                  <c:v>3.52</c:v>
                </c:pt>
                <c:pt idx="17">
                  <c:v>3.53</c:v>
                </c:pt>
                <c:pt idx="18">
                  <c:v>3.58</c:v>
                </c:pt>
                <c:pt idx="19">
                  <c:v>3.54</c:v>
                </c:pt>
                <c:pt idx="20">
                  <c:v>28.91</c:v>
                </c:pt>
                <c:pt idx="21">
                  <c:v>3.53</c:v>
                </c:pt>
                <c:pt idx="22">
                  <c:v>3.39</c:v>
                </c:pt>
                <c:pt idx="23">
                  <c:v>57.50</c:v>
                </c:pt>
                <c:pt idx="24">
                  <c:v>243.54</c:v>
                </c:pt>
                <c:pt idx="25">
                  <c:v>56.97</c:v>
                </c:pt>
                <c:pt idx="26">
                  <c:v>29.60</c:v>
                </c:pt>
                <c:pt idx="27">
                  <c:v>19.82</c:v>
                </c:pt>
                <c:pt idx="28">
                  <c:v>3.41</c:v>
                </c:pt>
                <c:pt idx="29">
                  <c:v>3.49</c:v>
                </c:pt>
                <c:pt idx="30">
                  <c:v>3.60</c:v>
                </c:pt>
                <c:pt idx="31">
                  <c:v>3.53</c:v>
                </c:pt>
                <c:pt idx="32">
                  <c:v>29.77</c:v>
                </c:pt>
                <c:pt idx="33">
                  <c:v>3.53</c:v>
                </c:pt>
                <c:pt idx="34">
                  <c:v>3.59</c:v>
                </c:pt>
                <c:pt idx="35">
                  <c:v>3.49</c:v>
                </c:pt>
                <c:pt idx="36">
                  <c:v>4.63</c:v>
                </c:pt>
                <c:pt idx="37">
                  <c:v>51.84</c:v>
                </c:pt>
                <c:pt idx="38">
                  <c:v>30.65</c:v>
                </c:pt>
                <c:pt idx="39">
                  <c:v>19.80</c:v>
                </c:pt>
                <c:pt idx="40">
                  <c:v>3.67</c:v>
                </c:pt>
                <c:pt idx="41">
                  <c:v>3.50</c:v>
                </c:pt>
                <c:pt idx="42">
                  <c:v>3.64</c:v>
                </c:pt>
                <c:pt idx="43">
                  <c:v>3.36</c:v>
                </c:pt>
                <c:pt idx="44">
                  <c:v>29.51</c:v>
                </c:pt>
                <c:pt idx="45">
                  <c:v>3.54</c:v>
                </c:pt>
                <c:pt idx="46">
                  <c:v>3.71</c:v>
                </c:pt>
                <c:pt idx="47">
                  <c:v>3.44</c:v>
                </c:pt>
                <c:pt idx="48">
                  <c:v>326.60</c:v>
                </c:pt>
                <c:pt idx="49">
                  <c:v>55.54</c:v>
                </c:pt>
                <c:pt idx="50">
                  <c:v>32.45</c:v>
                </c:pt>
                <c:pt idx="51">
                  <c:v>19.83</c:v>
                </c:pt>
                <c:pt idx="52">
                  <c:v>3.74</c:v>
                </c:pt>
                <c:pt idx="53">
                  <c:v>3.55</c:v>
                </c:pt>
                <c:pt idx="54">
                  <c:v>3.63</c:v>
                </c:pt>
                <c:pt idx="55">
                  <c:v>8.02</c:v>
                </c:pt>
                <c:pt idx="56">
                  <c:v>24.97</c:v>
                </c:pt>
                <c:pt idx="57">
                  <c:v>3.72</c:v>
                </c:pt>
                <c:pt idx="58">
                  <c:v>3.67</c:v>
                </c:pt>
                <c:pt idx="59">
                  <c:v>3.80</c:v>
                </c:pt>
                <c:pt idx="60">
                  <c:v>3.86</c:v>
                </c:pt>
                <c:pt idx="61">
                  <c:v>47.70</c:v>
                </c:pt>
                <c:pt idx="62">
                  <c:v>34.73</c:v>
                </c:pt>
                <c:pt idx="63">
                  <c:v>20.00</c:v>
                </c:pt>
                <c:pt idx="64">
                  <c:v>3.71</c:v>
                </c:pt>
                <c:pt idx="65">
                  <c:v>3.53</c:v>
                </c:pt>
                <c:pt idx="66">
                  <c:v>3.56</c:v>
                </c:pt>
                <c:pt idx="67">
                  <c:v>3.41</c:v>
                </c:pt>
                <c:pt idx="68">
                  <c:v>28.54</c:v>
                </c:pt>
                <c:pt idx="69">
                  <c:v>3.39</c:v>
                </c:pt>
                <c:pt idx="70">
                  <c:v>3.67</c:v>
                </c:pt>
                <c:pt idx="71">
                  <c:v>127.55</c:v>
                </c:pt>
                <c:pt idx="72">
                  <c:v>172.64</c:v>
                </c:pt>
                <c:pt idx="73">
                  <c:v>36.20</c:v>
                </c:pt>
                <c:pt idx="74">
                  <c:v>52.17</c:v>
                </c:pt>
                <c:pt idx="75">
                  <c:v>19.81</c:v>
                </c:pt>
                <c:pt idx="76">
                  <c:v>3.81</c:v>
                </c:pt>
                <c:pt idx="77">
                  <c:v>4.00</c:v>
                </c:pt>
                <c:pt idx="78">
                  <c:v>4.35</c:v>
                </c:pt>
                <c:pt idx="79">
                  <c:v>3.85</c:v>
                </c:pt>
                <c:pt idx="80">
                  <c:v>30.45</c:v>
                </c:pt>
                <c:pt idx="81">
                  <c:v>3.96</c:v>
                </c:pt>
                <c:pt idx="82">
                  <c:v>4.11</c:v>
                </c:pt>
                <c:pt idx="83">
                  <c:v>4.03</c:v>
                </c:pt>
                <c:pt idx="84">
                  <c:v>36.26</c:v>
                </c:pt>
                <c:pt idx="85">
                  <c:v>54.17</c:v>
                </c:pt>
                <c:pt idx="86">
                  <c:v>36.15</c:v>
                </c:pt>
                <c:pt idx="87">
                  <c:v>13.04</c:v>
                </c:pt>
                <c:pt idx="88">
                  <c:v>4.05</c:v>
                </c:pt>
                <c:pt idx="89">
                  <c:v>4.10</c:v>
                </c:pt>
                <c:pt idx="90">
                  <c:v>20.52</c:v>
                </c:pt>
                <c:pt idx="91">
                  <c:v>4.16</c:v>
                </c:pt>
                <c:pt idx="92">
                  <c:v>33.01</c:v>
                </c:pt>
                <c:pt idx="93">
                  <c:v>3.76</c:v>
                </c:pt>
                <c:pt idx="94">
                  <c:v>4.37</c:v>
                </c:pt>
                <c:pt idx="95">
                  <c:v>3.85</c:v>
                </c:pt>
                <c:pt idx="96">
                  <c:v>314.88</c:v>
                </c:pt>
                <c:pt idx="97">
                  <c:v>54.85</c:v>
                </c:pt>
                <c:pt idx="98">
                  <c:v>32.50</c:v>
                </c:pt>
                <c:pt idx="99">
                  <c:v>20.41</c:v>
                </c:pt>
                <c:pt idx="100">
                  <c:v>4.43</c:v>
                </c:pt>
                <c:pt idx="101">
                  <c:v>3.29</c:v>
                </c:pt>
                <c:pt idx="102">
                  <c:v>3.79</c:v>
                </c:pt>
                <c:pt idx="103">
                  <c:v>4.16</c:v>
                </c:pt>
                <c:pt idx="104">
                  <c:v>29.84</c:v>
                </c:pt>
                <c:pt idx="105">
                  <c:v>4.24</c:v>
                </c:pt>
                <c:pt idx="106">
                  <c:v>3.92</c:v>
                </c:pt>
                <c:pt idx="107">
                  <c:v>4.16</c:v>
                </c:pt>
                <c:pt idx="108">
                  <c:v>4.21</c:v>
                </c:pt>
                <c:pt idx="109">
                  <c:v>51.32</c:v>
                </c:pt>
                <c:pt idx="110">
                  <c:v>31.08</c:v>
                </c:pt>
                <c:pt idx="111">
                  <c:v>20.16</c:v>
                </c:pt>
                <c:pt idx="112">
                  <c:v>4.34</c:v>
                </c:pt>
                <c:pt idx="113">
                  <c:v>3.93</c:v>
                </c:pt>
                <c:pt idx="114">
                  <c:v>4.22</c:v>
                </c:pt>
                <c:pt idx="115">
                  <c:v>9.43</c:v>
                </c:pt>
                <c:pt idx="116">
                  <c:v>24.91</c:v>
                </c:pt>
                <c:pt idx="117">
                  <c:v>3.91</c:v>
                </c:pt>
                <c:pt idx="118">
                  <c:v>3.65</c:v>
                </c:pt>
                <c:pt idx="119">
                  <c:v>4.04</c:v>
                </c:pt>
                <c:pt idx="120">
                  <c:v>298.19</c:v>
                </c:pt>
                <c:pt idx="121">
                  <c:v>49.81</c:v>
                </c:pt>
                <c:pt idx="122">
                  <c:v>33.37</c:v>
                </c:pt>
                <c:pt idx="123">
                  <c:v>20.53</c:v>
                </c:pt>
                <c:pt idx="124">
                  <c:v>4.15</c:v>
                </c:pt>
                <c:pt idx="125">
                  <c:v>6.26</c:v>
                </c:pt>
                <c:pt idx="126">
                  <c:v>4.00</c:v>
                </c:pt>
                <c:pt idx="127">
                  <c:v>3.45</c:v>
                </c:pt>
                <c:pt idx="128">
                  <c:v>30.03</c:v>
                </c:pt>
                <c:pt idx="129">
                  <c:v>4.14</c:v>
                </c:pt>
                <c:pt idx="130">
                  <c:v>4.28</c:v>
                </c:pt>
                <c:pt idx="131">
                  <c:v>4.05</c:v>
                </c:pt>
                <c:pt idx="132">
                  <c:v>4.48</c:v>
                </c:pt>
                <c:pt idx="133">
                  <c:v>39.22</c:v>
                </c:pt>
                <c:pt idx="134">
                  <c:v>50.37</c:v>
                </c:pt>
                <c:pt idx="135">
                  <c:v>20.48</c:v>
                </c:pt>
                <c:pt idx="136">
                  <c:v>3.84</c:v>
                </c:pt>
                <c:pt idx="137">
                  <c:v>4.12</c:v>
                </c:pt>
                <c:pt idx="138">
                  <c:v>4.10</c:v>
                </c:pt>
                <c:pt idx="139">
                  <c:v>3.98</c:v>
                </c:pt>
                <c:pt idx="140">
                  <c:v>30.05</c:v>
                </c:pt>
                <c:pt idx="141">
                  <c:v>4.23</c:v>
                </c:pt>
                <c:pt idx="142">
                  <c:v>4.11</c:v>
                </c:pt>
                <c:pt idx="143">
                  <c:v>4.10</c:v>
                </c:pt>
                <c:pt idx="144">
                  <c:v>313.28</c:v>
                </c:pt>
                <c:pt idx="145">
                  <c:v>10.04</c:v>
                </c:pt>
                <c:pt idx="146">
                  <c:v>46.98</c:v>
                </c:pt>
                <c:pt idx="147">
                  <c:v>4.92</c:v>
                </c:pt>
                <c:pt idx="148">
                  <c:v>4.72</c:v>
                </c:pt>
                <c:pt idx="149">
                  <c:v>3.81</c:v>
                </c:pt>
                <c:pt idx="150">
                  <c:v>5.07</c:v>
                </c:pt>
                <c:pt idx="151">
                  <c:v>3.81</c:v>
                </c:pt>
                <c:pt idx="152">
                  <c:v>29.92</c:v>
                </c:pt>
                <c:pt idx="153">
                  <c:v>4.21</c:v>
                </c:pt>
                <c:pt idx="154">
                  <c:v>4.09</c:v>
                </c:pt>
              </c:numCache>
            </c:numRef>
          </c:yVal>
        </c:ser>
        <c:axId val="81357660"/>
        <c:axId val="81357661"/>
      </c:scatterChart>
      <c:valAx>
        <c:axId val="8135766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61"/>
        <c:crosses val="autoZero"/>
      </c:valAx>
      <c:valAx>
        <c:axId val="81357661"/>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66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sjemcrpa01, sjemcrpa02</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154.04</c:v>
                </c:pt>
                <c:pt idx="1">
                  <c:v>224.32</c:v>
                </c:pt>
                <c:pt idx="2">
                  <c:v>142.28</c:v>
                </c:pt>
                <c:pt idx="3">
                  <c:v>130.18</c:v>
                </c:pt>
                <c:pt idx="4">
                  <c:v>78.56</c:v>
                </c:pt>
                <c:pt idx="5">
                  <c:v>83.07</c:v>
                </c:pt>
                <c:pt idx="6">
                  <c:v>155.83</c:v>
                </c:pt>
                <c:pt idx="7">
                  <c:v>72.42</c:v>
                </c:pt>
                <c:pt idx="8">
                  <c:v>98.83</c:v>
                </c:pt>
                <c:pt idx="9">
                  <c:v>33.08</c:v>
                </c:pt>
                <c:pt idx="10">
                  <c:v>60.71</c:v>
                </c:pt>
                <c:pt idx="11">
                  <c:v>35.87</c:v>
                </c:pt>
                <c:pt idx="12">
                  <c:v>34.07</c:v>
                </c:pt>
                <c:pt idx="13">
                  <c:v>57.80</c:v>
                </c:pt>
                <c:pt idx="14">
                  <c:v>30.68</c:v>
                </c:pt>
                <c:pt idx="15">
                  <c:v>94.69</c:v>
                </c:pt>
                <c:pt idx="16">
                  <c:v>96.79</c:v>
                </c:pt>
                <c:pt idx="17">
                  <c:v>33.12</c:v>
                </c:pt>
                <c:pt idx="18">
                  <c:v>159.18</c:v>
                </c:pt>
                <c:pt idx="19">
                  <c:v>99.05</c:v>
                </c:pt>
                <c:pt idx="20">
                  <c:v>71.07</c:v>
                </c:pt>
                <c:pt idx="21">
                  <c:v>39.25</c:v>
                </c:pt>
                <c:pt idx="22">
                  <c:v>78.48</c:v>
                </c:pt>
                <c:pt idx="23">
                  <c:v>65.75</c:v>
                </c:pt>
                <c:pt idx="24">
                  <c:v>83.12</c:v>
                </c:pt>
                <c:pt idx="25">
                  <c:v>86.53</c:v>
                </c:pt>
                <c:pt idx="26">
                  <c:v>82.61</c:v>
                </c:pt>
                <c:pt idx="27">
                  <c:v>124.81</c:v>
                </c:pt>
                <c:pt idx="28">
                  <c:v>121.34</c:v>
                </c:pt>
                <c:pt idx="29">
                  <c:v>57.84</c:v>
                </c:pt>
                <c:pt idx="30">
                  <c:v>67.01</c:v>
                </c:pt>
                <c:pt idx="31">
                  <c:v>75.42</c:v>
                </c:pt>
                <c:pt idx="32">
                  <c:v>87.31</c:v>
                </c:pt>
                <c:pt idx="33">
                  <c:v>76.72</c:v>
                </c:pt>
                <c:pt idx="34">
                  <c:v>146.52</c:v>
                </c:pt>
                <c:pt idx="35">
                  <c:v>90.09</c:v>
                </c:pt>
                <c:pt idx="36">
                  <c:v>52.71</c:v>
                </c:pt>
                <c:pt idx="37">
                  <c:v>33.34</c:v>
                </c:pt>
                <c:pt idx="38">
                  <c:v>65.43</c:v>
                </c:pt>
                <c:pt idx="39">
                  <c:v>121.17</c:v>
                </c:pt>
                <c:pt idx="40">
                  <c:v>94.87</c:v>
                </c:pt>
                <c:pt idx="41">
                  <c:v>56.86</c:v>
                </c:pt>
                <c:pt idx="42">
                  <c:v>59.92</c:v>
                </c:pt>
                <c:pt idx="43">
                  <c:v>79.53</c:v>
                </c:pt>
                <c:pt idx="44">
                  <c:v>86.35</c:v>
                </c:pt>
                <c:pt idx="45">
                  <c:v>72.03</c:v>
                </c:pt>
                <c:pt idx="46">
                  <c:v>82.88</c:v>
                </c:pt>
                <c:pt idx="47">
                  <c:v>69.71</c:v>
                </c:pt>
                <c:pt idx="48">
                  <c:v>81.12</c:v>
                </c:pt>
                <c:pt idx="49">
                  <c:v>75.22</c:v>
                </c:pt>
                <c:pt idx="50">
                  <c:v>73.04</c:v>
                </c:pt>
                <c:pt idx="51">
                  <c:v>116.95</c:v>
                </c:pt>
                <c:pt idx="52">
                  <c:v>99.07</c:v>
                </c:pt>
                <c:pt idx="53">
                  <c:v>35.17</c:v>
                </c:pt>
                <c:pt idx="54">
                  <c:v>130.19</c:v>
                </c:pt>
                <c:pt idx="55">
                  <c:v>124.83</c:v>
                </c:pt>
                <c:pt idx="56">
                  <c:v>66.91</c:v>
                </c:pt>
                <c:pt idx="57">
                  <c:v>103.73</c:v>
                </c:pt>
                <c:pt idx="58">
                  <c:v>98.22</c:v>
                </c:pt>
                <c:pt idx="59">
                  <c:v>198.12</c:v>
                </c:pt>
                <c:pt idx="60">
                  <c:v>132.88</c:v>
                </c:pt>
                <c:pt idx="61">
                  <c:v>61.82</c:v>
                </c:pt>
                <c:pt idx="62">
                  <c:v>66.18</c:v>
                </c:pt>
                <c:pt idx="63">
                  <c:v>184.40</c:v>
                </c:pt>
                <c:pt idx="64">
                  <c:v>115.45</c:v>
                </c:pt>
                <c:pt idx="65">
                  <c:v>99.70</c:v>
                </c:pt>
                <c:pt idx="66">
                  <c:v>196.32</c:v>
                </c:pt>
                <c:pt idx="67">
                  <c:v>88.28</c:v>
                </c:pt>
                <c:pt idx="68">
                  <c:v>53.41</c:v>
                </c:pt>
                <c:pt idx="69">
                  <c:v>92.91</c:v>
                </c:pt>
                <c:pt idx="70">
                  <c:v>143.13</c:v>
                </c:pt>
                <c:pt idx="71">
                  <c:v>111.28</c:v>
                </c:pt>
                <c:pt idx="72">
                  <c:v>149.33</c:v>
                </c:pt>
                <c:pt idx="73">
                  <c:v>131.90</c:v>
                </c:pt>
                <c:pt idx="74">
                  <c:v>284.67</c:v>
                </c:pt>
                <c:pt idx="75">
                  <c:v>283.21</c:v>
                </c:pt>
                <c:pt idx="76">
                  <c:v>224.41</c:v>
                </c:pt>
                <c:pt idx="77">
                  <c:v>80.84</c:v>
                </c:pt>
                <c:pt idx="78">
                  <c:v>106.88</c:v>
                </c:pt>
                <c:pt idx="79">
                  <c:v>177.92</c:v>
                </c:pt>
                <c:pt idx="80">
                  <c:v>156.55</c:v>
                </c:pt>
                <c:pt idx="81">
                  <c:v>216.06</c:v>
                </c:pt>
                <c:pt idx="82">
                  <c:v>165.43</c:v>
                </c:pt>
                <c:pt idx="83">
                  <c:v>88.00</c:v>
                </c:pt>
                <c:pt idx="84">
                  <c:v>67.13</c:v>
                </c:pt>
                <c:pt idx="85">
                  <c:v>66.43</c:v>
                </c:pt>
                <c:pt idx="86">
                  <c:v>163.58</c:v>
                </c:pt>
                <c:pt idx="87">
                  <c:v>158.85</c:v>
                </c:pt>
                <c:pt idx="88">
                  <c:v>102.39</c:v>
                </c:pt>
                <c:pt idx="89">
                  <c:v>113.97</c:v>
                </c:pt>
                <c:pt idx="90">
                  <c:v>223.39</c:v>
                </c:pt>
                <c:pt idx="91">
                  <c:v>195.74</c:v>
                </c:pt>
                <c:pt idx="92">
                  <c:v>393.21</c:v>
                </c:pt>
                <c:pt idx="93">
                  <c:v>310.17</c:v>
                </c:pt>
                <c:pt idx="94">
                  <c:v>102.40</c:v>
                </c:pt>
                <c:pt idx="95">
                  <c:v>119.80</c:v>
                </c:pt>
                <c:pt idx="96">
                  <c:v>191.27</c:v>
                </c:pt>
                <c:pt idx="97">
                  <c:v>261.09</c:v>
                </c:pt>
                <c:pt idx="98">
                  <c:v>292.29</c:v>
                </c:pt>
                <c:pt idx="99">
                  <c:v>306.71</c:v>
                </c:pt>
                <c:pt idx="100">
                  <c:v>263.47</c:v>
                </c:pt>
                <c:pt idx="101">
                  <c:v>209.31</c:v>
                </c:pt>
                <c:pt idx="102">
                  <c:v>284.11</c:v>
                </c:pt>
                <c:pt idx="103">
                  <c:v>142.62</c:v>
                </c:pt>
                <c:pt idx="104">
                  <c:v>157.92</c:v>
                </c:pt>
                <c:pt idx="105">
                  <c:v>141.11</c:v>
                </c:pt>
                <c:pt idx="106">
                  <c:v>371.34</c:v>
                </c:pt>
                <c:pt idx="107">
                  <c:v>352.95</c:v>
                </c:pt>
                <c:pt idx="108">
                  <c:v>203.84</c:v>
                </c:pt>
                <c:pt idx="109">
                  <c:v>154.90</c:v>
                </c:pt>
                <c:pt idx="110">
                  <c:v>158.64</c:v>
                </c:pt>
                <c:pt idx="111">
                  <c:v>210.67</c:v>
                </c:pt>
                <c:pt idx="112">
                  <c:v>174.09</c:v>
                </c:pt>
                <c:pt idx="113">
                  <c:v>179.80</c:v>
                </c:pt>
                <c:pt idx="114">
                  <c:v>207.28</c:v>
                </c:pt>
                <c:pt idx="115">
                  <c:v>161.20</c:v>
                </c:pt>
                <c:pt idx="116">
                  <c:v>185.65</c:v>
                </c:pt>
                <c:pt idx="117">
                  <c:v>177.76</c:v>
                </c:pt>
                <c:pt idx="118">
                  <c:v>146.22</c:v>
                </c:pt>
                <c:pt idx="119">
                  <c:v>60.33</c:v>
                </c:pt>
                <c:pt idx="120">
                  <c:v>44.11</c:v>
                </c:pt>
                <c:pt idx="121">
                  <c:v>126.12</c:v>
                </c:pt>
                <c:pt idx="122">
                  <c:v>101.84</c:v>
                </c:pt>
                <c:pt idx="123">
                  <c:v>143.29</c:v>
                </c:pt>
                <c:pt idx="124">
                  <c:v>80.32</c:v>
                </c:pt>
                <c:pt idx="125">
                  <c:v>79.35</c:v>
                </c:pt>
                <c:pt idx="126">
                  <c:v>101.63</c:v>
                </c:pt>
                <c:pt idx="127">
                  <c:v>42.22</c:v>
                </c:pt>
                <c:pt idx="128">
                  <c:v>43.66</c:v>
                </c:pt>
                <c:pt idx="129">
                  <c:v>82.44</c:v>
                </c:pt>
                <c:pt idx="130">
                  <c:v>132.92</c:v>
                </c:pt>
                <c:pt idx="131">
                  <c:v>46.35</c:v>
                </c:pt>
                <c:pt idx="132">
                  <c:v>41.06</c:v>
                </c:pt>
                <c:pt idx="133">
                  <c:v>30.22</c:v>
                </c:pt>
                <c:pt idx="134">
                  <c:v>32.05</c:v>
                </c:pt>
                <c:pt idx="135">
                  <c:v>76.69</c:v>
                </c:pt>
                <c:pt idx="136">
                  <c:v>55.92</c:v>
                </c:pt>
                <c:pt idx="137">
                  <c:v>46.98</c:v>
                </c:pt>
                <c:pt idx="138">
                  <c:v>88.62</c:v>
                </c:pt>
                <c:pt idx="139">
                  <c:v>58.99</c:v>
                </c:pt>
                <c:pt idx="140">
                  <c:v>102.83</c:v>
                </c:pt>
                <c:pt idx="141">
                  <c:v>71.44</c:v>
                </c:pt>
                <c:pt idx="142">
                  <c:v>95.16</c:v>
                </c:pt>
                <c:pt idx="143">
                  <c:v>37.74</c:v>
                </c:pt>
                <c:pt idx="144">
                  <c:v>186.47</c:v>
                </c:pt>
                <c:pt idx="145">
                  <c:v>203.47</c:v>
                </c:pt>
                <c:pt idx="146">
                  <c:v>155.48</c:v>
                </c:pt>
                <c:pt idx="147">
                  <c:v>113.78</c:v>
                </c:pt>
                <c:pt idx="148">
                  <c:v>126.13</c:v>
                </c:pt>
                <c:pt idx="149">
                  <c:v>75.30</c:v>
                </c:pt>
                <c:pt idx="150">
                  <c:v>97.03</c:v>
                </c:pt>
                <c:pt idx="151">
                  <c:v>106.64</c:v>
                </c:pt>
                <c:pt idx="152">
                  <c:v>56.07</c:v>
                </c:pt>
                <c:pt idx="153">
                  <c:v>99.81</c:v>
                </c:pt>
                <c:pt idx="154">
                  <c:v>84.26</c:v>
                </c:pt>
              </c:numCache>
            </c:numRef>
          </c:yVal>
        </c:ser>
        <c:ser>
          <c:idx val="1"/>
          <c:order val="1"/>
          <c:smooth val="0"/>
          <c:tx>
            <c:strRef>
              <c:f>Sheet1!$C$1</c:f>
              <c:strCache>
                <c:ptCount val="1"/>
                <c:pt idx="0">
                  <c:v>sapqas01</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50.14</c:v>
                </c:pt>
                <c:pt idx="1">
                  <c:v>15.44</c:v>
                </c:pt>
                <c:pt idx="2">
                  <c:v>4.12</c:v>
                </c:pt>
                <c:pt idx="3">
                  <c:v>5.03</c:v>
                </c:pt>
                <c:pt idx="4">
                  <c:v>4.45</c:v>
                </c:pt>
                <c:pt idx="5">
                  <c:v>1.07</c:v>
                </c:pt>
                <c:pt idx="6">
                  <c:v>0.67</c:v>
                </c:pt>
                <c:pt idx="7">
                  <c:v>0.09</c:v>
                </c:pt>
                <c:pt idx="8">
                  <c:v>0.36</c:v>
                </c:pt>
                <c:pt idx="9">
                  <c:v>0.46</c:v>
                </c:pt>
                <c:pt idx="10">
                  <c:v>0.30</c:v>
                </c:pt>
                <c:pt idx="11">
                  <c:v>0.05</c:v>
                </c:pt>
                <c:pt idx="12">
                  <c:v>0.45</c:v>
                </c:pt>
                <c:pt idx="13">
                  <c:v>0.33</c:v>
                </c:pt>
                <c:pt idx="14">
                  <c:v>0.09</c:v>
                </c:pt>
                <c:pt idx="15">
                  <c:v>0.36</c:v>
                </c:pt>
                <c:pt idx="16">
                  <c:v>0.76</c:v>
                </c:pt>
                <c:pt idx="17">
                  <c:v>3.76</c:v>
                </c:pt>
                <c:pt idx="18">
                  <c:v>4.05</c:v>
                </c:pt>
                <c:pt idx="19">
                  <c:v>3.55</c:v>
                </c:pt>
                <c:pt idx="20">
                  <c:v>3.90</c:v>
                </c:pt>
                <c:pt idx="21">
                  <c:v>3.21</c:v>
                </c:pt>
                <c:pt idx="22">
                  <c:v>0.39</c:v>
                </c:pt>
                <c:pt idx="23">
                  <c:v>0.26</c:v>
                </c:pt>
                <c:pt idx="24">
                  <c:v>0.25</c:v>
                </c:pt>
                <c:pt idx="25">
                  <c:v>0.12</c:v>
                </c:pt>
                <c:pt idx="26">
                  <c:v>0.05</c:v>
                </c:pt>
                <c:pt idx="27">
                  <c:v>0.37</c:v>
                </c:pt>
                <c:pt idx="28">
                  <c:v>0.08</c:v>
                </c:pt>
                <c:pt idx="29">
                  <c:v>0.08</c:v>
                </c:pt>
                <c:pt idx="30">
                  <c:v>0.39</c:v>
                </c:pt>
                <c:pt idx="31">
                  <c:v>0.08</c:v>
                </c:pt>
                <c:pt idx="32">
                  <c:v>0.11</c:v>
                </c:pt>
                <c:pt idx="33">
                  <c:v>0.63</c:v>
                </c:pt>
                <c:pt idx="34">
                  <c:v>0.12</c:v>
                </c:pt>
                <c:pt idx="35">
                  <c:v>0.08</c:v>
                </c:pt>
                <c:pt idx="36">
                  <c:v>3.90</c:v>
                </c:pt>
                <c:pt idx="37">
                  <c:v>3.96</c:v>
                </c:pt>
                <c:pt idx="38">
                  <c:v>3.90</c:v>
                </c:pt>
                <c:pt idx="39">
                  <c:v>4.05</c:v>
                </c:pt>
                <c:pt idx="40">
                  <c:v>3.84</c:v>
                </c:pt>
                <c:pt idx="41">
                  <c:v>3.76</c:v>
                </c:pt>
                <c:pt idx="42">
                  <c:v>3.97</c:v>
                </c:pt>
                <c:pt idx="43">
                  <c:v>3.88</c:v>
                </c:pt>
                <c:pt idx="44">
                  <c:v>3.21</c:v>
                </c:pt>
                <c:pt idx="45">
                  <c:v>2.39</c:v>
                </c:pt>
                <c:pt idx="46">
                  <c:v>0.37</c:v>
                </c:pt>
                <c:pt idx="47">
                  <c:v>0.12</c:v>
                </c:pt>
                <c:pt idx="48">
                  <c:v>14.64</c:v>
                </c:pt>
                <c:pt idx="49">
                  <c:v>7.44</c:v>
                </c:pt>
                <c:pt idx="50">
                  <c:v>0.07</c:v>
                </c:pt>
                <c:pt idx="51">
                  <c:v>0.35</c:v>
                </c:pt>
                <c:pt idx="52">
                  <c:v>0.12</c:v>
                </c:pt>
                <c:pt idx="53">
                  <c:v>0.07</c:v>
                </c:pt>
                <c:pt idx="54">
                  <c:v>0.35</c:v>
                </c:pt>
                <c:pt idx="55">
                  <c:v>0.12</c:v>
                </c:pt>
                <c:pt idx="56">
                  <c:v>0.24</c:v>
                </c:pt>
                <c:pt idx="57">
                  <c:v>0.48</c:v>
                </c:pt>
                <c:pt idx="58">
                  <c:v>0.60</c:v>
                </c:pt>
                <c:pt idx="59">
                  <c:v>0.12</c:v>
                </c:pt>
                <c:pt idx="60">
                  <c:v>0.51</c:v>
                </c:pt>
                <c:pt idx="61">
                  <c:v>0.11</c:v>
                </c:pt>
                <c:pt idx="62">
                  <c:v>0.09</c:v>
                </c:pt>
                <c:pt idx="63">
                  <c:v>0.36</c:v>
                </c:pt>
                <c:pt idx="64">
                  <c:v>0.11</c:v>
                </c:pt>
                <c:pt idx="65">
                  <c:v>0.07</c:v>
                </c:pt>
                <c:pt idx="66">
                  <c:v>0.39</c:v>
                </c:pt>
                <c:pt idx="67">
                  <c:v>0.09</c:v>
                </c:pt>
                <c:pt idx="68">
                  <c:v>0.21</c:v>
                </c:pt>
                <c:pt idx="69">
                  <c:v>0.48</c:v>
                </c:pt>
                <c:pt idx="70">
                  <c:v>0.16</c:v>
                </c:pt>
                <c:pt idx="71">
                  <c:v>0.52</c:v>
                </c:pt>
                <c:pt idx="72">
                  <c:v>3.51</c:v>
                </c:pt>
                <c:pt idx="73">
                  <c:v>3.90</c:v>
                </c:pt>
                <c:pt idx="74">
                  <c:v>3.90</c:v>
                </c:pt>
                <c:pt idx="75">
                  <c:v>4.15</c:v>
                </c:pt>
                <c:pt idx="76">
                  <c:v>3.88</c:v>
                </c:pt>
                <c:pt idx="77">
                  <c:v>3.39</c:v>
                </c:pt>
                <c:pt idx="78">
                  <c:v>3.91</c:v>
                </c:pt>
                <c:pt idx="79">
                  <c:v>3.75</c:v>
                </c:pt>
                <c:pt idx="80">
                  <c:v>2.58</c:v>
                </c:pt>
                <c:pt idx="81">
                  <c:v>2.06</c:v>
                </c:pt>
                <c:pt idx="82">
                  <c:v>0.32</c:v>
                </c:pt>
                <c:pt idx="83">
                  <c:v>0.07</c:v>
                </c:pt>
                <c:pt idx="84">
                  <c:v>0.40</c:v>
                </c:pt>
                <c:pt idx="85">
                  <c:v>0.10</c:v>
                </c:pt>
                <c:pt idx="86">
                  <c:v>0.22</c:v>
                </c:pt>
                <c:pt idx="87">
                  <c:v>0.45</c:v>
                </c:pt>
                <c:pt idx="88">
                  <c:v>0.11</c:v>
                </c:pt>
                <c:pt idx="89">
                  <c:v>0.07</c:v>
                </c:pt>
                <c:pt idx="90">
                  <c:v>0.39</c:v>
                </c:pt>
                <c:pt idx="91">
                  <c:v>0.10</c:v>
                </c:pt>
                <c:pt idx="92">
                  <c:v>0.05</c:v>
                </c:pt>
                <c:pt idx="93">
                  <c:v>0.68</c:v>
                </c:pt>
                <c:pt idx="94">
                  <c:v>0.14</c:v>
                </c:pt>
                <c:pt idx="95">
                  <c:v>0.11</c:v>
                </c:pt>
                <c:pt idx="96">
                  <c:v>8.73</c:v>
                </c:pt>
                <c:pt idx="97">
                  <c:v>2.43</c:v>
                </c:pt>
                <c:pt idx="98">
                  <c:v>2.09</c:v>
                </c:pt>
                <c:pt idx="99">
                  <c:v>2.75</c:v>
                </c:pt>
                <c:pt idx="100">
                  <c:v>1.65</c:v>
                </c:pt>
                <c:pt idx="101">
                  <c:v>0.29</c:v>
                </c:pt>
                <c:pt idx="102">
                  <c:v>0.66</c:v>
                </c:pt>
                <c:pt idx="103">
                  <c:v>0.09</c:v>
                </c:pt>
                <c:pt idx="104">
                  <c:v>0.09</c:v>
                </c:pt>
                <c:pt idx="105">
                  <c:v>0.63</c:v>
                </c:pt>
                <c:pt idx="106">
                  <c:v>0.12</c:v>
                </c:pt>
                <c:pt idx="107">
                  <c:v>0.08</c:v>
                </c:pt>
                <c:pt idx="108">
                  <c:v>0.57</c:v>
                </c:pt>
                <c:pt idx="109">
                  <c:v>0.15</c:v>
                </c:pt>
                <c:pt idx="110">
                  <c:v>0.19</c:v>
                </c:pt>
                <c:pt idx="111">
                  <c:v>0.37</c:v>
                </c:pt>
                <c:pt idx="112">
                  <c:v>0.25</c:v>
                </c:pt>
                <c:pt idx="113">
                  <c:v>0.24</c:v>
                </c:pt>
                <c:pt idx="114">
                  <c:v>0.21</c:v>
                </c:pt>
                <c:pt idx="115">
                  <c:v>0.13</c:v>
                </c:pt>
                <c:pt idx="116">
                  <c:v>0.22</c:v>
                </c:pt>
                <c:pt idx="117">
                  <c:v>0.66</c:v>
                </c:pt>
                <c:pt idx="118">
                  <c:v>0.09</c:v>
                </c:pt>
                <c:pt idx="119">
                  <c:v>0.09</c:v>
                </c:pt>
                <c:pt idx="120">
                  <c:v>2.46</c:v>
                </c:pt>
                <c:pt idx="121">
                  <c:v>2.19</c:v>
                </c:pt>
                <c:pt idx="122">
                  <c:v>2.46</c:v>
                </c:pt>
                <c:pt idx="123">
                  <c:v>2.50</c:v>
                </c:pt>
                <c:pt idx="124">
                  <c:v>1.54</c:v>
                </c:pt>
                <c:pt idx="125">
                  <c:v>0.50</c:v>
                </c:pt>
                <c:pt idx="126">
                  <c:v>0.37</c:v>
                </c:pt>
                <c:pt idx="127">
                  <c:v>0.13</c:v>
                </c:pt>
                <c:pt idx="128">
                  <c:v>0.05</c:v>
                </c:pt>
                <c:pt idx="129">
                  <c:v>0.64</c:v>
                </c:pt>
                <c:pt idx="130">
                  <c:v>0.11</c:v>
                </c:pt>
                <c:pt idx="131">
                  <c:v>0.21</c:v>
                </c:pt>
                <c:pt idx="132">
                  <c:v>0.27</c:v>
                </c:pt>
                <c:pt idx="133">
                  <c:v>0.10</c:v>
                </c:pt>
                <c:pt idx="134">
                  <c:v>0.07</c:v>
                </c:pt>
                <c:pt idx="135">
                  <c:v>0.35</c:v>
                </c:pt>
                <c:pt idx="136">
                  <c:v>0.07</c:v>
                </c:pt>
                <c:pt idx="137">
                  <c:v>0.10</c:v>
                </c:pt>
                <c:pt idx="138">
                  <c:v>0.38</c:v>
                </c:pt>
                <c:pt idx="139">
                  <c:v>0.09</c:v>
                </c:pt>
                <c:pt idx="140">
                  <c:v>0.42</c:v>
                </c:pt>
                <c:pt idx="141">
                  <c:v>0.66</c:v>
                </c:pt>
                <c:pt idx="142">
                  <c:v>0.16</c:v>
                </c:pt>
                <c:pt idx="143">
                  <c:v>2.00</c:v>
                </c:pt>
                <c:pt idx="144">
                  <c:v>14.46</c:v>
                </c:pt>
                <c:pt idx="145">
                  <c:v>5.19</c:v>
                </c:pt>
                <c:pt idx="146">
                  <c:v>18.32</c:v>
                </c:pt>
                <c:pt idx="147">
                  <c:v>5.27</c:v>
                </c:pt>
                <c:pt idx="148">
                  <c:v>7.29</c:v>
                </c:pt>
                <c:pt idx="149">
                  <c:v>8.09</c:v>
                </c:pt>
                <c:pt idx="150">
                  <c:v>8.02</c:v>
                </c:pt>
                <c:pt idx="151">
                  <c:v>8.32</c:v>
                </c:pt>
                <c:pt idx="152">
                  <c:v>9.36</c:v>
                </c:pt>
                <c:pt idx="153">
                  <c:v>9.47</c:v>
                </c:pt>
                <c:pt idx="154">
                  <c:v>9.68</c:v>
                </c:pt>
              </c:numCache>
            </c:numRef>
          </c:yVal>
        </c:ser>
        <c:ser>
          <c:idx val="2"/>
          <c:order val="2"/>
          <c:smooth val="0"/>
          <c:tx>
            <c:strRef>
              <c:f>Sheet1!$D$1</c:f>
              <c:strCache>
                <c:ptCount val="1"/>
                <c:pt idx="0">
                  <c:v>sjsqlqa10</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0.03</c:v>
                </c:pt>
                <c:pt idx="1">
                  <c:v>0.00</c:v>
                </c:pt>
                <c:pt idx="2">
                  <c:v>0.00</c:v>
                </c:pt>
                <c:pt idx="3">
                  <c:v>0.00</c:v>
                </c:pt>
                <c:pt idx="4">
                  <c:v>0.00</c:v>
                </c:pt>
                <c:pt idx="5">
                  <c:v>0.03</c:v>
                </c:pt>
                <c:pt idx="6">
                  <c:v>0.02</c:v>
                </c:pt>
                <c:pt idx="7">
                  <c:v>0.00</c:v>
                </c:pt>
                <c:pt idx="8">
                  <c:v>0.00</c:v>
                </c:pt>
                <c:pt idx="9">
                  <c:v>0.00</c:v>
                </c:pt>
                <c:pt idx="10">
                  <c:v>0.00</c:v>
                </c:pt>
                <c:pt idx="11">
                  <c:v>0.02</c:v>
                </c:pt>
                <c:pt idx="12">
                  <c:v>0.02</c:v>
                </c:pt>
                <c:pt idx="13">
                  <c:v>0.00</c:v>
                </c:pt>
                <c:pt idx="14">
                  <c:v>0.01</c:v>
                </c:pt>
                <c:pt idx="15">
                  <c:v>0.00</c:v>
                </c:pt>
                <c:pt idx="16">
                  <c:v>0.00</c:v>
                </c:pt>
                <c:pt idx="17">
                  <c:v>0.02</c:v>
                </c:pt>
                <c:pt idx="18">
                  <c:v>0.02</c:v>
                </c:pt>
                <c:pt idx="19">
                  <c:v>0.00</c:v>
                </c:pt>
                <c:pt idx="20">
                  <c:v>0.01</c:v>
                </c:pt>
                <c:pt idx="21">
                  <c:v>0.00</c:v>
                </c:pt>
                <c:pt idx="22">
                  <c:v>0.00</c:v>
                </c:pt>
                <c:pt idx="23">
                  <c:v>0.02</c:v>
                </c:pt>
                <c:pt idx="24">
                  <c:v>0.02</c:v>
                </c:pt>
                <c:pt idx="25">
                  <c:v>0.00</c:v>
                </c:pt>
                <c:pt idx="26">
                  <c:v>0.00</c:v>
                </c:pt>
                <c:pt idx="27">
                  <c:v>0.00</c:v>
                </c:pt>
                <c:pt idx="28">
                  <c:v>0.00</c:v>
                </c:pt>
                <c:pt idx="29">
                  <c:v>0.00</c:v>
                </c:pt>
                <c:pt idx="30">
                  <c:v>0.03</c:v>
                </c:pt>
                <c:pt idx="31">
                  <c:v>0.01</c:v>
                </c:pt>
                <c:pt idx="32">
                  <c:v>0.00</c:v>
                </c:pt>
                <c:pt idx="33">
                  <c:v>0.01</c:v>
                </c:pt>
                <c:pt idx="34">
                  <c:v>0.00</c:v>
                </c:pt>
                <c:pt idx="35">
                  <c:v>0.00</c:v>
                </c:pt>
                <c:pt idx="36">
                  <c:v>0.03</c:v>
                </c:pt>
                <c:pt idx="37">
                  <c:v>0.01</c:v>
                </c:pt>
                <c:pt idx="38">
                  <c:v>0.00</c:v>
                </c:pt>
                <c:pt idx="39">
                  <c:v>0.00</c:v>
                </c:pt>
                <c:pt idx="40">
                  <c:v>0.00</c:v>
                </c:pt>
                <c:pt idx="41">
                  <c:v>0.02</c:v>
                </c:pt>
                <c:pt idx="42">
                  <c:v>0.02</c:v>
                </c:pt>
                <c:pt idx="43">
                  <c:v>0.01</c:v>
                </c:pt>
                <c:pt idx="44">
                  <c:v>0.01</c:v>
                </c:pt>
                <c:pt idx="45">
                  <c:v>0.00</c:v>
                </c:pt>
                <c:pt idx="46">
                  <c:v>0.00</c:v>
                </c:pt>
                <c:pt idx="47">
                  <c:v>0.00</c:v>
                </c:pt>
                <c:pt idx="48">
                  <c:v>0.03</c:v>
                </c:pt>
                <c:pt idx="49">
                  <c:v>0.01</c:v>
                </c:pt>
                <c:pt idx="50">
                  <c:v>0.00</c:v>
                </c:pt>
                <c:pt idx="51">
                  <c:v>0.00</c:v>
                </c:pt>
                <c:pt idx="52">
                  <c:v>0.01</c:v>
                </c:pt>
                <c:pt idx="53">
                  <c:v>0.00</c:v>
                </c:pt>
                <c:pt idx="54">
                  <c:v>0.03</c:v>
                </c:pt>
                <c:pt idx="55">
                  <c:v>0.01</c:v>
                </c:pt>
                <c:pt idx="56">
                  <c:v>0.01</c:v>
                </c:pt>
                <c:pt idx="57">
                  <c:v>0.01</c:v>
                </c:pt>
                <c:pt idx="58">
                  <c:v>0.00</c:v>
                </c:pt>
                <c:pt idx="59">
                  <c:v>0.00</c:v>
                </c:pt>
                <c:pt idx="60">
                  <c:v>0.02</c:v>
                </c:pt>
                <c:pt idx="61">
                  <c:v>0.01</c:v>
                </c:pt>
                <c:pt idx="62">
                  <c:v>0.01</c:v>
                </c:pt>
                <c:pt idx="63">
                  <c:v>0.00</c:v>
                </c:pt>
                <c:pt idx="64">
                  <c:v>0.00</c:v>
                </c:pt>
                <c:pt idx="65">
                  <c:v>0.00</c:v>
                </c:pt>
                <c:pt idx="66">
                  <c:v>0.02</c:v>
                </c:pt>
                <c:pt idx="67">
                  <c:v>0.02</c:v>
                </c:pt>
                <c:pt idx="68">
                  <c:v>0.00</c:v>
                </c:pt>
                <c:pt idx="69">
                  <c:v>0.00</c:v>
                </c:pt>
                <c:pt idx="70">
                  <c:v>0.00</c:v>
                </c:pt>
                <c:pt idx="71">
                  <c:v>0.01</c:v>
                </c:pt>
                <c:pt idx="72">
                  <c:v>0.02</c:v>
                </c:pt>
                <c:pt idx="73">
                  <c:v>0.02</c:v>
                </c:pt>
                <c:pt idx="74">
                  <c:v>0.00</c:v>
                </c:pt>
                <c:pt idx="75">
                  <c:v>0.00</c:v>
                </c:pt>
                <c:pt idx="76">
                  <c:v>0.01</c:v>
                </c:pt>
                <c:pt idx="77">
                  <c:v>0.00</c:v>
                </c:pt>
                <c:pt idx="78">
                  <c:v>0.03</c:v>
                </c:pt>
                <c:pt idx="79">
                  <c:v>0.02</c:v>
                </c:pt>
                <c:pt idx="80">
                  <c:v>0.00</c:v>
                </c:pt>
                <c:pt idx="81">
                  <c:v>0.00</c:v>
                </c:pt>
                <c:pt idx="82">
                  <c:v>0.01</c:v>
                </c:pt>
                <c:pt idx="83">
                  <c:v>0.00</c:v>
                </c:pt>
                <c:pt idx="84">
                  <c:v>0.03</c:v>
                </c:pt>
                <c:pt idx="85">
                  <c:v>0.01</c:v>
                </c:pt>
                <c:pt idx="86">
                  <c:v>0.00</c:v>
                </c:pt>
                <c:pt idx="87">
                  <c:v>0.01</c:v>
                </c:pt>
                <c:pt idx="88">
                  <c:v>0.00</c:v>
                </c:pt>
                <c:pt idx="89">
                  <c:v>0.00</c:v>
                </c:pt>
                <c:pt idx="90">
                  <c:v>0.01</c:v>
                </c:pt>
                <c:pt idx="91">
                  <c:v>0.02</c:v>
                </c:pt>
                <c:pt idx="92">
                  <c:v>0.00</c:v>
                </c:pt>
                <c:pt idx="93">
                  <c:v>0.00</c:v>
                </c:pt>
                <c:pt idx="94">
                  <c:v>0.00</c:v>
                </c:pt>
                <c:pt idx="95">
                  <c:v>0.00</c:v>
                </c:pt>
                <c:pt idx="96">
                  <c:v>0.02</c:v>
                </c:pt>
                <c:pt idx="97">
                  <c:v>0.02</c:v>
                </c:pt>
                <c:pt idx="98">
                  <c:v>0.00</c:v>
                </c:pt>
                <c:pt idx="99">
                  <c:v>0.00</c:v>
                </c:pt>
                <c:pt idx="100">
                  <c:v>0.00</c:v>
                </c:pt>
                <c:pt idx="101">
                  <c:v>0.00</c:v>
                </c:pt>
                <c:pt idx="102">
                  <c:v>0.01</c:v>
                </c:pt>
                <c:pt idx="103">
                  <c:v>0.02</c:v>
                </c:pt>
                <c:pt idx="104">
                  <c:v>0.01</c:v>
                </c:pt>
                <c:pt idx="105">
                  <c:v>0.00</c:v>
                </c:pt>
                <c:pt idx="106">
                  <c:v>0.00</c:v>
                </c:pt>
                <c:pt idx="107">
                  <c:v>0.00</c:v>
                </c:pt>
                <c:pt idx="108">
                  <c:v>0.01</c:v>
                </c:pt>
                <c:pt idx="109">
                  <c:v>0.03</c:v>
                </c:pt>
                <c:pt idx="110">
                  <c:v>0.00</c:v>
                </c:pt>
                <c:pt idx="111">
                  <c:v>0.00</c:v>
                </c:pt>
                <c:pt idx="112">
                  <c:v>0.02</c:v>
                </c:pt>
                <c:pt idx="113">
                  <c:v>0.01</c:v>
                </c:pt>
                <c:pt idx="114">
                  <c:v>0.02</c:v>
                </c:pt>
                <c:pt idx="115">
                  <c:v>0.01</c:v>
                </c:pt>
                <c:pt idx="116">
                  <c:v>0.01</c:v>
                </c:pt>
                <c:pt idx="117">
                  <c:v>0.00</c:v>
                </c:pt>
                <c:pt idx="118">
                  <c:v>1.98</c:v>
                </c:pt>
                <c:pt idx="119">
                  <c:v>4.58</c:v>
                </c:pt>
                <c:pt idx="120">
                  <c:v>0.31</c:v>
                </c:pt>
                <c:pt idx="121">
                  <c:v>0.03</c:v>
                </c:pt>
                <c:pt idx="122">
                  <c:v>0.01</c:v>
                </c:pt>
                <c:pt idx="123">
                  <c:v>0.00</c:v>
                </c:pt>
                <c:pt idx="124">
                  <c:v>0.01</c:v>
                </c:pt>
                <c:pt idx="125">
                  <c:v>0.00</c:v>
                </c:pt>
                <c:pt idx="126">
                  <c:v>0.01</c:v>
                </c:pt>
                <c:pt idx="127">
                  <c:v>0.03</c:v>
                </c:pt>
                <c:pt idx="128">
                  <c:v>0.00</c:v>
                </c:pt>
                <c:pt idx="129">
                  <c:v>0.00</c:v>
                </c:pt>
                <c:pt idx="130">
                  <c:v>0.01</c:v>
                </c:pt>
                <c:pt idx="131">
                  <c:v>0.01</c:v>
                </c:pt>
                <c:pt idx="132">
                  <c:v>0.00</c:v>
                </c:pt>
                <c:pt idx="133">
                  <c:v>0.01</c:v>
                </c:pt>
                <c:pt idx="134">
                  <c:v>0.01</c:v>
                </c:pt>
                <c:pt idx="135">
                  <c:v>0.00</c:v>
                </c:pt>
                <c:pt idx="136">
                  <c:v>0.00</c:v>
                </c:pt>
                <c:pt idx="137">
                  <c:v>0.01</c:v>
                </c:pt>
                <c:pt idx="138">
                  <c:v>0.01</c:v>
                </c:pt>
                <c:pt idx="139">
                  <c:v>0.01</c:v>
                </c:pt>
                <c:pt idx="140">
                  <c:v>0.00</c:v>
                </c:pt>
                <c:pt idx="141">
                  <c:v>0.01</c:v>
                </c:pt>
                <c:pt idx="142">
                  <c:v>0.00</c:v>
                </c:pt>
                <c:pt idx="143">
                  <c:v>0.00</c:v>
                </c:pt>
                <c:pt idx="144">
                  <c:v>0.01</c:v>
                </c:pt>
                <c:pt idx="145">
                  <c:v>0.02</c:v>
                </c:pt>
                <c:pt idx="146">
                  <c:v>0.00</c:v>
                </c:pt>
                <c:pt idx="147">
                  <c:v>0.01</c:v>
                </c:pt>
                <c:pt idx="148">
                  <c:v>0.00</c:v>
                </c:pt>
                <c:pt idx="149">
                  <c:v>0.00</c:v>
                </c:pt>
                <c:pt idx="150">
                  <c:v>0.03</c:v>
                </c:pt>
                <c:pt idx="151">
                  <c:v>0.00</c:v>
                </c:pt>
                <c:pt idx="152">
                  <c:v>0.03</c:v>
                </c:pt>
                <c:pt idx="153">
                  <c:v>0.01</c:v>
                </c:pt>
                <c:pt idx="154">
                  <c:v>0.00</c:v>
                </c:pt>
              </c:numCache>
            </c:numRef>
          </c:yVal>
        </c:ser>
        <c:ser>
          <c:idx val="3"/>
          <c:order val="3"/>
          <c:smooth val="0"/>
          <c:tx>
            <c:strRef>
              <c:f>Sheet1!$E$1</c:f>
              <c:strCache>
                <c:ptCount val="1"/>
                <c:pt idx="0">
                  <c:v>cdsdbqa</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13.17</c:v>
                </c:pt>
                <c:pt idx="1">
                  <c:v>28.98</c:v>
                </c:pt>
                <c:pt idx="2">
                  <c:v>0.12</c:v>
                </c:pt>
                <c:pt idx="3">
                  <c:v>0.02</c:v>
                </c:pt>
                <c:pt idx="4">
                  <c:v>0.02</c:v>
                </c:pt>
                <c:pt idx="5">
                  <c:v>0.02</c:v>
                </c:pt>
                <c:pt idx="6">
                  <c:v>0.02</c:v>
                </c:pt>
                <c:pt idx="7">
                  <c:v>0.02</c:v>
                </c:pt>
                <c:pt idx="8">
                  <c:v>0.02</c:v>
                </c:pt>
                <c:pt idx="9">
                  <c:v>0.02</c:v>
                </c:pt>
                <c:pt idx="10">
                  <c:v>0.02</c:v>
                </c:pt>
                <c:pt idx="11">
                  <c:v>0.02</c:v>
                </c:pt>
                <c:pt idx="12">
                  <c:v>0.02</c:v>
                </c:pt>
                <c:pt idx="13">
                  <c:v>0.04</c:v>
                </c:pt>
                <c:pt idx="14">
                  <c:v>0.02</c:v>
                </c:pt>
                <c:pt idx="15">
                  <c:v>0.02</c:v>
                </c:pt>
                <c:pt idx="16">
                  <c:v>0.02</c:v>
                </c:pt>
                <c:pt idx="17">
                  <c:v>0.02</c:v>
                </c:pt>
                <c:pt idx="18">
                  <c:v>0.02</c:v>
                </c:pt>
                <c:pt idx="19">
                  <c:v>0.02</c:v>
                </c:pt>
                <c:pt idx="20">
                  <c:v>0.02</c:v>
                </c:pt>
                <c:pt idx="21">
                  <c:v>0.02</c:v>
                </c:pt>
                <c:pt idx="22">
                  <c:v>0.02</c:v>
                </c:pt>
                <c:pt idx="23">
                  <c:v>0.02</c:v>
                </c:pt>
                <c:pt idx="24">
                  <c:v>0.02</c:v>
                </c:pt>
                <c:pt idx="25">
                  <c:v>0.04</c:v>
                </c:pt>
                <c:pt idx="26">
                  <c:v>0.02</c:v>
                </c:pt>
                <c:pt idx="27">
                  <c:v>0.02</c:v>
                </c:pt>
                <c:pt idx="28">
                  <c:v>0.02</c:v>
                </c:pt>
                <c:pt idx="29">
                  <c:v>0.02</c:v>
                </c:pt>
                <c:pt idx="30">
                  <c:v>0.02</c:v>
                </c:pt>
                <c:pt idx="31">
                  <c:v>0.02</c:v>
                </c:pt>
                <c:pt idx="32">
                  <c:v>0.02</c:v>
                </c:pt>
                <c:pt idx="33">
                  <c:v>0.02</c:v>
                </c:pt>
                <c:pt idx="34">
                  <c:v>0.02</c:v>
                </c:pt>
                <c:pt idx="35">
                  <c:v>0.02</c:v>
                </c:pt>
                <c:pt idx="36">
                  <c:v>0.02</c:v>
                </c:pt>
                <c:pt idx="37">
                  <c:v>0.04</c:v>
                </c:pt>
                <c:pt idx="38">
                  <c:v>0.02</c:v>
                </c:pt>
                <c:pt idx="39">
                  <c:v>0.02</c:v>
                </c:pt>
                <c:pt idx="40">
                  <c:v>0.02</c:v>
                </c:pt>
                <c:pt idx="41">
                  <c:v>0.02</c:v>
                </c:pt>
                <c:pt idx="42">
                  <c:v>0.02</c:v>
                </c:pt>
                <c:pt idx="43">
                  <c:v>0.02</c:v>
                </c:pt>
                <c:pt idx="44">
                  <c:v>0.02</c:v>
                </c:pt>
                <c:pt idx="45">
                  <c:v>0.02</c:v>
                </c:pt>
                <c:pt idx="46">
                  <c:v>0.02</c:v>
                </c:pt>
                <c:pt idx="47">
                  <c:v>0.02</c:v>
                </c:pt>
                <c:pt idx="48">
                  <c:v>0.02</c:v>
                </c:pt>
                <c:pt idx="49">
                  <c:v>0.07</c:v>
                </c:pt>
                <c:pt idx="50">
                  <c:v>0.06</c:v>
                </c:pt>
                <c:pt idx="51">
                  <c:v>0.02</c:v>
                </c:pt>
                <c:pt idx="52">
                  <c:v>0.02</c:v>
                </c:pt>
                <c:pt idx="53">
                  <c:v>0.02</c:v>
                </c:pt>
                <c:pt idx="54">
                  <c:v>0.02</c:v>
                </c:pt>
                <c:pt idx="55">
                  <c:v>0.02</c:v>
                </c:pt>
                <c:pt idx="56">
                  <c:v>0.02</c:v>
                </c:pt>
                <c:pt idx="57">
                  <c:v>0.02</c:v>
                </c:pt>
                <c:pt idx="58">
                  <c:v>0.02</c:v>
                </c:pt>
                <c:pt idx="59">
                  <c:v>0.02</c:v>
                </c:pt>
                <c:pt idx="60">
                  <c:v>0.02</c:v>
                </c:pt>
                <c:pt idx="61">
                  <c:v>0.04</c:v>
                </c:pt>
                <c:pt idx="62">
                  <c:v>0.02</c:v>
                </c:pt>
                <c:pt idx="63">
                  <c:v>0.02</c:v>
                </c:pt>
                <c:pt idx="64">
                  <c:v>0.02</c:v>
                </c:pt>
                <c:pt idx="65">
                  <c:v>0.02</c:v>
                </c:pt>
                <c:pt idx="66">
                  <c:v>0.02</c:v>
                </c:pt>
                <c:pt idx="67">
                  <c:v>0.02</c:v>
                </c:pt>
                <c:pt idx="68">
                  <c:v>0.02</c:v>
                </c:pt>
                <c:pt idx="69">
                  <c:v>0.02</c:v>
                </c:pt>
                <c:pt idx="70">
                  <c:v>0.02</c:v>
                </c:pt>
                <c:pt idx="71">
                  <c:v>0.02</c:v>
                </c:pt>
                <c:pt idx="72">
                  <c:v>0.02</c:v>
                </c:pt>
                <c:pt idx="73">
                  <c:v>0.04</c:v>
                </c:pt>
                <c:pt idx="74">
                  <c:v>0.02</c:v>
                </c:pt>
                <c:pt idx="75">
                  <c:v>0.02</c:v>
                </c:pt>
                <c:pt idx="76">
                  <c:v>0.02</c:v>
                </c:pt>
                <c:pt idx="77">
                  <c:v>0.02</c:v>
                </c:pt>
                <c:pt idx="78">
                  <c:v>0.02</c:v>
                </c:pt>
                <c:pt idx="79">
                  <c:v>0.02</c:v>
                </c:pt>
                <c:pt idx="80">
                  <c:v>0.02</c:v>
                </c:pt>
                <c:pt idx="81">
                  <c:v>0.02</c:v>
                </c:pt>
                <c:pt idx="82">
                  <c:v>0.02</c:v>
                </c:pt>
                <c:pt idx="83">
                  <c:v>0.02</c:v>
                </c:pt>
                <c:pt idx="84">
                  <c:v>0.02</c:v>
                </c:pt>
                <c:pt idx="85">
                  <c:v>0.04</c:v>
                </c:pt>
                <c:pt idx="86">
                  <c:v>0.02</c:v>
                </c:pt>
                <c:pt idx="87">
                  <c:v>0.02</c:v>
                </c:pt>
                <c:pt idx="88">
                  <c:v>0.02</c:v>
                </c:pt>
                <c:pt idx="89">
                  <c:v>0.02</c:v>
                </c:pt>
                <c:pt idx="90">
                  <c:v>0.02</c:v>
                </c:pt>
                <c:pt idx="91">
                  <c:v>0.02</c:v>
                </c:pt>
                <c:pt idx="92">
                  <c:v>0.02</c:v>
                </c:pt>
                <c:pt idx="93">
                  <c:v>0.02</c:v>
                </c:pt>
                <c:pt idx="94">
                  <c:v>0.02</c:v>
                </c:pt>
                <c:pt idx="95">
                  <c:v>0.02</c:v>
                </c:pt>
                <c:pt idx="96">
                  <c:v>0.02</c:v>
                </c:pt>
                <c:pt idx="97">
                  <c:v>0.05</c:v>
                </c:pt>
                <c:pt idx="98">
                  <c:v>0.04</c:v>
                </c:pt>
                <c:pt idx="99">
                  <c:v>0.02</c:v>
                </c:pt>
                <c:pt idx="100">
                  <c:v>0.02</c:v>
                </c:pt>
                <c:pt idx="101">
                  <c:v>0.02</c:v>
                </c:pt>
                <c:pt idx="102">
                  <c:v>0.02</c:v>
                </c:pt>
                <c:pt idx="103">
                  <c:v>0.02</c:v>
                </c:pt>
                <c:pt idx="104">
                  <c:v>0.02</c:v>
                </c:pt>
                <c:pt idx="105">
                  <c:v>0.02</c:v>
                </c:pt>
                <c:pt idx="106">
                  <c:v>0.02</c:v>
                </c:pt>
                <c:pt idx="107">
                  <c:v>0.02</c:v>
                </c:pt>
                <c:pt idx="108">
                  <c:v>0.02</c:v>
                </c:pt>
                <c:pt idx="109">
                  <c:v>0.04</c:v>
                </c:pt>
                <c:pt idx="110">
                  <c:v>0.02</c:v>
                </c:pt>
                <c:pt idx="111">
                  <c:v>0.02</c:v>
                </c:pt>
                <c:pt idx="112">
                  <c:v>0.02</c:v>
                </c:pt>
                <c:pt idx="113">
                  <c:v>0.02</c:v>
                </c:pt>
                <c:pt idx="114">
                  <c:v>0.02</c:v>
                </c:pt>
                <c:pt idx="115">
                  <c:v>0.02</c:v>
                </c:pt>
                <c:pt idx="116">
                  <c:v>0.02</c:v>
                </c:pt>
                <c:pt idx="117">
                  <c:v>0.02</c:v>
                </c:pt>
                <c:pt idx="118">
                  <c:v>0.02</c:v>
                </c:pt>
                <c:pt idx="119">
                  <c:v>0.02</c:v>
                </c:pt>
                <c:pt idx="120">
                  <c:v>0.02</c:v>
                </c:pt>
                <c:pt idx="121">
                  <c:v>0.04</c:v>
                </c:pt>
                <c:pt idx="122">
                  <c:v>0.02</c:v>
                </c:pt>
                <c:pt idx="123">
                  <c:v>0.02</c:v>
                </c:pt>
                <c:pt idx="124">
                  <c:v>0.02</c:v>
                </c:pt>
                <c:pt idx="125">
                  <c:v>0.02</c:v>
                </c:pt>
                <c:pt idx="126">
                  <c:v>0.02</c:v>
                </c:pt>
                <c:pt idx="127">
                  <c:v>0.02</c:v>
                </c:pt>
                <c:pt idx="128">
                  <c:v>0.02</c:v>
                </c:pt>
                <c:pt idx="129">
                  <c:v>0.02</c:v>
                </c:pt>
                <c:pt idx="130">
                  <c:v>0.02</c:v>
                </c:pt>
                <c:pt idx="131">
                  <c:v>0.02</c:v>
                </c:pt>
                <c:pt idx="132">
                  <c:v>0.02</c:v>
                </c:pt>
                <c:pt idx="133">
                  <c:v>0.04</c:v>
                </c:pt>
                <c:pt idx="134">
                  <c:v>0.02</c:v>
                </c:pt>
                <c:pt idx="135">
                  <c:v>0.02</c:v>
                </c:pt>
                <c:pt idx="136">
                  <c:v>0.02</c:v>
                </c:pt>
                <c:pt idx="137">
                  <c:v>0.02</c:v>
                </c:pt>
                <c:pt idx="138">
                  <c:v>0.02</c:v>
                </c:pt>
                <c:pt idx="139">
                  <c:v>0.02</c:v>
                </c:pt>
                <c:pt idx="140">
                  <c:v>0.02</c:v>
                </c:pt>
                <c:pt idx="141">
                  <c:v>0.02</c:v>
                </c:pt>
                <c:pt idx="142">
                  <c:v>0.02</c:v>
                </c:pt>
                <c:pt idx="143">
                  <c:v>0.02</c:v>
                </c:pt>
                <c:pt idx="144">
                  <c:v>0.02</c:v>
                </c:pt>
                <c:pt idx="145">
                  <c:v>0.05</c:v>
                </c:pt>
                <c:pt idx="146">
                  <c:v>0.04</c:v>
                </c:pt>
                <c:pt idx="147">
                  <c:v>0.02</c:v>
                </c:pt>
                <c:pt idx="148">
                  <c:v>0.02</c:v>
                </c:pt>
                <c:pt idx="149">
                  <c:v>0.02</c:v>
                </c:pt>
                <c:pt idx="150">
                  <c:v>0.02</c:v>
                </c:pt>
                <c:pt idx="151">
                  <c:v>0.02</c:v>
                </c:pt>
                <c:pt idx="152">
                  <c:v>0.02</c:v>
                </c:pt>
                <c:pt idx="153">
                  <c:v>0.02</c:v>
                </c:pt>
                <c:pt idx="154">
                  <c:v>0.02</c:v>
                </c:pt>
              </c:numCache>
            </c:numRef>
          </c:yVal>
        </c:ser>
        <c:ser>
          <c:idx val="4"/>
          <c:order val="4"/>
          <c:smooth val="0"/>
          <c:tx>
            <c:strRef>
              <c:f>Sheet1!$F$1</c:f>
              <c:strCache>
                <c:ptCount val="1"/>
                <c:pt idx="0">
                  <c:v>sapsb</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14.90</c:v>
                </c:pt>
                <c:pt idx="1">
                  <c:v>4.18</c:v>
                </c:pt>
                <c:pt idx="2">
                  <c:v>0.69</c:v>
                </c:pt>
                <c:pt idx="3">
                  <c:v>0.96</c:v>
                </c:pt>
                <c:pt idx="4">
                  <c:v>8.09</c:v>
                </c:pt>
                <c:pt idx="5">
                  <c:v>15.24</c:v>
                </c:pt>
                <c:pt idx="6">
                  <c:v>11.89</c:v>
                </c:pt>
                <c:pt idx="7">
                  <c:v>4.10</c:v>
                </c:pt>
                <c:pt idx="8">
                  <c:v>0.28</c:v>
                </c:pt>
                <c:pt idx="9">
                  <c:v>0.27</c:v>
                </c:pt>
                <c:pt idx="10">
                  <c:v>3.53</c:v>
                </c:pt>
                <c:pt idx="11">
                  <c:v>0.07</c:v>
                </c:pt>
                <c:pt idx="12">
                  <c:v>0.21</c:v>
                </c:pt>
                <c:pt idx="13">
                  <c:v>3.43</c:v>
                </c:pt>
                <c:pt idx="14">
                  <c:v>0.65</c:v>
                </c:pt>
                <c:pt idx="15">
                  <c:v>0.10</c:v>
                </c:pt>
                <c:pt idx="16">
                  <c:v>3.30</c:v>
                </c:pt>
                <c:pt idx="17">
                  <c:v>0.04</c:v>
                </c:pt>
                <c:pt idx="18">
                  <c:v>0.14</c:v>
                </c:pt>
                <c:pt idx="19">
                  <c:v>3.30</c:v>
                </c:pt>
                <c:pt idx="20">
                  <c:v>0.04</c:v>
                </c:pt>
                <c:pt idx="21">
                  <c:v>0.60</c:v>
                </c:pt>
                <c:pt idx="22">
                  <c:v>3.47</c:v>
                </c:pt>
                <c:pt idx="23">
                  <c:v>0.04</c:v>
                </c:pt>
                <c:pt idx="24">
                  <c:v>0.16</c:v>
                </c:pt>
                <c:pt idx="25">
                  <c:v>3.34</c:v>
                </c:pt>
                <c:pt idx="26">
                  <c:v>0.04</c:v>
                </c:pt>
                <c:pt idx="27">
                  <c:v>0.08</c:v>
                </c:pt>
                <c:pt idx="28">
                  <c:v>3.31</c:v>
                </c:pt>
                <c:pt idx="29">
                  <c:v>0.04</c:v>
                </c:pt>
                <c:pt idx="30">
                  <c:v>0.11</c:v>
                </c:pt>
                <c:pt idx="31">
                  <c:v>3.31</c:v>
                </c:pt>
                <c:pt idx="32">
                  <c:v>0.07</c:v>
                </c:pt>
                <c:pt idx="33">
                  <c:v>0.28</c:v>
                </c:pt>
                <c:pt idx="34">
                  <c:v>3.30</c:v>
                </c:pt>
                <c:pt idx="35">
                  <c:v>0.04</c:v>
                </c:pt>
                <c:pt idx="36">
                  <c:v>0.17</c:v>
                </c:pt>
                <c:pt idx="37">
                  <c:v>3.32</c:v>
                </c:pt>
                <c:pt idx="38">
                  <c:v>0.04</c:v>
                </c:pt>
                <c:pt idx="39">
                  <c:v>0.11</c:v>
                </c:pt>
                <c:pt idx="40">
                  <c:v>3.30</c:v>
                </c:pt>
                <c:pt idx="41">
                  <c:v>0.04</c:v>
                </c:pt>
                <c:pt idx="42">
                  <c:v>0.11</c:v>
                </c:pt>
                <c:pt idx="43">
                  <c:v>4.08</c:v>
                </c:pt>
                <c:pt idx="44">
                  <c:v>0.04</c:v>
                </c:pt>
                <c:pt idx="45">
                  <c:v>0.27</c:v>
                </c:pt>
                <c:pt idx="46">
                  <c:v>3.34</c:v>
                </c:pt>
                <c:pt idx="47">
                  <c:v>0.04</c:v>
                </c:pt>
                <c:pt idx="48">
                  <c:v>0.16</c:v>
                </c:pt>
                <c:pt idx="49">
                  <c:v>8.13</c:v>
                </c:pt>
                <c:pt idx="50">
                  <c:v>0.09</c:v>
                </c:pt>
                <c:pt idx="51">
                  <c:v>0.08</c:v>
                </c:pt>
                <c:pt idx="52">
                  <c:v>3.31</c:v>
                </c:pt>
                <c:pt idx="53">
                  <c:v>0.06</c:v>
                </c:pt>
                <c:pt idx="54">
                  <c:v>0.11</c:v>
                </c:pt>
                <c:pt idx="55">
                  <c:v>3.29</c:v>
                </c:pt>
                <c:pt idx="56">
                  <c:v>0.04</c:v>
                </c:pt>
                <c:pt idx="57">
                  <c:v>0.28</c:v>
                </c:pt>
                <c:pt idx="58">
                  <c:v>4.14</c:v>
                </c:pt>
                <c:pt idx="59">
                  <c:v>0.04</c:v>
                </c:pt>
                <c:pt idx="60">
                  <c:v>0.19</c:v>
                </c:pt>
                <c:pt idx="61">
                  <c:v>3.31</c:v>
                </c:pt>
                <c:pt idx="62">
                  <c:v>0.04</c:v>
                </c:pt>
                <c:pt idx="63">
                  <c:v>0.08</c:v>
                </c:pt>
                <c:pt idx="64">
                  <c:v>3.30</c:v>
                </c:pt>
                <c:pt idx="65">
                  <c:v>0.04</c:v>
                </c:pt>
                <c:pt idx="66">
                  <c:v>0.11</c:v>
                </c:pt>
                <c:pt idx="67">
                  <c:v>3.33</c:v>
                </c:pt>
                <c:pt idx="68">
                  <c:v>0.04</c:v>
                </c:pt>
                <c:pt idx="69">
                  <c:v>0.29</c:v>
                </c:pt>
                <c:pt idx="70">
                  <c:v>3.34</c:v>
                </c:pt>
                <c:pt idx="71">
                  <c:v>0.04</c:v>
                </c:pt>
                <c:pt idx="72">
                  <c:v>0.16</c:v>
                </c:pt>
                <c:pt idx="73">
                  <c:v>4.13</c:v>
                </c:pt>
                <c:pt idx="74">
                  <c:v>0.07</c:v>
                </c:pt>
                <c:pt idx="75">
                  <c:v>0.08</c:v>
                </c:pt>
                <c:pt idx="76">
                  <c:v>3.30</c:v>
                </c:pt>
                <c:pt idx="77">
                  <c:v>0.05</c:v>
                </c:pt>
                <c:pt idx="78">
                  <c:v>0.11</c:v>
                </c:pt>
                <c:pt idx="79">
                  <c:v>3.30</c:v>
                </c:pt>
                <c:pt idx="80">
                  <c:v>0.04</c:v>
                </c:pt>
                <c:pt idx="81">
                  <c:v>0.31</c:v>
                </c:pt>
                <c:pt idx="82">
                  <c:v>3.30</c:v>
                </c:pt>
                <c:pt idx="83">
                  <c:v>0.04</c:v>
                </c:pt>
                <c:pt idx="84">
                  <c:v>0.16</c:v>
                </c:pt>
                <c:pt idx="85">
                  <c:v>3.32</c:v>
                </c:pt>
                <c:pt idx="86">
                  <c:v>0.04</c:v>
                </c:pt>
                <c:pt idx="87">
                  <c:v>0.08</c:v>
                </c:pt>
                <c:pt idx="88">
                  <c:v>3.32</c:v>
                </c:pt>
                <c:pt idx="89">
                  <c:v>0.04</c:v>
                </c:pt>
                <c:pt idx="90">
                  <c:v>0.11</c:v>
                </c:pt>
                <c:pt idx="91">
                  <c:v>3.02</c:v>
                </c:pt>
                <c:pt idx="92">
                  <c:v>0.04</c:v>
                </c:pt>
                <c:pt idx="93">
                  <c:v>0.28</c:v>
                </c:pt>
                <c:pt idx="94">
                  <c:v>3.30</c:v>
                </c:pt>
                <c:pt idx="95">
                  <c:v>0.07</c:v>
                </c:pt>
                <c:pt idx="96">
                  <c:v>0.16</c:v>
                </c:pt>
                <c:pt idx="97">
                  <c:v>4.43</c:v>
                </c:pt>
                <c:pt idx="98">
                  <c:v>0.06</c:v>
                </c:pt>
                <c:pt idx="99">
                  <c:v>0.08</c:v>
                </c:pt>
                <c:pt idx="100">
                  <c:v>3.31</c:v>
                </c:pt>
                <c:pt idx="101">
                  <c:v>0.12</c:v>
                </c:pt>
                <c:pt idx="102">
                  <c:v>0.13</c:v>
                </c:pt>
                <c:pt idx="103">
                  <c:v>3.29</c:v>
                </c:pt>
                <c:pt idx="104">
                  <c:v>0.04</c:v>
                </c:pt>
                <c:pt idx="105">
                  <c:v>0.28</c:v>
                </c:pt>
                <c:pt idx="106">
                  <c:v>3.30</c:v>
                </c:pt>
                <c:pt idx="107">
                  <c:v>0.04</c:v>
                </c:pt>
                <c:pt idx="108">
                  <c:v>0.16</c:v>
                </c:pt>
                <c:pt idx="109">
                  <c:v>3.34</c:v>
                </c:pt>
                <c:pt idx="110">
                  <c:v>0.04</c:v>
                </c:pt>
                <c:pt idx="111">
                  <c:v>0.08</c:v>
                </c:pt>
                <c:pt idx="112">
                  <c:v>3.33</c:v>
                </c:pt>
                <c:pt idx="113">
                  <c:v>0.05</c:v>
                </c:pt>
                <c:pt idx="114">
                  <c:v>0.37</c:v>
                </c:pt>
                <c:pt idx="115">
                  <c:v>3.30</c:v>
                </c:pt>
                <c:pt idx="116">
                  <c:v>0.31</c:v>
                </c:pt>
                <c:pt idx="117">
                  <c:v>0.33</c:v>
                </c:pt>
                <c:pt idx="118">
                  <c:v>3.35</c:v>
                </c:pt>
                <c:pt idx="119">
                  <c:v>0.25</c:v>
                </c:pt>
                <c:pt idx="120">
                  <c:v>0.16</c:v>
                </c:pt>
                <c:pt idx="121">
                  <c:v>3.31</c:v>
                </c:pt>
                <c:pt idx="122">
                  <c:v>0.04</c:v>
                </c:pt>
                <c:pt idx="123">
                  <c:v>0.10</c:v>
                </c:pt>
                <c:pt idx="124">
                  <c:v>3.31</c:v>
                </c:pt>
                <c:pt idx="125">
                  <c:v>0.04</c:v>
                </c:pt>
                <c:pt idx="126">
                  <c:v>0.11</c:v>
                </c:pt>
                <c:pt idx="127">
                  <c:v>3.31</c:v>
                </c:pt>
                <c:pt idx="128">
                  <c:v>0.04</c:v>
                </c:pt>
                <c:pt idx="129">
                  <c:v>0.28</c:v>
                </c:pt>
                <c:pt idx="130">
                  <c:v>3.33</c:v>
                </c:pt>
                <c:pt idx="131">
                  <c:v>0.09</c:v>
                </c:pt>
                <c:pt idx="132">
                  <c:v>0.12</c:v>
                </c:pt>
                <c:pt idx="133">
                  <c:v>4.14</c:v>
                </c:pt>
                <c:pt idx="134">
                  <c:v>0.04</c:v>
                </c:pt>
                <c:pt idx="135">
                  <c:v>0.07</c:v>
                </c:pt>
                <c:pt idx="136">
                  <c:v>3.30</c:v>
                </c:pt>
                <c:pt idx="137">
                  <c:v>0.07</c:v>
                </c:pt>
                <c:pt idx="138">
                  <c:v>0.11</c:v>
                </c:pt>
                <c:pt idx="139">
                  <c:v>3.30</c:v>
                </c:pt>
                <c:pt idx="140">
                  <c:v>0.04</c:v>
                </c:pt>
                <c:pt idx="141">
                  <c:v>0.26</c:v>
                </c:pt>
                <c:pt idx="142">
                  <c:v>3.52</c:v>
                </c:pt>
                <c:pt idx="143">
                  <c:v>0.04</c:v>
                </c:pt>
                <c:pt idx="144">
                  <c:v>0.19</c:v>
                </c:pt>
                <c:pt idx="145">
                  <c:v>4.12</c:v>
                </c:pt>
                <c:pt idx="146">
                  <c:v>0.08</c:v>
                </c:pt>
                <c:pt idx="147">
                  <c:v>0.07</c:v>
                </c:pt>
                <c:pt idx="148">
                  <c:v>4.12</c:v>
                </c:pt>
                <c:pt idx="149">
                  <c:v>0.04</c:v>
                </c:pt>
                <c:pt idx="150">
                  <c:v>0.11</c:v>
                </c:pt>
                <c:pt idx="151">
                  <c:v>3.34</c:v>
                </c:pt>
                <c:pt idx="152">
                  <c:v>0.04</c:v>
                </c:pt>
                <c:pt idx="153">
                  <c:v>0.31</c:v>
                </c:pt>
                <c:pt idx="154">
                  <c:v>3.30</c:v>
                </c:pt>
              </c:numCache>
            </c:numRef>
          </c:yVal>
        </c:ser>
        <c:ser>
          <c:idx val="5"/>
          <c:order val="5"/>
          <c:smooth val="0"/>
          <c:tx>
            <c:strRef>
              <c:f>Sheet1!$G$1</c:f>
              <c:strCache>
                <c:ptCount val="1"/>
                <c:pt idx="0">
                  <c:v>bsmtest</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0.00</c:v>
                </c:pt>
                <c:pt idx="1">
                  <c:v>0.00</c:v>
                </c:pt>
                <c:pt idx="2">
                  <c:v>0.00</c:v>
                </c:pt>
                <c:pt idx="3">
                  <c:v>0.00</c:v>
                </c:pt>
                <c:pt idx="4">
                  <c:v>0.00</c:v>
                </c:pt>
                <c:pt idx="5">
                  <c:v>0.00</c:v>
                </c:pt>
                <c:pt idx="6">
                  <c:v>0.00</c:v>
                </c:pt>
                <c:pt idx="7">
                  <c:v>0.00</c:v>
                </c:pt>
                <c:pt idx="8">
                  <c:v>0.00</c:v>
                </c:pt>
                <c:pt idx="9">
                  <c:v>0.00</c:v>
                </c:pt>
                <c:pt idx="10">
                  <c:v>0.00</c:v>
                </c:pt>
                <c:pt idx="11">
                  <c:v>0.00</c:v>
                </c:pt>
                <c:pt idx="12">
                  <c:v>0.00</c:v>
                </c:pt>
                <c:pt idx="13">
                  <c:v>0.00</c:v>
                </c:pt>
                <c:pt idx="14">
                  <c:v>0.00</c:v>
                </c:pt>
                <c:pt idx="15">
                  <c:v>0.00</c:v>
                </c:pt>
                <c:pt idx="16">
                  <c:v>0.00</c:v>
                </c:pt>
                <c:pt idx="17">
                  <c:v>0.00</c:v>
                </c:pt>
                <c:pt idx="18">
                  <c:v>0.00</c:v>
                </c:pt>
                <c:pt idx="19">
                  <c:v>0.00</c:v>
                </c:pt>
                <c:pt idx="20">
                  <c:v>0.00</c:v>
                </c:pt>
                <c:pt idx="21">
                  <c:v>0.00</c:v>
                </c:pt>
                <c:pt idx="22">
                  <c:v>0.00</c:v>
                </c:pt>
                <c:pt idx="23">
                  <c:v>0.00</c:v>
                </c:pt>
                <c:pt idx="24">
                  <c:v>0.00</c:v>
                </c:pt>
                <c:pt idx="25">
                  <c:v>0.00</c:v>
                </c:pt>
                <c:pt idx="26">
                  <c:v>0.00</c:v>
                </c:pt>
                <c:pt idx="27">
                  <c:v>0.00</c:v>
                </c:pt>
                <c:pt idx="28">
                  <c:v>0.00</c:v>
                </c:pt>
                <c:pt idx="29">
                  <c:v>0.00</c:v>
                </c:pt>
                <c:pt idx="30">
                  <c:v>0.00</c:v>
                </c:pt>
                <c:pt idx="31">
                  <c:v>0.00</c:v>
                </c:pt>
                <c:pt idx="32">
                  <c:v>0.00</c:v>
                </c:pt>
                <c:pt idx="33">
                  <c:v>0.00</c:v>
                </c:pt>
                <c:pt idx="34">
                  <c:v>0.00</c:v>
                </c:pt>
                <c:pt idx="35">
                  <c:v>0.00</c:v>
                </c:pt>
                <c:pt idx="36">
                  <c:v>0.00</c:v>
                </c:pt>
                <c:pt idx="37">
                  <c:v>0.00</c:v>
                </c:pt>
                <c:pt idx="38">
                  <c:v>0.00</c:v>
                </c:pt>
                <c:pt idx="39">
                  <c:v>0.00</c:v>
                </c:pt>
                <c:pt idx="40">
                  <c:v>0.00</c:v>
                </c:pt>
                <c:pt idx="41">
                  <c:v>0.00</c:v>
                </c:pt>
                <c:pt idx="42">
                  <c:v>0.00</c:v>
                </c:pt>
                <c:pt idx="43">
                  <c:v>0.00</c:v>
                </c:pt>
                <c:pt idx="44">
                  <c:v>0.00</c:v>
                </c:pt>
                <c:pt idx="45">
                  <c:v>0.00</c:v>
                </c:pt>
                <c:pt idx="46">
                  <c:v>0.00</c:v>
                </c:pt>
                <c:pt idx="47">
                  <c:v>0.00</c:v>
                </c:pt>
                <c:pt idx="48">
                  <c:v>0.00</c:v>
                </c:pt>
                <c:pt idx="49">
                  <c:v>0.00</c:v>
                </c:pt>
                <c:pt idx="50">
                  <c:v>0.00</c:v>
                </c:pt>
                <c:pt idx="51">
                  <c:v>0.00</c:v>
                </c:pt>
                <c:pt idx="52">
                  <c:v>0.00</c:v>
                </c:pt>
                <c:pt idx="53">
                  <c:v>0.00</c:v>
                </c:pt>
                <c:pt idx="54">
                  <c:v>0.00</c:v>
                </c:pt>
                <c:pt idx="55">
                  <c:v>0.00</c:v>
                </c:pt>
                <c:pt idx="56">
                  <c:v>0.00</c:v>
                </c:pt>
                <c:pt idx="57">
                  <c:v>0.00</c:v>
                </c:pt>
                <c:pt idx="58">
                  <c:v>0.00</c:v>
                </c:pt>
                <c:pt idx="59">
                  <c:v>0.00</c:v>
                </c:pt>
                <c:pt idx="60">
                  <c:v>0.00</c:v>
                </c:pt>
                <c:pt idx="61">
                  <c:v>0.00</c:v>
                </c:pt>
                <c:pt idx="62">
                  <c:v>0.00</c:v>
                </c:pt>
                <c:pt idx="63">
                  <c:v>0.00</c:v>
                </c:pt>
                <c:pt idx="64">
                  <c:v>0.00</c:v>
                </c:pt>
                <c:pt idx="65">
                  <c:v>0.00</c:v>
                </c:pt>
                <c:pt idx="66">
                  <c:v>0.00</c:v>
                </c:pt>
                <c:pt idx="67">
                  <c:v>0.00</c:v>
                </c:pt>
                <c:pt idx="68">
                  <c:v>0.00</c:v>
                </c:pt>
                <c:pt idx="69">
                  <c:v>0.00</c:v>
                </c:pt>
                <c:pt idx="70">
                  <c:v>0.00</c:v>
                </c:pt>
                <c:pt idx="71">
                  <c:v>0.00</c:v>
                </c:pt>
                <c:pt idx="72">
                  <c:v>0.00</c:v>
                </c:pt>
                <c:pt idx="73">
                  <c:v>0.00</c:v>
                </c:pt>
                <c:pt idx="74">
                  <c:v>0.00</c:v>
                </c:pt>
                <c:pt idx="75">
                  <c:v>0.00</c:v>
                </c:pt>
                <c:pt idx="76">
                  <c:v>0.00</c:v>
                </c:pt>
                <c:pt idx="77">
                  <c:v>0.00</c:v>
                </c:pt>
                <c:pt idx="78">
                  <c:v>0.00</c:v>
                </c:pt>
                <c:pt idx="79">
                  <c:v>0.00</c:v>
                </c:pt>
                <c:pt idx="80">
                  <c:v>0.00</c:v>
                </c:pt>
                <c:pt idx="81">
                  <c:v>0.00</c:v>
                </c:pt>
                <c:pt idx="82">
                  <c:v>0.00</c:v>
                </c:pt>
                <c:pt idx="83">
                  <c:v>0.00</c:v>
                </c:pt>
                <c:pt idx="84">
                  <c:v>0.00</c:v>
                </c:pt>
                <c:pt idx="85">
                  <c:v>0.00</c:v>
                </c:pt>
                <c:pt idx="86">
                  <c:v>0.00</c:v>
                </c:pt>
                <c:pt idx="87">
                  <c:v>0.00</c:v>
                </c:pt>
                <c:pt idx="88">
                  <c:v>0.00</c:v>
                </c:pt>
                <c:pt idx="89">
                  <c:v>0.00</c:v>
                </c:pt>
                <c:pt idx="90">
                  <c:v>0.00</c:v>
                </c:pt>
                <c:pt idx="91">
                  <c:v>0.00</c:v>
                </c:pt>
                <c:pt idx="92">
                  <c:v>0.00</c:v>
                </c:pt>
                <c:pt idx="93">
                  <c:v>0.00</c:v>
                </c:pt>
                <c:pt idx="94">
                  <c:v>0.00</c:v>
                </c:pt>
                <c:pt idx="95">
                  <c:v>0.00</c:v>
                </c:pt>
                <c:pt idx="96">
                  <c:v>0.00</c:v>
                </c:pt>
                <c:pt idx="97">
                  <c:v>0.00</c:v>
                </c:pt>
                <c:pt idx="98">
                  <c:v>0.00</c:v>
                </c:pt>
                <c:pt idx="99">
                  <c:v>0.00</c:v>
                </c:pt>
                <c:pt idx="100">
                  <c:v>0.00</c:v>
                </c:pt>
                <c:pt idx="101">
                  <c:v>0.00</c:v>
                </c:pt>
                <c:pt idx="102">
                  <c:v>0.00</c:v>
                </c:pt>
                <c:pt idx="103">
                  <c:v>0.00</c:v>
                </c:pt>
                <c:pt idx="104">
                  <c:v>0.00</c:v>
                </c:pt>
                <c:pt idx="105">
                  <c:v>0.00</c:v>
                </c:pt>
                <c:pt idx="106">
                  <c:v>0.00</c:v>
                </c:pt>
                <c:pt idx="107">
                  <c:v>0.00</c:v>
                </c:pt>
                <c:pt idx="108">
                  <c:v>0.00</c:v>
                </c:pt>
                <c:pt idx="109">
                  <c:v>0.00</c:v>
                </c:pt>
                <c:pt idx="110">
                  <c:v>0.00</c:v>
                </c:pt>
                <c:pt idx="111">
                  <c:v>0.00</c:v>
                </c:pt>
                <c:pt idx="112">
                  <c:v>0.00</c:v>
                </c:pt>
                <c:pt idx="113">
                  <c:v>0.00</c:v>
                </c:pt>
                <c:pt idx="114">
                  <c:v>0.00</c:v>
                </c:pt>
                <c:pt idx="115">
                  <c:v>0.00</c:v>
                </c:pt>
                <c:pt idx="116">
                  <c:v>0.00</c:v>
                </c:pt>
                <c:pt idx="117">
                  <c:v>0.00</c:v>
                </c:pt>
                <c:pt idx="118">
                  <c:v>0.00</c:v>
                </c:pt>
                <c:pt idx="119">
                  <c:v>0.00</c:v>
                </c:pt>
                <c:pt idx="120">
                  <c:v>0.00</c:v>
                </c:pt>
                <c:pt idx="121">
                  <c:v>0.00</c:v>
                </c:pt>
                <c:pt idx="122">
                  <c:v>0.00</c:v>
                </c:pt>
                <c:pt idx="123">
                  <c:v>0.00</c:v>
                </c:pt>
                <c:pt idx="124">
                  <c:v>0.00</c:v>
                </c:pt>
                <c:pt idx="125">
                  <c:v>0.00</c:v>
                </c:pt>
                <c:pt idx="126">
                  <c:v>0.00</c:v>
                </c:pt>
                <c:pt idx="127">
                  <c:v>0.00</c:v>
                </c:pt>
                <c:pt idx="128">
                  <c:v>0.00</c:v>
                </c:pt>
                <c:pt idx="129">
                  <c:v>0.00</c:v>
                </c:pt>
                <c:pt idx="130">
                  <c:v>0.00</c:v>
                </c:pt>
                <c:pt idx="131">
                  <c:v>0.00</c:v>
                </c:pt>
                <c:pt idx="132">
                  <c:v>0.00</c:v>
                </c:pt>
                <c:pt idx="133">
                  <c:v>0.00</c:v>
                </c:pt>
                <c:pt idx="134">
                  <c:v>0.00</c:v>
                </c:pt>
                <c:pt idx="135">
                  <c:v>0.00</c:v>
                </c:pt>
                <c:pt idx="136">
                  <c:v>0.00</c:v>
                </c:pt>
                <c:pt idx="137">
                  <c:v>0.00</c:v>
                </c:pt>
                <c:pt idx="138">
                  <c:v>0.00</c:v>
                </c:pt>
                <c:pt idx="139">
                  <c:v>0.00</c:v>
                </c:pt>
                <c:pt idx="140">
                  <c:v>0.00</c:v>
                </c:pt>
                <c:pt idx="141">
                  <c:v>0.00</c:v>
                </c:pt>
                <c:pt idx="142">
                  <c:v>0.00</c:v>
                </c:pt>
                <c:pt idx="143">
                  <c:v>0.00</c:v>
                </c:pt>
                <c:pt idx="144">
                  <c:v>0.00</c:v>
                </c:pt>
                <c:pt idx="145">
                  <c:v>0.00</c:v>
                </c:pt>
                <c:pt idx="146">
                  <c:v>0.00</c:v>
                </c:pt>
                <c:pt idx="147">
                  <c:v>0.00</c:v>
                </c:pt>
                <c:pt idx="148">
                  <c:v>11.50</c:v>
                </c:pt>
                <c:pt idx="149">
                  <c:v>29.48</c:v>
                </c:pt>
                <c:pt idx="150">
                  <c:v>45.77</c:v>
                </c:pt>
                <c:pt idx="151">
                  <c:v>58.61</c:v>
                </c:pt>
                <c:pt idx="152">
                  <c:v>46.79</c:v>
                </c:pt>
                <c:pt idx="153">
                  <c:v>57.53</c:v>
                </c:pt>
                <c:pt idx="154">
                  <c:v>62.10</c:v>
                </c:pt>
              </c:numCache>
            </c:numRef>
          </c:yVal>
        </c:ser>
        <c:ser>
          <c:idx val="6"/>
          <c:order val="6"/>
          <c:smooth val="0"/>
          <c:tx>
            <c:strRef>
              <c:f>Sheet1!$H$1</c:f>
              <c:strCache>
                <c:ptCount val="1"/>
                <c:pt idx="0">
                  <c:v>armstg01</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0.05</c:v>
                </c:pt>
                <c:pt idx="1">
                  <c:v>0.00</c:v>
                </c:pt>
                <c:pt idx="2">
                  <c:v>0.00</c:v>
                </c:pt>
                <c:pt idx="3">
                  <c:v>0.00</c:v>
                </c:pt>
                <c:pt idx="4">
                  <c:v>0.00</c:v>
                </c:pt>
                <c:pt idx="5">
                  <c:v>0.00</c:v>
                </c:pt>
                <c:pt idx="6">
                  <c:v>0.00</c:v>
                </c:pt>
                <c:pt idx="7">
                  <c:v>0.00</c:v>
                </c:pt>
                <c:pt idx="8">
                  <c:v>0.00</c:v>
                </c:pt>
                <c:pt idx="9">
                  <c:v>0.00</c:v>
                </c:pt>
                <c:pt idx="10">
                  <c:v>0.00</c:v>
                </c:pt>
                <c:pt idx="11">
                  <c:v>0.00</c:v>
                </c:pt>
                <c:pt idx="12">
                  <c:v>0.67</c:v>
                </c:pt>
                <c:pt idx="13">
                  <c:v>0.65</c:v>
                </c:pt>
                <c:pt idx="14">
                  <c:v>6.27</c:v>
                </c:pt>
                <c:pt idx="15">
                  <c:v>0.00</c:v>
                </c:pt>
                <c:pt idx="16">
                  <c:v>0.00</c:v>
                </c:pt>
                <c:pt idx="17">
                  <c:v>0.00</c:v>
                </c:pt>
                <c:pt idx="18">
                  <c:v>0.01</c:v>
                </c:pt>
                <c:pt idx="19">
                  <c:v>0.00</c:v>
                </c:pt>
                <c:pt idx="20">
                  <c:v>0.00</c:v>
                </c:pt>
                <c:pt idx="21">
                  <c:v>0.00</c:v>
                </c:pt>
                <c:pt idx="22">
                  <c:v>0.00</c:v>
                </c:pt>
                <c:pt idx="23">
                  <c:v>0.00</c:v>
                </c:pt>
                <c:pt idx="24">
                  <c:v>0.05</c:v>
                </c:pt>
                <c:pt idx="25">
                  <c:v>0.00</c:v>
                </c:pt>
                <c:pt idx="26">
                  <c:v>0.00</c:v>
                </c:pt>
                <c:pt idx="27">
                  <c:v>0.00</c:v>
                </c:pt>
                <c:pt idx="28">
                  <c:v>0.00</c:v>
                </c:pt>
                <c:pt idx="29">
                  <c:v>0.00</c:v>
                </c:pt>
                <c:pt idx="30">
                  <c:v>0.00</c:v>
                </c:pt>
                <c:pt idx="31">
                  <c:v>0.00</c:v>
                </c:pt>
                <c:pt idx="32">
                  <c:v>0.00</c:v>
                </c:pt>
                <c:pt idx="33">
                  <c:v>0.00</c:v>
                </c:pt>
                <c:pt idx="34">
                  <c:v>0.00</c:v>
                </c:pt>
                <c:pt idx="35">
                  <c:v>0.00</c:v>
                </c:pt>
                <c:pt idx="36">
                  <c:v>0.07</c:v>
                </c:pt>
                <c:pt idx="37">
                  <c:v>0.00</c:v>
                </c:pt>
                <c:pt idx="38">
                  <c:v>0.00</c:v>
                </c:pt>
                <c:pt idx="39">
                  <c:v>0.00</c:v>
                </c:pt>
                <c:pt idx="40">
                  <c:v>0.00</c:v>
                </c:pt>
                <c:pt idx="41">
                  <c:v>0.00</c:v>
                </c:pt>
                <c:pt idx="42">
                  <c:v>0.00</c:v>
                </c:pt>
                <c:pt idx="43">
                  <c:v>0.00</c:v>
                </c:pt>
                <c:pt idx="44">
                  <c:v>0.00</c:v>
                </c:pt>
                <c:pt idx="45">
                  <c:v>0.00</c:v>
                </c:pt>
                <c:pt idx="46">
                  <c:v>0.00</c:v>
                </c:pt>
                <c:pt idx="47">
                  <c:v>0.00</c:v>
                </c:pt>
                <c:pt idx="48">
                  <c:v>0.06</c:v>
                </c:pt>
                <c:pt idx="49">
                  <c:v>0.00</c:v>
                </c:pt>
                <c:pt idx="50">
                  <c:v>0.00</c:v>
                </c:pt>
                <c:pt idx="51">
                  <c:v>0.00</c:v>
                </c:pt>
                <c:pt idx="52">
                  <c:v>0.00</c:v>
                </c:pt>
                <c:pt idx="53">
                  <c:v>0.00</c:v>
                </c:pt>
                <c:pt idx="54">
                  <c:v>0.00</c:v>
                </c:pt>
                <c:pt idx="55">
                  <c:v>0.00</c:v>
                </c:pt>
                <c:pt idx="56">
                  <c:v>0.00</c:v>
                </c:pt>
                <c:pt idx="57">
                  <c:v>0.00</c:v>
                </c:pt>
                <c:pt idx="58">
                  <c:v>0.00</c:v>
                </c:pt>
                <c:pt idx="59">
                  <c:v>0.00</c:v>
                </c:pt>
                <c:pt idx="60">
                  <c:v>0.07</c:v>
                </c:pt>
                <c:pt idx="61">
                  <c:v>0.00</c:v>
                </c:pt>
                <c:pt idx="62">
                  <c:v>0.00</c:v>
                </c:pt>
                <c:pt idx="63">
                  <c:v>0.00</c:v>
                </c:pt>
                <c:pt idx="64">
                  <c:v>0.00</c:v>
                </c:pt>
                <c:pt idx="65">
                  <c:v>0.00</c:v>
                </c:pt>
                <c:pt idx="66">
                  <c:v>0.02</c:v>
                </c:pt>
                <c:pt idx="67">
                  <c:v>0.00</c:v>
                </c:pt>
                <c:pt idx="68">
                  <c:v>0.00</c:v>
                </c:pt>
                <c:pt idx="69">
                  <c:v>0.00</c:v>
                </c:pt>
                <c:pt idx="70">
                  <c:v>0.00</c:v>
                </c:pt>
                <c:pt idx="71">
                  <c:v>0.01</c:v>
                </c:pt>
                <c:pt idx="72">
                  <c:v>0.05</c:v>
                </c:pt>
                <c:pt idx="73">
                  <c:v>0.00</c:v>
                </c:pt>
                <c:pt idx="74">
                  <c:v>0.00</c:v>
                </c:pt>
                <c:pt idx="75">
                  <c:v>0.00</c:v>
                </c:pt>
                <c:pt idx="76">
                  <c:v>0.00</c:v>
                </c:pt>
                <c:pt idx="77">
                  <c:v>0.00</c:v>
                </c:pt>
                <c:pt idx="78">
                  <c:v>0.01</c:v>
                </c:pt>
                <c:pt idx="79">
                  <c:v>0.03</c:v>
                </c:pt>
                <c:pt idx="80">
                  <c:v>0.00</c:v>
                </c:pt>
                <c:pt idx="81">
                  <c:v>0.00</c:v>
                </c:pt>
                <c:pt idx="82">
                  <c:v>0.00</c:v>
                </c:pt>
                <c:pt idx="83">
                  <c:v>0.00</c:v>
                </c:pt>
                <c:pt idx="84">
                  <c:v>20.17</c:v>
                </c:pt>
                <c:pt idx="85">
                  <c:v>12.98</c:v>
                </c:pt>
                <c:pt idx="86">
                  <c:v>7.12</c:v>
                </c:pt>
                <c:pt idx="87">
                  <c:v>1.55</c:v>
                </c:pt>
                <c:pt idx="88">
                  <c:v>0.47</c:v>
                </c:pt>
                <c:pt idx="89">
                  <c:v>0.00</c:v>
                </c:pt>
                <c:pt idx="90">
                  <c:v>0.01</c:v>
                </c:pt>
                <c:pt idx="91">
                  <c:v>0.00</c:v>
                </c:pt>
                <c:pt idx="92">
                  <c:v>0.00</c:v>
                </c:pt>
                <c:pt idx="93">
                  <c:v>0.00</c:v>
                </c:pt>
                <c:pt idx="94">
                  <c:v>0.00</c:v>
                </c:pt>
                <c:pt idx="95">
                  <c:v>0.00</c:v>
                </c:pt>
                <c:pt idx="96">
                  <c:v>0.06</c:v>
                </c:pt>
                <c:pt idx="97">
                  <c:v>0.00</c:v>
                </c:pt>
                <c:pt idx="98">
                  <c:v>0.00</c:v>
                </c:pt>
                <c:pt idx="99">
                  <c:v>0.00</c:v>
                </c:pt>
                <c:pt idx="100">
                  <c:v>0.00</c:v>
                </c:pt>
                <c:pt idx="101">
                  <c:v>0.00</c:v>
                </c:pt>
                <c:pt idx="102">
                  <c:v>0.00</c:v>
                </c:pt>
                <c:pt idx="103">
                  <c:v>0.00</c:v>
                </c:pt>
                <c:pt idx="104">
                  <c:v>0.00</c:v>
                </c:pt>
                <c:pt idx="105">
                  <c:v>0.00</c:v>
                </c:pt>
                <c:pt idx="106">
                  <c:v>0.00</c:v>
                </c:pt>
                <c:pt idx="107">
                  <c:v>0.00</c:v>
                </c:pt>
                <c:pt idx="108">
                  <c:v>0.06</c:v>
                </c:pt>
                <c:pt idx="109">
                  <c:v>0.00</c:v>
                </c:pt>
                <c:pt idx="110">
                  <c:v>0.00</c:v>
                </c:pt>
                <c:pt idx="111">
                  <c:v>0.00</c:v>
                </c:pt>
                <c:pt idx="112">
                  <c:v>0.00</c:v>
                </c:pt>
                <c:pt idx="113">
                  <c:v>0.00</c:v>
                </c:pt>
                <c:pt idx="114">
                  <c:v>0.00</c:v>
                </c:pt>
                <c:pt idx="115">
                  <c:v>0.00</c:v>
                </c:pt>
                <c:pt idx="116">
                  <c:v>0.00</c:v>
                </c:pt>
                <c:pt idx="117">
                  <c:v>0.00</c:v>
                </c:pt>
                <c:pt idx="118">
                  <c:v>0.00</c:v>
                </c:pt>
                <c:pt idx="119">
                  <c:v>0.00</c:v>
                </c:pt>
                <c:pt idx="120">
                  <c:v>0.05</c:v>
                </c:pt>
                <c:pt idx="121">
                  <c:v>0.00</c:v>
                </c:pt>
                <c:pt idx="122">
                  <c:v>0.00</c:v>
                </c:pt>
                <c:pt idx="123">
                  <c:v>0.00</c:v>
                </c:pt>
                <c:pt idx="124">
                  <c:v>0.00</c:v>
                </c:pt>
                <c:pt idx="125">
                  <c:v>0.00</c:v>
                </c:pt>
                <c:pt idx="126">
                  <c:v>0.00</c:v>
                </c:pt>
                <c:pt idx="127">
                  <c:v>0.00</c:v>
                </c:pt>
                <c:pt idx="128">
                  <c:v>0.00</c:v>
                </c:pt>
                <c:pt idx="129">
                  <c:v>0.00</c:v>
                </c:pt>
                <c:pt idx="130">
                  <c:v>0.00</c:v>
                </c:pt>
                <c:pt idx="131">
                  <c:v>0.02</c:v>
                </c:pt>
                <c:pt idx="132">
                  <c:v>0.02</c:v>
                </c:pt>
                <c:pt idx="133">
                  <c:v>0.02</c:v>
                </c:pt>
                <c:pt idx="134">
                  <c:v>0.01</c:v>
                </c:pt>
                <c:pt idx="135">
                  <c:v>0.00</c:v>
                </c:pt>
                <c:pt idx="136">
                  <c:v>0.00</c:v>
                </c:pt>
                <c:pt idx="137">
                  <c:v>0.00</c:v>
                </c:pt>
                <c:pt idx="138">
                  <c:v>0.00</c:v>
                </c:pt>
                <c:pt idx="139">
                  <c:v>0.00</c:v>
                </c:pt>
                <c:pt idx="140">
                  <c:v>0.00</c:v>
                </c:pt>
                <c:pt idx="141">
                  <c:v>0.00</c:v>
                </c:pt>
                <c:pt idx="142">
                  <c:v>0.00</c:v>
                </c:pt>
                <c:pt idx="143">
                  <c:v>0.00</c:v>
                </c:pt>
                <c:pt idx="144">
                  <c:v>0.07</c:v>
                </c:pt>
                <c:pt idx="145">
                  <c:v>0.00</c:v>
                </c:pt>
                <c:pt idx="146">
                  <c:v>0.00</c:v>
                </c:pt>
                <c:pt idx="147">
                  <c:v>0.00</c:v>
                </c:pt>
                <c:pt idx="148">
                  <c:v>0.00</c:v>
                </c:pt>
                <c:pt idx="149">
                  <c:v>0.00</c:v>
                </c:pt>
                <c:pt idx="150">
                  <c:v>0.00</c:v>
                </c:pt>
                <c:pt idx="151">
                  <c:v>0.00</c:v>
                </c:pt>
                <c:pt idx="152">
                  <c:v>0.00</c:v>
                </c:pt>
                <c:pt idx="153">
                  <c:v>0.00</c:v>
                </c:pt>
                <c:pt idx="154">
                  <c:v>0.00</c:v>
                </c:pt>
              </c:numCache>
            </c:numRef>
          </c:yVal>
        </c:ser>
        <c:ser>
          <c:idx val="7"/>
          <c:order val="7"/>
          <c:smooth val="0"/>
          <c:tx>
            <c:strRef>
              <c:f>Sheet1!$I$1</c:f>
              <c:strCache>
                <c:ptCount val="1"/>
                <c:pt idx="0">
                  <c:v>bsmdbqa01</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82.84</c:v>
                </c:pt>
                <c:pt idx="1">
                  <c:v>7.53</c:v>
                </c:pt>
                <c:pt idx="2">
                  <c:v>8.73</c:v>
                </c:pt>
                <c:pt idx="3">
                  <c:v>4.77</c:v>
                </c:pt>
                <c:pt idx="4">
                  <c:v>0.59</c:v>
                </c:pt>
                <c:pt idx="5">
                  <c:v>0.42</c:v>
                </c:pt>
                <c:pt idx="6">
                  <c:v>0.09</c:v>
                </c:pt>
                <c:pt idx="7">
                  <c:v>0.02</c:v>
                </c:pt>
                <c:pt idx="8">
                  <c:v>6.46</c:v>
                </c:pt>
                <c:pt idx="9">
                  <c:v>0.02</c:v>
                </c:pt>
                <c:pt idx="10">
                  <c:v>0.02</c:v>
                </c:pt>
                <c:pt idx="11">
                  <c:v>0.02</c:v>
                </c:pt>
                <c:pt idx="12">
                  <c:v>0.03</c:v>
                </c:pt>
                <c:pt idx="13">
                  <c:v>7.24</c:v>
                </c:pt>
                <c:pt idx="14">
                  <c:v>8.90</c:v>
                </c:pt>
                <c:pt idx="15">
                  <c:v>4.48</c:v>
                </c:pt>
                <c:pt idx="16">
                  <c:v>0.02</c:v>
                </c:pt>
                <c:pt idx="17">
                  <c:v>0.02</c:v>
                </c:pt>
                <c:pt idx="18">
                  <c:v>0.02</c:v>
                </c:pt>
                <c:pt idx="19">
                  <c:v>0.02</c:v>
                </c:pt>
                <c:pt idx="20">
                  <c:v>6.25</c:v>
                </c:pt>
                <c:pt idx="21">
                  <c:v>0.02</c:v>
                </c:pt>
                <c:pt idx="22">
                  <c:v>0.02</c:v>
                </c:pt>
                <c:pt idx="23">
                  <c:v>16.48</c:v>
                </c:pt>
                <c:pt idx="24">
                  <c:v>64.09</c:v>
                </c:pt>
                <c:pt idx="25">
                  <c:v>11.37</c:v>
                </c:pt>
                <c:pt idx="26">
                  <c:v>5.90</c:v>
                </c:pt>
                <c:pt idx="27">
                  <c:v>4.48</c:v>
                </c:pt>
                <c:pt idx="28">
                  <c:v>0.02</c:v>
                </c:pt>
                <c:pt idx="29">
                  <c:v>0.02</c:v>
                </c:pt>
                <c:pt idx="30">
                  <c:v>0.02</c:v>
                </c:pt>
                <c:pt idx="31">
                  <c:v>0.02</c:v>
                </c:pt>
                <c:pt idx="32">
                  <c:v>6.52</c:v>
                </c:pt>
                <c:pt idx="33">
                  <c:v>0.02</c:v>
                </c:pt>
                <c:pt idx="34">
                  <c:v>0.02</c:v>
                </c:pt>
                <c:pt idx="35">
                  <c:v>0.02</c:v>
                </c:pt>
                <c:pt idx="36">
                  <c:v>0.03</c:v>
                </c:pt>
                <c:pt idx="37">
                  <c:v>9.60</c:v>
                </c:pt>
                <c:pt idx="38">
                  <c:v>6.55</c:v>
                </c:pt>
                <c:pt idx="39">
                  <c:v>4.48</c:v>
                </c:pt>
                <c:pt idx="40">
                  <c:v>0.03</c:v>
                </c:pt>
                <c:pt idx="41">
                  <c:v>0.02</c:v>
                </c:pt>
                <c:pt idx="42">
                  <c:v>0.02</c:v>
                </c:pt>
                <c:pt idx="43">
                  <c:v>0.02</c:v>
                </c:pt>
                <c:pt idx="44">
                  <c:v>6.47</c:v>
                </c:pt>
                <c:pt idx="45">
                  <c:v>0.02</c:v>
                </c:pt>
                <c:pt idx="46">
                  <c:v>0.02</c:v>
                </c:pt>
                <c:pt idx="47">
                  <c:v>0.02</c:v>
                </c:pt>
                <c:pt idx="48">
                  <c:v>82.27</c:v>
                </c:pt>
                <c:pt idx="49">
                  <c:v>9.60</c:v>
                </c:pt>
                <c:pt idx="50">
                  <c:v>6.51</c:v>
                </c:pt>
                <c:pt idx="51">
                  <c:v>4.49</c:v>
                </c:pt>
                <c:pt idx="52">
                  <c:v>0.02</c:v>
                </c:pt>
                <c:pt idx="53">
                  <c:v>0.02</c:v>
                </c:pt>
                <c:pt idx="54">
                  <c:v>0.02</c:v>
                </c:pt>
                <c:pt idx="55">
                  <c:v>1.36</c:v>
                </c:pt>
                <c:pt idx="56">
                  <c:v>5.16</c:v>
                </c:pt>
                <c:pt idx="57">
                  <c:v>0.02</c:v>
                </c:pt>
                <c:pt idx="58">
                  <c:v>0.02</c:v>
                </c:pt>
                <c:pt idx="59">
                  <c:v>0.02</c:v>
                </c:pt>
                <c:pt idx="60">
                  <c:v>0.03</c:v>
                </c:pt>
                <c:pt idx="61">
                  <c:v>9.34</c:v>
                </c:pt>
                <c:pt idx="62">
                  <c:v>6.76</c:v>
                </c:pt>
                <c:pt idx="63">
                  <c:v>4.50</c:v>
                </c:pt>
                <c:pt idx="64">
                  <c:v>0.03</c:v>
                </c:pt>
                <c:pt idx="65">
                  <c:v>0.02</c:v>
                </c:pt>
                <c:pt idx="66">
                  <c:v>0.02</c:v>
                </c:pt>
                <c:pt idx="67">
                  <c:v>0.02</c:v>
                </c:pt>
                <c:pt idx="68">
                  <c:v>6.19</c:v>
                </c:pt>
                <c:pt idx="69">
                  <c:v>0.02</c:v>
                </c:pt>
                <c:pt idx="70">
                  <c:v>0.02</c:v>
                </c:pt>
                <c:pt idx="71">
                  <c:v>33.39</c:v>
                </c:pt>
                <c:pt idx="72">
                  <c:v>46.90</c:v>
                </c:pt>
                <c:pt idx="73">
                  <c:v>5.64</c:v>
                </c:pt>
                <c:pt idx="74">
                  <c:v>11.60</c:v>
                </c:pt>
                <c:pt idx="75">
                  <c:v>4.50</c:v>
                </c:pt>
                <c:pt idx="76">
                  <c:v>0.03</c:v>
                </c:pt>
                <c:pt idx="77">
                  <c:v>0.03</c:v>
                </c:pt>
                <c:pt idx="78">
                  <c:v>0.04</c:v>
                </c:pt>
                <c:pt idx="79">
                  <c:v>0.03</c:v>
                </c:pt>
                <c:pt idx="80">
                  <c:v>6.53</c:v>
                </c:pt>
                <c:pt idx="81">
                  <c:v>0.03</c:v>
                </c:pt>
                <c:pt idx="82">
                  <c:v>0.03</c:v>
                </c:pt>
                <c:pt idx="83">
                  <c:v>0.03</c:v>
                </c:pt>
                <c:pt idx="84">
                  <c:v>8.94</c:v>
                </c:pt>
                <c:pt idx="85">
                  <c:v>10.20</c:v>
                </c:pt>
                <c:pt idx="86">
                  <c:v>8.08</c:v>
                </c:pt>
                <c:pt idx="87">
                  <c:v>2.36</c:v>
                </c:pt>
                <c:pt idx="88">
                  <c:v>0.03</c:v>
                </c:pt>
                <c:pt idx="89">
                  <c:v>0.04</c:v>
                </c:pt>
                <c:pt idx="90">
                  <c:v>4.48</c:v>
                </c:pt>
                <c:pt idx="91">
                  <c:v>0.03</c:v>
                </c:pt>
                <c:pt idx="92">
                  <c:v>7.24</c:v>
                </c:pt>
                <c:pt idx="93">
                  <c:v>0.03</c:v>
                </c:pt>
                <c:pt idx="94">
                  <c:v>0.04</c:v>
                </c:pt>
                <c:pt idx="95">
                  <c:v>0.02</c:v>
                </c:pt>
                <c:pt idx="96">
                  <c:v>82.06</c:v>
                </c:pt>
                <c:pt idx="97">
                  <c:v>9.55</c:v>
                </c:pt>
                <c:pt idx="98">
                  <c:v>6.51</c:v>
                </c:pt>
                <c:pt idx="99">
                  <c:v>4.47</c:v>
                </c:pt>
                <c:pt idx="100">
                  <c:v>0.04</c:v>
                </c:pt>
                <c:pt idx="101">
                  <c:v>0.02</c:v>
                </c:pt>
                <c:pt idx="102">
                  <c:v>0.03</c:v>
                </c:pt>
                <c:pt idx="103">
                  <c:v>0.03</c:v>
                </c:pt>
                <c:pt idx="104">
                  <c:v>6.48</c:v>
                </c:pt>
                <c:pt idx="105">
                  <c:v>0.03</c:v>
                </c:pt>
                <c:pt idx="106">
                  <c:v>0.03</c:v>
                </c:pt>
                <c:pt idx="107">
                  <c:v>0.03</c:v>
                </c:pt>
                <c:pt idx="108">
                  <c:v>0.03</c:v>
                </c:pt>
                <c:pt idx="109">
                  <c:v>9.56</c:v>
                </c:pt>
                <c:pt idx="110">
                  <c:v>6.53</c:v>
                </c:pt>
                <c:pt idx="111">
                  <c:v>4.48</c:v>
                </c:pt>
                <c:pt idx="112">
                  <c:v>0.03</c:v>
                </c:pt>
                <c:pt idx="113">
                  <c:v>0.03</c:v>
                </c:pt>
                <c:pt idx="114">
                  <c:v>0.03</c:v>
                </c:pt>
                <c:pt idx="115">
                  <c:v>1.82</c:v>
                </c:pt>
                <c:pt idx="116">
                  <c:v>4.80</c:v>
                </c:pt>
                <c:pt idx="117">
                  <c:v>0.03</c:v>
                </c:pt>
                <c:pt idx="118">
                  <c:v>0.02</c:v>
                </c:pt>
                <c:pt idx="119">
                  <c:v>0.03</c:v>
                </c:pt>
                <c:pt idx="120">
                  <c:v>80.54</c:v>
                </c:pt>
                <c:pt idx="121">
                  <c:v>9.45</c:v>
                </c:pt>
                <c:pt idx="122">
                  <c:v>6.69</c:v>
                </c:pt>
                <c:pt idx="123">
                  <c:v>4.49</c:v>
                </c:pt>
                <c:pt idx="124">
                  <c:v>0.06</c:v>
                </c:pt>
                <c:pt idx="125">
                  <c:v>0.05</c:v>
                </c:pt>
                <c:pt idx="126">
                  <c:v>0.03</c:v>
                </c:pt>
                <c:pt idx="127">
                  <c:v>0.02</c:v>
                </c:pt>
                <c:pt idx="128">
                  <c:v>6.51</c:v>
                </c:pt>
                <c:pt idx="129">
                  <c:v>0.03</c:v>
                </c:pt>
                <c:pt idx="130">
                  <c:v>0.03</c:v>
                </c:pt>
                <c:pt idx="131">
                  <c:v>0.03</c:v>
                </c:pt>
                <c:pt idx="132">
                  <c:v>0.04</c:v>
                </c:pt>
                <c:pt idx="133">
                  <c:v>6.12</c:v>
                </c:pt>
                <c:pt idx="134">
                  <c:v>11.21</c:v>
                </c:pt>
                <c:pt idx="135">
                  <c:v>4.49</c:v>
                </c:pt>
                <c:pt idx="136">
                  <c:v>0.03</c:v>
                </c:pt>
                <c:pt idx="137">
                  <c:v>0.03</c:v>
                </c:pt>
                <c:pt idx="138">
                  <c:v>0.03</c:v>
                </c:pt>
                <c:pt idx="139">
                  <c:v>0.03</c:v>
                </c:pt>
                <c:pt idx="140">
                  <c:v>6.49</c:v>
                </c:pt>
                <c:pt idx="141">
                  <c:v>0.03</c:v>
                </c:pt>
                <c:pt idx="142">
                  <c:v>0.03</c:v>
                </c:pt>
                <c:pt idx="143">
                  <c:v>0.03</c:v>
                </c:pt>
                <c:pt idx="144">
                  <c:v>82.61</c:v>
                </c:pt>
                <c:pt idx="145">
                  <c:v>0.50</c:v>
                </c:pt>
                <c:pt idx="146">
                  <c:v>10.32</c:v>
                </c:pt>
                <c:pt idx="147">
                  <c:v>0.25</c:v>
                </c:pt>
                <c:pt idx="148">
                  <c:v>0.04</c:v>
                </c:pt>
                <c:pt idx="149">
                  <c:v>0.03</c:v>
                </c:pt>
                <c:pt idx="150">
                  <c:v>0.04</c:v>
                </c:pt>
                <c:pt idx="151">
                  <c:v>0.03</c:v>
                </c:pt>
                <c:pt idx="152">
                  <c:v>6.52</c:v>
                </c:pt>
                <c:pt idx="153">
                  <c:v>0.03</c:v>
                </c:pt>
                <c:pt idx="154">
                  <c:v>0.04</c:v>
                </c:pt>
              </c:numCache>
            </c:numRef>
          </c:yVal>
        </c:ser>
        <c:axId val="81357664"/>
        <c:axId val="81357665"/>
      </c:scatterChart>
      <c:valAx>
        <c:axId val="8135766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65"/>
        <c:crosses val="autoZero"/>
      </c:valAx>
      <c:valAx>
        <c:axId val="81357665"/>
        <c:scaling>
          <c:orientation val="minMax"/>
        </c:scaling>
        <c:delete val="0"/>
        <c:axPos val="l"/>
        <c:title>
          <c:tx>
            <c:rich>
              <a:bodyPr rot="-5400000" vert="horz"/>
              <a:lstStyle/>
              <a:p>
                <a:pPr>
                  <a:defRPr/>
                </a:pPr>
                <a:r>
                  <a:rPr lang="en-US"/>
                  <a:t>Front End MBps</a:t>
                </a:r>
              </a:p>
            </c:rich>
          </c:tx>
          <c:layout/>
          <c:overlay val="0"/>
        </c:title>
        <c:numFmt formatCode="#,##0" sourceLinked="0"/>
        <c:majorTickMark val="cross"/>
        <c:minorTickMark val="cross"/>
        <c:tickLblPos val="nextTo"/>
        <c:crossAx val="81357664"/>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lineChart>
        <c:grouping val="standard"/>
        <c:ser>
          <c:idx val="0"/>
          <c:order val="0"/>
          <c:smooth val="0"/>
          <c:tx>
            <c:strRef>
              <c:f>Sheet1!$B$1</c:f>
              <c:strCache>
                <c:ptCount val="1"/>
                <c:pt idx="0">
                  <c:v>Current Usable Capacity</c:v>
                </c:pt>
              </c:strCache>
            </c:strRef>
          </c:tx>
          <c:spPr>
            <a:ln>
              <a:solidFill>
                <a:srgbClr val="2c95dd"/>
              </a:solidFill>
            </a:ln>
          </c:spPr>
          <c:marker>
            <c:symbol val="none"/>
          </c:marker>
          <c:cat>
            <c:strRef>
              <c:f>Sheet1!$A$2:$A$7</c:f>
              <c:strCache>
                <c:ptCount val="6"/>
                <c:pt idx="0">
                  <c:v>2015</c:v>
                </c:pt>
                <c:pt idx="1">
                  <c:v>2016</c:v>
                </c:pt>
                <c:pt idx="2">
                  <c:v>2017</c:v>
                </c:pt>
                <c:pt idx="3">
                  <c:v>2018</c:v>
                </c:pt>
                <c:pt idx="4">
                  <c:v>2019</c:v>
                </c:pt>
                <c:pt idx="5">
                  <c:v>2020</c:v>
                </c:pt>
              </c:strCache>
            </c:strRef>
          </c:cat>
          <c:val>
            <c:numRef>
              <c:f>Sheet1!$B$2:$B$7</c:f>
              <c:numCache>
                <c:ptCount val="6"/>
                <c:pt idx="0">
                  <c:v>126.277344</c:v>
                </c:pt>
                <c:pt idx="1">
                  <c:v>126.277344</c:v>
                </c:pt>
                <c:pt idx="2">
                  <c:v>126.277344</c:v>
                </c:pt>
                <c:pt idx="3">
                  <c:v>126.277344</c:v>
                </c:pt>
                <c:pt idx="4">
                  <c:v>126.277344</c:v>
                </c:pt>
                <c:pt idx="5">
                  <c:v>126.277344</c:v>
                </c:pt>
              </c:numCache>
            </c:numRef>
          </c:val>
        </c:ser>
        <c:ser>
          <c:idx val="1"/>
          <c:order val="1"/>
          <c:smooth val="0"/>
          <c:tx>
            <c:strRef>
              <c:f>Sheet1!$C$1</c:f>
              <c:strCache>
                <c:ptCount val="1"/>
                <c:pt idx="0">
                  <c:v>20% Growth (IDC Standard)</c:v>
                </c:pt>
              </c:strCache>
            </c:strRef>
          </c:tx>
          <c:spPr>
            <a:ln>
              <a:solidFill>
                <a:srgbClr val="339933"/>
              </a:solidFill>
            </a:ln>
          </c:spPr>
          <c:marker>
            <c:symbol val="none"/>
          </c:marker>
          <c:cat>
            <c:strRef>
              <c:f>Sheet1!$A$2:$A$7</c:f>
              <c:strCache>
                <c:ptCount val="6"/>
                <c:pt idx="0">
                  <c:v>2015</c:v>
                </c:pt>
                <c:pt idx="1">
                  <c:v>2016</c:v>
                </c:pt>
                <c:pt idx="2">
                  <c:v>2017</c:v>
                </c:pt>
                <c:pt idx="3">
                  <c:v>2018</c:v>
                </c:pt>
                <c:pt idx="4">
                  <c:v>2019</c:v>
                </c:pt>
                <c:pt idx="5">
                  <c:v>2020</c:v>
                </c:pt>
              </c:strCache>
            </c:strRef>
          </c:cat>
          <c:val>
            <c:numRef>
              <c:f>Sheet1!$C$2:$C$7</c:f>
              <c:numCache>
                <c:ptCount val="6"/>
                <c:pt idx="0">
                  <c:v>50.803710937</c:v>
                </c:pt>
                <c:pt idx="1">
                  <c:v>60.964453124399995</c:v>
                </c:pt>
                <c:pt idx="2">
                  <c:v>73.15734374927999</c:v>
                </c:pt>
                <c:pt idx="3">
                  <c:v>87.78881249913599</c:v>
                </c:pt>
                <c:pt idx="4">
                  <c:v>105.34657499896319</c:v>
                </c:pt>
                <c:pt idx="5">
                  <c:v>126.4158899987558</c:v>
                </c:pt>
              </c:numCache>
            </c:numRef>
          </c:val>
        </c:ser>
        <c:ser>
          <c:idx val="2"/>
          <c:order val="2"/>
          <c:smooth val="0"/>
          <c:tx>
            <c:strRef>
              <c:f>Sheet1!$D$1</c:f>
              <c:strCache>
                <c:ptCount val="1"/>
                <c:pt idx="0">
                  <c:v>30% Growth</c:v>
                </c:pt>
              </c:strCache>
            </c:strRef>
          </c:tx>
          <c:spPr>
            <a:ln>
              <a:solidFill>
                <a:srgbClr val="ce3131"/>
              </a:solidFill>
            </a:ln>
          </c:spPr>
          <c:marker>
            <c:symbol val="none"/>
          </c:marker>
          <c:cat>
            <c:strRef>
              <c:f>Sheet1!$A$2:$A$7</c:f>
              <c:strCache>
                <c:ptCount val="6"/>
                <c:pt idx="0">
                  <c:v>2015</c:v>
                </c:pt>
                <c:pt idx="1">
                  <c:v>2016</c:v>
                </c:pt>
                <c:pt idx="2">
                  <c:v>2017</c:v>
                </c:pt>
                <c:pt idx="3">
                  <c:v>2018</c:v>
                </c:pt>
                <c:pt idx="4">
                  <c:v>2019</c:v>
                </c:pt>
                <c:pt idx="5">
                  <c:v>2020</c:v>
                </c:pt>
              </c:strCache>
            </c:strRef>
          </c:cat>
          <c:val>
            <c:numRef>
              <c:f>Sheet1!$D$2:$D$7</c:f>
              <c:numCache>
                <c:ptCount val="6"/>
                <c:pt idx="0">
                  <c:v>50.803710937</c:v>
                </c:pt>
                <c:pt idx="1">
                  <c:v>66.0448242181</c:v>
                </c:pt>
                <c:pt idx="2">
                  <c:v>85.85827148353</c:v>
                </c:pt>
                <c:pt idx="3">
                  <c:v>111.615752928589</c:v>
                </c:pt>
                <c:pt idx="4">
                  <c:v>145.10047880716573</c:v>
                </c:pt>
                <c:pt idx="5">
                  <c:v>188.63062244931544</c:v>
                </c:pt>
              </c:numCache>
            </c:numRef>
          </c:val>
        </c:ser>
        <c:ser>
          <c:idx val="3"/>
          <c:order val="3"/>
          <c:smooth val="0"/>
          <c:tx>
            <c:strRef>
              <c:f>Sheet1!$E$1</c:f>
              <c:strCache>
                <c:ptCount val="1"/>
                <c:pt idx="0">
                  <c:v>40% Growth</c:v>
                </c:pt>
              </c:strCache>
            </c:strRef>
          </c:tx>
          <c:spPr>
            <a:ln>
              <a:solidFill>
                <a:srgbClr val="babcbe"/>
              </a:solidFill>
            </a:ln>
          </c:spPr>
          <c:marker>
            <c:symbol val="none"/>
          </c:marker>
          <c:cat>
            <c:strRef>
              <c:f>Sheet1!$A$2:$A$7</c:f>
              <c:strCache>
                <c:ptCount val="6"/>
                <c:pt idx="0">
                  <c:v>2015</c:v>
                </c:pt>
                <c:pt idx="1">
                  <c:v>2016</c:v>
                </c:pt>
                <c:pt idx="2">
                  <c:v>2017</c:v>
                </c:pt>
                <c:pt idx="3">
                  <c:v>2018</c:v>
                </c:pt>
                <c:pt idx="4">
                  <c:v>2019</c:v>
                </c:pt>
                <c:pt idx="5">
                  <c:v>2020</c:v>
                </c:pt>
              </c:strCache>
            </c:strRef>
          </c:cat>
          <c:val>
            <c:numRef>
              <c:f>Sheet1!$E$2:$E$7</c:f>
              <c:numCache>
                <c:ptCount val="6"/>
                <c:pt idx="0">
                  <c:v>50.803710937</c:v>
                </c:pt>
                <c:pt idx="1">
                  <c:v>71.1251953118</c:v>
                </c:pt>
                <c:pt idx="2">
                  <c:v>99.57527343651998</c:v>
                </c:pt>
                <c:pt idx="3">
                  <c:v>139.40538281112796</c:v>
                </c:pt>
                <c:pt idx="4">
                  <c:v>195.16753593557917</c:v>
                </c:pt>
                <c:pt idx="5">
                  <c:v>273.2345503098108</c:v>
                </c:pt>
              </c:numCache>
            </c:numRef>
          </c:val>
        </c:ser>
        <c:axId val="81357584"/>
        <c:axId val="81357585"/>
      </c:lineChart>
      <c:catAx>
        <c:axId val="81357584"/>
        <c:scaling>
          <c:orientation val="minMax"/>
        </c:scaling>
        <c:delete val="0"/>
        <c:axPos val="b"/>
        <c:title>
          <c:tx>
            <c:rich>
              <a:bodyPr rot="0" vert="horz"/>
              <a:lstStyle/>
              <a:p>
                <a:pPr>
                  <a:defRPr/>
                </a:pPr>
                <a:r>
                  <a:rPr lang="en-US"/>
                  <a:t>Year</a:t>
                </a:r>
              </a:p>
            </c:rich>
          </c:tx>
          <c:layout/>
          <c:overlay val="0"/>
        </c:title>
        <c:tickLblPos val="nextTo"/>
        <c:crossAx val="81357585"/>
        <c:crosses val="autoZero"/>
      </c:catAx>
      <c:valAx>
        <c:axId val="81357585"/>
        <c:scaling>
          <c:orientation val="minMax"/>
        </c:scaling>
        <c:delete val="0"/>
        <c:axPos val="l"/>
        <c:majorGridlines/>
        <c:title>
          <c:tx>
            <c:rich>
              <a:bodyPr rot="-5400000" vert="horz"/>
              <a:lstStyle/>
              <a:p>
                <a:pPr>
                  <a:defRPr/>
                </a:pPr>
                <a:r>
                  <a:rPr lang="en-US"/>
                  <a:t>Consumed Terabytes</a:t>
                </a:r>
              </a:p>
            </c:rich>
          </c:tx>
          <c:layout/>
          <c:overlay val="0"/>
        </c:title>
        <c:numFmt formatCode="#,##0" sourceLinked="0"/>
        <c:majorTickMark val="cross"/>
        <c:minorTickMark val="cross"/>
        <c:tickLblPos val="nextTo"/>
        <c:crossAx val="81357584"/>
        <c:crosses val="autoZero"/>
        <c:crossBetween val="between"/>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sjemcrpa01, sjemcrpa02</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3.95</c:v>
                </c:pt>
                <c:pt idx="1">
                  <c:v>2.86</c:v>
                </c:pt>
                <c:pt idx="2">
                  <c:v>2.41</c:v>
                </c:pt>
                <c:pt idx="3">
                  <c:v>2.37</c:v>
                </c:pt>
                <c:pt idx="4">
                  <c:v>2.13</c:v>
                </c:pt>
                <c:pt idx="5">
                  <c:v>1.77</c:v>
                </c:pt>
                <c:pt idx="6">
                  <c:v>2.24</c:v>
                </c:pt>
                <c:pt idx="7">
                  <c:v>1.97</c:v>
                </c:pt>
                <c:pt idx="8">
                  <c:v>2.52</c:v>
                </c:pt>
                <c:pt idx="9">
                  <c:v>2.98</c:v>
                </c:pt>
                <c:pt idx="10">
                  <c:v>2.30</c:v>
                </c:pt>
                <c:pt idx="11">
                  <c:v>2.21</c:v>
                </c:pt>
                <c:pt idx="12">
                  <c:v>2.35</c:v>
                </c:pt>
                <c:pt idx="13">
                  <c:v>2.77</c:v>
                </c:pt>
                <c:pt idx="14">
                  <c:v>2.67</c:v>
                </c:pt>
                <c:pt idx="15">
                  <c:v>1.90</c:v>
                </c:pt>
                <c:pt idx="16">
                  <c:v>2.19</c:v>
                </c:pt>
                <c:pt idx="17">
                  <c:v>1.95</c:v>
                </c:pt>
                <c:pt idx="18">
                  <c:v>2.99</c:v>
                </c:pt>
                <c:pt idx="19">
                  <c:v>2.15</c:v>
                </c:pt>
                <c:pt idx="20">
                  <c:v>2.17</c:v>
                </c:pt>
                <c:pt idx="21">
                  <c:v>2.64</c:v>
                </c:pt>
                <c:pt idx="22">
                  <c:v>2.59</c:v>
                </c:pt>
                <c:pt idx="23">
                  <c:v>2.28</c:v>
                </c:pt>
                <c:pt idx="24">
                  <c:v>3.58</c:v>
                </c:pt>
                <c:pt idx="25">
                  <c:v>2.90</c:v>
                </c:pt>
                <c:pt idx="26">
                  <c:v>2.25</c:v>
                </c:pt>
                <c:pt idx="27">
                  <c:v>3.02</c:v>
                </c:pt>
                <c:pt idx="28">
                  <c:v>2.91</c:v>
                </c:pt>
                <c:pt idx="29">
                  <c:v>2.82</c:v>
                </c:pt>
                <c:pt idx="30">
                  <c:v>2.58</c:v>
                </c:pt>
                <c:pt idx="31">
                  <c:v>2.36</c:v>
                </c:pt>
                <c:pt idx="32">
                  <c:v>2.86</c:v>
                </c:pt>
                <c:pt idx="33">
                  <c:v>2.55</c:v>
                </c:pt>
                <c:pt idx="34">
                  <c:v>2.97</c:v>
                </c:pt>
                <c:pt idx="35">
                  <c:v>2.06</c:v>
                </c:pt>
                <c:pt idx="36">
                  <c:v>2.20</c:v>
                </c:pt>
                <c:pt idx="37">
                  <c:v>2.51</c:v>
                </c:pt>
                <c:pt idx="38">
                  <c:v>2.05</c:v>
                </c:pt>
                <c:pt idx="39">
                  <c:v>2.42</c:v>
                </c:pt>
                <c:pt idx="40">
                  <c:v>2.71</c:v>
                </c:pt>
                <c:pt idx="41">
                  <c:v>2.31</c:v>
                </c:pt>
                <c:pt idx="42">
                  <c:v>2.68</c:v>
                </c:pt>
                <c:pt idx="43">
                  <c:v>2.50</c:v>
                </c:pt>
                <c:pt idx="44">
                  <c:v>2.24</c:v>
                </c:pt>
                <c:pt idx="45">
                  <c:v>2.74</c:v>
                </c:pt>
                <c:pt idx="46">
                  <c:v>2.24</c:v>
                </c:pt>
                <c:pt idx="47">
                  <c:v>2.29</c:v>
                </c:pt>
                <c:pt idx="48">
                  <c:v>2.68</c:v>
                </c:pt>
                <c:pt idx="49">
                  <c:v>2.17</c:v>
                </c:pt>
                <c:pt idx="50">
                  <c:v>1.81</c:v>
                </c:pt>
                <c:pt idx="51">
                  <c:v>2.59</c:v>
                </c:pt>
                <c:pt idx="52">
                  <c:v>2.94</c:v>
                </c:pt>
                <c:pt idx="53">
                  <c:v>2.51</c:v>
                </c:pt>
                <c:pt idx="54">
                  <c:v>3.09</c:v>
                </c:pt>
                <c:pt idx="55">
                  <c:v>2.72</c:v>
                </c:pt>
                <c:pt idx="56">
                  <c:v>2.42</c:v>
                </c:pt>
                <c:pt idx="57">
                  <c:v>2.73</c:v>
                </c:pt>
                <c:pt idx="58">
                  <c:v>3.24</c:v>
                </c:pt>
                <c:pt idx="59">
                  <c:v>4.08</c:v>
                </c:pt>
                <c:pt idx="60">
                  <c:v>2.72</c:v>
                </c:pt>
                <c:pt idx="61">
                  <c:v>2.57</c:v>
                </c:pt>
                <c:pt idx="62">
                  <c:v>3.47</c:v>
                </c:pt>
                <c:pt idx="63">
                  <c:v>3.61</c:v>
                </c:pt>
                <c:pt idx="64">
                  <c:v>2.47</c:v>
                </c:pt>
                <c:pt idx="65">
                  <c:v>2.54</c:v>
                </c:pt>
                <c:pt idx="66">
                  <c:v>3.55</c:v>
                </c:pt>
                <c:pt idx="67">
                  <c:v>2.32</c:v>
                </c:pt>
                <c:pt idx="68">
                  <c:v>2.48</c:v>
                </c:pt>
                <c:pt idx="69">
                  <c:v>2.44</c:v>
                </c:pt>
                <c:pt idx="70">
                  <c:v>2.81</c:v>
                </c:pt>
                <c:pt idx="71">
                  <c:v>2.71</c:v>
                </c:pt>
                <c:pt idx="72">
                  <c:v>3.20</c:v>
                </c:pt>
                <c:pt idx="73">
                  <c:v>3.37</c:v>
                </c:pt>
                <c:pt idx="74">
                  <c:v>3.54</c:v>
                </c:pt>
                <c:pt idx="75">
                  <c:v>3.12</c:v>
                </c:pt>
                <c:pt idx="76">
                  <c:v>3.10</c:v>
                </c:pt>
                <c:pt idx="77">
                  <c:v>2.69</c:v>
                </c:pt>
                <c:pt idx="78">
                  <c:v>2.09</c:v>
                </c:pt>
                <c:pt idx="79">
                  <c:v>2.85</c:v>
                </c:pt>
                <c:pt idx="80">
                  <c:v>3.07</c:v>
                </c:pt>
                <c:pt idx="81">
                  <c:v>3.60</c:v>
                </c:pt>
                <c:pt idx="82">
                  <c:v>2.50</c:v>
                </c:pt>
                <c:pt idx="83">
                  <c:v>1.94</c:v>
                </c:pt>
                <c:pt idx="84">
                  <c:v>1.64</c:v>
                </c:pt>
                <c:pt idx="85">
                  <c:v>1.88</c:v>
                </c:pt>
                <c:pt idx="86">
                  <c:v>2.80</c:v>
                </c:pt>
                <c:pt idx="87">
                  <c:v>2.40</c:v>
                </c:pt>
                <c:pt idx="88">
                  <c:v>2.39</c:v>
                </c:pt>
                <c:pt idx="89">
                  <c:v>2.36</c:v>
                </c:pt>
                <c:pt idx="90">
                  <c:v>3.36</c:v>
                </c:pt>
                <c:pt idx="91">
                  <c:v>3.42</c:v>
                </c:pt>
                <c:pt idx="92">
                  <c:v>4.17</c:v>
                </c:pt>
                <c:pt idx="93">
                  <c:v>5.12</c:v>
                </c:pt>
                <c:pt idx="94">
                  <c:v>2.39</c:v>
                </c:pt>
                <c:pt idx="95">
                  <c:v>3.30</c:v>
                </c:pt>
                <c:pt idx="96">
                  <c:v>3.90</c:v>
                </c:pt>
                <c:pt idx="97">
                  <c:v>4.20</c:v>
                </c:pt>
                <c:pt idx="98">
                  <c:v>4.27</c:v>
                </c:pt>
                <c:pt idx="99">
                  <c:v>4.16</c:v>
                </c:pt>
                <c:pt idx="100">
                  <c:v>3.45</c:v>
                </c:pt>
                <c:pt idx="101">
                  <c:v>2.93</c:v>
                </c:pt>
                <c:pt idx="102">
                  <c:v>3.25</c:v>
                </c:pt>
                <c:pt idx="103">
                  <c:v>2.62</c:v>
                </c:pt>
                <c:pt idx="104">
                  <c:v>2.59</c:v>
                </c:pt>
                <c:pt idx="105">
                  <c:v>2.77</c:v>
                </c:pt>
                <c:pt idx="106">
                  <c:v>3.51</c:v>
                </c:pt>
                <c:pt idx="107">
                  <c:v>3.28</c:v>
                </c:pt>
                <c:pt idx="108">
                  <c:v>2.74</c:v>
                </c:pt>
                <c:pt idx="109">
                  <c:v>2.66</c:v>
                </c:pt>
                <c:pt idx="110">
                  <c:v>2.61</c:v>
                </c:pt>
                <c:pt idx="111">
                  <c:v>2.83</c:v>
                </c:pt>
                <c:pt idx="112">
                  <c:v>2.47</c:v>
                </c:pt>
                <c:pt idx="113">
                  <c:v>2.54</c:v>
                </c:pt>
                <c:pt idx="114">
                  <c:v>2.59</c:v>
                </c:pt>
                <c:pt idx="115">
                  <c:v>2.44</c:v>
                </c:pt>
                <c:pt idx="116">
                  <c:v>2.29</c:v>
                </c:pt>
                <c:pt idx="117">
                  <c:v>2.26</c:v>
                </c:pt>
                <c:pt idx="118">
                  <c:v>2.26</c:v>
                </c:pt>
                <c:pt idx="119">
                  <c:v>2.29</c:v>
                </c:pt>
                <c:pt idx="120">
                  <c:v>1.80</c:v>
                </c:pt>
                <c:pt idx="121">
                  <c:v>2.19</c:v>
                </c:pt>
                <c:pt idx="122">
                  <c:v>1.98</c:v>
                </c:pt>
                <c:pt idx="123">
                  <c:v>2.29</c:v>
                </c:pt>
                <c:pt idx="124">
                  <c:v>2.37</c:v>
                </c:pt>
                <c:pt idx="125">
                  <c:v>1.53</c:v>
                </c:pt>
                <c:pt idx="126">
                  <c:v>2.22</c:v>
                </c:pt>
                <c:pt idx="127">
                  <c:v>1.57</c:v>
                </c:pt>
                <c:pt idx="128">
                  <c:v>1.56</c:v>
                </c:pt>
                <c:pt idx="129">
                  <c:v>1.89</c:v>
                </c:pt>
                <c:pt idx="130">
                  <c:v>2.93</c:v>
                </c:pt>
                <c:pt idx="131">
                  <c:v>1.66</c:v>
                </c:pt>
                <c:pt idx="132">
                  <c:v>1.48</c:v>
                </c:pt>
                <c:pt idx="133">
                  <c:v>1.59</c:v>
                </c:pt>
                <c:pt idx="134">
                  <c:v>1.40</c:v>
                </c:pt>
                <c:pt idx="135">
                  <c:v>1.87</c:v>
                </c:pt>
                <c:pt idx="136">
                  <c:v>1.46</c:v>
                </c:pt>
                <c:pt idx="137">
                  <c:v>1.44</c:v>
                </c:pt>
                <c:pt idx="138">
                  <c:v>1.76</c:v>
                </c:pt>
                <c:pt idx="139">
                  <c:v>2.04</c:v>
                </c:pt>
                <c:pt idx="140">
                  <c:v>1.87</c:v>
                </c:pt>
                <c:pt idx="141">
                  <c:v>2.07</c:v>
                </c:pt>
                <c:pt idx="142">
                  <c:v>2.00</c:v>
                </c:pt>
                <c:pt idx="143">
                  <c:v>1.55</c:v>
                </c:pt>
                <c:pt idx="144">
                  <c:v>3.31</c:v>
                </c:pt>
                <c:pt idx="145">
                  <c:v>2.46</c:v>
                </c:pt>
                <c:pt idx="146">
                  <c:v>2.15</c:v>
                </c:pt>
                <c:pt idx="147">
                  <c:v>2.06</c:v>
                </c:pt>
                <c:pt idx="148">
                  <c:v>1.82</c:v>
                </c:pt>
                <c:pt idx="149">
                  <c:v>2.15</c:v>
                </c:pt>
                <c:pt idx="150">
                  <c:v>1.85</c:v>
                </c:pt>
                <c:pt idx="151">
                  <c:v>1.88</c:v>
                </c:pt>
                <c:pt idx="152">
                  <c:v>1.82</c:v>
                </c:pt>
                <c:pt idx="153">
                  <c:v>1.85</c:v>
                </c:pt>
                <c:pt idx="154">
                  <c:v>1.75</c:v>
                </c:pt>
              </c:numCache>
            </c:numRef>
          </c:yVal>
        </c:ser>
        <c:ser>
          <c:idx val="1"/>
          <c:order val="1"/>
          <c:smooth val="0"/>
          <c:tx>
            <c:strRef>
              <c:f>Sheet1!$C$1</c:f>
              <c:strCache>
                <c:ptCount val="1"/>
                <c:pt idx="0">
                  <c:v>sapqas01</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1.62</c:v>
                </c:pt>
                <c:pt idx="1">
                  <c:v>0.94</c:v>
                </c:pt>
                <c:pt idx="2">
                  <c:v>0.51</c:v>
                </c:pt>
                <c:pt idx="3">
                  <c:v>0.64</c:v>
                </c:pt>
                <c:pt idx="4">
                  <c:v>0.42</c:v>
                </c:pt>
                <c:pt idx="5">
                  <c:v>0.54</c:v>
                </c:pt>
                <c:pt idx="6">
                  <c:v>1.12</c:v>
                </c:pt>
                <c:pt idx="7">
                  <c:v>0.17</c:v>
                </c:pt>
                <c:pt idx="8">
                  <c:v>0.45</c:v>
                </c:pt>
                <c:pt idx="9">
                  <c:v>0.63</c:v>
                </c:pt>
                <c:pt idx="10">
                  <c:v>0.24</c:v>
                </c:pt>
                <c:pt idx="11">
                  <c:v>0.09</c:v>
                </c:pt>
                <c:pt idx="12">
                  <c:v>0.91</c:v>
                </c:pt>
                <c:pt idx="13">
                  <c:v>0.49</c:v>
                </c:pt>
                <c:pt idx="14">
                  <c:v>0.25</c:v>
                </c:pt>
                <c:pt idx="15">
                  <c:v>1.72</c:v>
                </c:pt>
                <c:pt idx="16">
                  <c:v>0.42</c:v>
                </c:pt>
                <c:pt idx="17">
                  <c:v>0.26</c:v>
                </c:pt>
                <c:pt idx="18">
                  <c:v>0.54</c:v>
                </c:pt>
                <c:pt idx="19">
                  <c:v>0.35</c:v>
                </c:pt>
                <c:pt idx="20">
                  <c:v>0.36</c:v>
                </c:pt>
                <c:pt idx="21">
                  <c:v>0.29</c:v>
                </c:pt>
                <c:pt idx="22">
                  <c:v>0.27</c:v>
                </c:pt>
                <c:pt idx="23">
                  <c:v>0.64</c:v>
                </c:pt>
                <c:pt idx="24">
                  <c:v>1.53</c:v>
                </c:pt>
                <c:pt idx="25">
                  <c:v>0.21</c:v>
                </c:pt>
                <c:pt idx="26">
                  <c:v>0.31</c:v>
                </c:pt>
                <c:pt idx="27">
                  <c:v>1.51</c:v>
                </c:pt>
                <c:pt idx="28">
                  <c:v>0.24</c:v>
                </c:pt>
                <c:pt idx="29">
                  <c:v>0.20</c:v>
                </c:pt>
                <c:pt idx="30">
                  <c:v>1.54</c:v>
                </c:pt>
                <c:pt idx="31">
                  <c:v>0.23</c:v>
                </c:pt>
                <c:pt idx="32">
                  <c:v>0.26</c:v>
                </c:pt>
                <c:pt idx="33">
                  <c:v>0.76</c:v>
                </c:pt>
                <c:pt idx="34">
                  <c:v>0.31</c:v>
                </c:pt>
                <c:pt idx="35">
                  <c:v>0.26</c:v>
                </c:pt>
                <c:pt idx="36">
                  <c:v>0.37</c:v>
                </c:pt>
                <c:pt idx="37">
                  <c:v>0.27</c:v>
                </c:pt>
                <c:pt idx="38">
                  <c:v>0.33</c:v>
                </c:pt>
                <c:pt idx="39">
                  <c:v>0.44</c:v>
                </c:pt>
                <c:pt idx="40">
                  <c:v>0.38</c:v>
                </c:pt>
                <c:pt idx="41">
                  <c:v>0.29</c:v>
                </c:pt>
                <c:pt idx="42">
                  <c:v>0.36</c:v>
                </c:pt>
                <c:pt idx="43">
                  <c:v>0.37</c:v>
                </c:pt>
                <c:pt idx="44">
                  <c:v>0.33</c:v>
                </c:pt>
                <c:pt idx="45">
                  <c:v>0.42</c:v>
                </c:pt>
                <c:pt idx="46">
                  <c:v>0.22</c:v>
                </c:pt>
                <c:pt idx="47">
                  <c:v>0.18</c:v>
                </c:pt>
                <c:pt idx="48">
                  <c:v>1.61</c:v>
                </c:pt>
                <c:pt idx="49">
                  <c:v>2.51</c:v>
                </c:pt>
                <c:pt idx="50">
                  <c:v>0.22</c:v>
                </c:pt>
                <c:pt idx="51">
                  <c:v>1.80</c:v>
                </c:pt>
                <c:pt idx="52">
                  <c:v>0.19</c:v>
                </c:pt>
                <c:pt idx="53">
                  <c:v>0.00</c:v>
                </c:pt>
                <c:pt idx="54">
                  <c:v>1.44</c:v>
                </c:pt>
                <c:pt idx="55">
                  <c:v>0.75</c:v>
                </c:pt>
                <c:pt idx="56">
                  <c:v>1.02</c:v>
                </c:pt>
                <c:pt idx="57">
                  <c:v>1.04</c:v>
                </c:pt>
                <c:pt idx="58">
                  <c:v>1.01</c:v>
                </c:pt>
                <c:pt idx="59">
                  <c:v>1.17</c:v>
                </c:pt>
                <c:pt idx="60">
                  <c:v>1.88</c:v>
                </c:pt>
                <c:pt idx="61">
                  <c:v>0.60</c:v>
                </c:pt>
                <c:pt idx="62">
                  <c:v>0.17</c:v>
                </c:pt>
                <c:pt idx="63">
                  <c:v>1.81</c:v>
                </c:pt>
                <c:pt idx="64">
                  <c:v>0.39</c:v>
                </c:pt>
                <c:pt idx="65">
                  <c:v>0.12</c:v>
                </c:pt>
                <c:pt idx="66">
                  <c:v>1.94</c:v>
                </c:pt>
                <c:pt idx="67">
                  <c:v>0.18</c:v>
                </c:pt>
                <c:pt idx="68">
                  <c:v>0.08</c:v>
                </c:pt>
                <c:pt idx="69">
                  <c:v>0.71</c:v>
                </c:pt>
                <c:pt idx="70">
                  <c:v>0.90</c:v>
                </c:pt>
                <c:pt idx="71">
                  <c:v>1.49</c:v>
                </c:pt>
                <c:pt idx="72">
                  <c:v>0.52</c:v>
                </c:pt>
                <c:pt idx="73">
                  <c:v>0.38</c:v>
                </c:pt>
                <c:pt idx="74">
                  <c:v>0.47</c:v>
                </c:pt>
                <c:pt idx="75">
                  <c:v>0.58</c:v>
                </c:pt>
                <c:pt idx="76">
                  <c:v>0.56</c:v>
                </c:pt>
                <c:pt idx="77">
                  <c:v>0.30</c:v>
                </c:pt>
                <c:pt idx="78">
                  <c:v>0.44</c:v>
                </c:pt>
                <c:pt idx="79">
                  <c:v>0.47</c:v>
                </c:pt>
                <c:pt idx="80">
                  <c:v>0.52</c:v>
                </c:pt>
                <c:pt idx="81">
                  <c:v>0.69</c:v>
                </c:pt>
                <c:pt idx="82">
                  <c:v>0.50</c:v>
                </c:pt>
                <c:pt idx="83">
                  <c:v>0.09</c:v>
                </c:pt>
                <c:pt idx="84">
                  <c:v>1.48</c:v>
                </c:pt>
                <c:pt idx="85">
                  <c:v>0.22</c:v>
                </c:pt>
                <c:pt idx="86">
                  <c:v>0.95</c:v>
                </c:pt>
                <c:pt idx="87">
                  <c:v>1.92</c:v>
                </c:pt>
                <c:pt idx="88">
                  <c:v>0.20</c:v>
                </c:pt>
                <c:pt idx="89">
                  <c:v>0.34</c:v>
                </c:pt>
                <c:pt idx="90">
                  <c:v>2.11</c:v>
                </c:pt>
                <c:pt idx="91">
                  <c:v>0.47</c:v>
                </c:pt>
                <c:pt idx="92">
                  <c:v>0.56</c:v>
                </c:pt>
                <c:pt idx="93">
                  <c:v>1.25</c:v>
                </c:pt>
                <c:pt idx="94">
                  <c:v>0.22</c:v>
                </c:pt>
                <c:pt idx="95">
                  <c:v>0.24</c:v>
                </c:pt>
                <c:pt idx="96">
                  <c:v>1.76</c:v>
                </c:pt>
                <c:pt idx="97">
                  <c:v>0.65</c:v>
                </c:pt>
                <c:pt idx="98">
                  <c:v>0.65</c:v>
                </c:pt>
                <c:pt idx="99">
                  <c:v>0.76</c:v>
                </c:pt>
                <c:pt idx="100">
                  <c:v>0.54</c:v>
                </c:pt>
                <c:pt idx="101">
                  <c:v>0.40</c:v>
                </c:pt>
                <c:pt idx="102">
                  <c:v>1.54</c:v>
                </c:pt>
                <c:pt idx="103">
                  <c:v>0.52</c:v>
                </c:pt>
                <c:pt idx="104">
                  <c:v>0.30</c:v>
                </c:pt>
                <c:pt idx="105">
                  <c:v>1.12</c:v>
                </c:pt>
                <c:pt idx="106">
                  <c:v>0.61</c:v>
                </c:pt>
                <c:pt idx="107">
                  <c:v>0.42</c:v>
                </c:pt>
                <c:pt idx="108">
                  <c:v>1.50</c:v>
                </c:pt>
                <c:pt idx="109">
                  <c:v>0.56</c:v>
                </c:pt>
                <c:pt idx="110">
                  <c:v>0.44</c:v>
                </c:pt>
                <c:pt idx="111">
                  <c:v>2.53</c:v>
                </c:pt>
                <c:pt idx="112">
                  <c:v>0.69</c:v>
                </c:pt>
                <c:pt idx="113">
                  <c:v>1.01</c:v>
                </c:pt>
                <c:pt idx="114">
                  <c:v>2.31</c:v>
                </c:pt>
                <c:pt idx="115">
                  <c:v>0.64</c:v>
                </c:pt>
                <c:pt idx="116">
                  <c:v>1.24</c:v>
                </c:pt>
                <c:pt idx="117">
                  <c:v>1.21</c:v>
                </c:pt>
                <c:pt idx="118">
                  <c:v>0.50</c:v>
                </c:pt>
                <c:pt idx="119">
                  <c:v>0.21</c:v>
                </c:pt>
                <c:pt idx="120">
                  <c:v>0.43</c:v>
                </c:pt>
                <c:pt idx="121">
                  <c:v>0.45</c:v>
                </c:pt>
                <c:pt idx="122">
                  <c:v>0.44</c:v>
                </c:pt>
                <c:pt idx="123">
                  <c:v>0.54</c:v>
                </c:pt>
                <c:pt idx="124">
                  <c:v>0.36</c:v>
                </c:pt>
                <c:pt idx="125">
                  <c:v>0.34</c:v>
                </c:pt>
                <c:pt idx="126">
                  <c:v>1.68</c:v>
                </c:pt>
                <c:pt idx="127">
                  <c:v>0.46</c:v>
                </c:pt>
                <c:pt idx="128">
                  <c:v>0.11</c:v>
                </c:pt>
                <c:pt idx="129">
                  <c:v>0.79</c:v>
                </c:pt>
                <c:pt idx="130">
                  <c:v>0.20</c:v>
                </c:pt>
                <c:pt idx="131">
                  <c:v>0.65</c:v>
                </c:pt>
                <c:pt idx="132">
                  <c:v>1.06</c:v>
                </c:pt>
                <c:pt idx="133">
                  <c:v>0.08</c:v>
                </c:pt>
                <c:pt idx="134">
                  <c:v>0.00</c:v>
                </c:pt>
                <c:pt idx="135">
                  <c:v>1.55</c:v>
                </c:pt>
                <c:pt idx="136">
                  <c:v>0.00</c:v>
                </c:pt>
                <c:pt idx="137">
                  <c:v>0.00</c:v>
                </c:pt>
                <c:pt idx="138">
                  <c:v>1.68</c:v>
                </c:pt>
                <c:pt idx="139">
                  <c:v>0.18</c:v>
                </c:pt>
                <c:pt idx="140">
                  <c:v>0.51</c:v>
                </c:pt>
                <c:pt idx="141">
                  <c:v>0.64</c:v>
                </c:pt>
                <c:pt idx="142">
                  <c:v>0.24</c:v>
                </c:pt>
                <c:pt idx="143">
                  <c:v>0.79</c:v>
                </c:pt>
                <c:pt idx="144">
                  <c:v>1.30</c:v>
                </c:pt>
                <c:pt idx="145">
                  <c:v>0.96</c:v>
                </c:pt>
                <c:pt idx="146">
                  <c:v>0.84</c:v>
                </c:pt>
                <c:pt idx="147">
                  <c:v>0.83</c:v>
                </c:pt>
                <c:pt idx="148">
                  <c:v>0.86</c:v>
                </c:pt>
                <c:pt idx="149">
                  <c:v>0.95</c:v>
                </c:pt>
                <c:pt idx="150">
                  <c:v>0.93</c:v>
                </c:pt>
                <c:pt idx="151">
                  <c:v>0.90</c:v>
                </c:pt>
                <c:pt idx="152">
                  <c:v>0.81</c:v>
                </c:pt>
                <c:pt idx="153">
                  <c:v>1.02</c:v>
                </c:pt>
                <c:pt idx="154">
                  <c:v>1.01</c:v>
                </c:pt>
              </c:numCache>
            </c:numRef>
          </c:yVal>
        </c:ser>
        <c:ser>
          <c:idx val="2"/>
          <c:order val="2"/>
          <c:smooth val="0"/>
          <c:tx>
            <c:strRef>
              <c:f>Sheet1!$D$1</c:f>
              <c:strCache>
                <c:ptCount val="1"/>
                <c:pt idx="0">
                  <c:v>sjsqlqa10</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0.33</c:v>
                </c:pt>
                <c:pt idx="1">
                  <c:v>0.00</c:v>
                </c:pt>
                <c:pt idx="2">
                  <c:v>0.00</c:v>
                </c:pt>
                <c:pt idx="3">
                  <c:v>0.00</c:v>
                </c:pt>
                <c:pt idx="4">
                  <c:v>0.00</c:v>
                </c:pt>
                <c:pt idx="5">
                  <c:v>0.00</c:v>
                </c:pt>
                <c:pt idx="6">
                  <c:v>0.17</c:v>
                </c:pt>
                <c:pt idx="7">
                  <c:v>0.00</c:v>
                </c:pt>
                <c:pt idx="8">
                  <c:v>0.00</c:v>
                </c:pt>
                <c:pt idx="9">
                  <c:v>0.00</c:v>
                </c:pt>
                <c:pt idx="10">
                  <c:v>0.00</c:v>
                </c:pt>
                <c:pt idx="11">
                  <c:v>0.00</c:v>
                </c:pt>
                <c:pt idx="12">
                  <c:v>1.03</c:v>
                </c:pt>
                <c:pt idx="13">
                  <c:v>0.00</c:v>
                </c:pt>
                <c:pt idx="14">
                  <c:v>0.00</c:v>
                </c:pt>
                <c:pt idx="15">
                  <c:v>0.00</c:v>
                </c:pt>
                <c:pt idx="16">
                  <c:v>0.00</c:v>
                </c:pt>
                <c:pt idx="17">
                  <c:v>0.00</c:v>
                </c:pt>
                <c:pt idx="18">
                  <c:v>0.70</c:v>
                </c:pt>
                <c:pt idx="19">
                  <c:v>0.00</c:v>
                </c:pt>
                <c:pt idx="20">
                  <c:v>0.00</c:v>
                </c:pt>
                <c:pt idx="21">
                  <c:v>0.00</c:v>
                </c:pt>
                <c:pt idx="22">
                  <c:v>0.00</c:v>
                </c:pt>
                <c:pt idx="23">
                  <c:v>0.83</c:v>
                </c:pt>
                <c:pt idx="24">
                  <c:v>0.00</c:v>
                </c:pt>
                <c:pt idx="25">
                  <c:v>0.00</c:v>
                </c:pt>
                <c:pt idx="26">
                  <c:v/>
                </c:pt>
                <c:pt idx="27">
                  <c:v>0.00</c:v>
                </c:pt>
                <c:pt idx="28">
                  <c:v>0.00</c:v>
                </c:pt>
                <c:pt idx="29">
                  <c:v>0.00</c:v>
                </c:pt>
                <c:pt idx="30">
                  <c:v>0.32</c:v>
                </c:pt>
                <c:pt idx="31">
                  <c:v>0.00</c:v>
                </c:pt>
                <c:pt idx="32">
                  <c:v>0.00</c:v>
                </c:pt>
                <c:pt idx="33">
                  <c:v>0.00</c:v>
                </c:pt>
                <c:pt idx="34">
                  <c:v>0.00</c:v>
                </c:pt>
                <c:pt idx="35">
                  <c:v>0.00</c:v>
                </c:pt>
                <c:pt idx="36">
                  <c:v>0.28</c:v>
                </c:pt>
                <c:pt idx="37">
                  <c:v>0.00</c:v>
                </c:pt>
                <c:pt idx="38">
                  <c:v>0.00</c:v>
                </c:pt>
                <c:pt idx="39">
                  <c:v>0.00</c:v>
                </c:pt>
                <c:pt idx="40">
                  <c:v>0.00</c:v>
                </c:pt>
                <c:pt idx="41">
                  <c:v>0.18</c:v>
                </c:pt>
                <c:pt idx="42">
                  <c:v>0.00</c:v>
                </c:pt>
                <c:pt idx="43">
                  <c:v>0.00</c:v>
                </c:pt>
                <c:pt idx="44">
                  <c:v>0.00</c:v>
                </c:pt>
                <c:pt idx="45">
                  <c:v>0.00</c:v>
                </c:pt>
                <c:pt idx="46">
                  <c:v>0.00</c:v>
                </c:pt>
                <c:pt idx="47">
                  <c:v>0.00</c:v>
                </c:pt>
                <c:pt idx="48">
                  <c:v>0.43</c:v>
                </c:pt>
                <c:pt idx="49">
                  <c:v>0.00</c:v>
                </c:pt>
                <c:pt idx="50">
                  <c:v>0.00</c:v>
                </c:pt>
                <c:pt idx="51">
                  <c:v>0.00</c:v>
                </c:pt>
                <c:pt idx="52">
                  <c:v>0.00</c:v>
                </c:pt>
                <c:pt idx="53">
                  <c:v>0.00</c:v>
                </c:pt>
                <c:pt idx="54">
                  <c:v>0.38</c:v>
                </c:pt>
                <c:pt idx="55">
                  <c:v>0.00</c:v>
                </c:pt>
                <c:pt idx="56">
                  <c:v>2.38</c:v>
                </c:pt>
                <c:pt idx="57">
                  <c:v>0.00</c:v>
                </c:pt>
                <c:pt idx="58">
                  <c:v>0.00</c:v>
                </c:pt>
                <c:pt idx="59">
                  <c:v>0.00</c:v>
                </c:pt>
                <c:pt idx="60">
                  <c:v>0.19</c:v>
                </c:pt>
                <c:pt idx="61">
                  <c:v>1.70</c:v>
                </c:pt>
                <c:pt idx="62">
                  <c:v>0.00</c:v>
                </c:pt>
                <c:pt idx="63">
                  <c:v>0.00</c:v>
                </c:pt>
                <c:pt idx="64">
                  <c:v>0.00</c:v>
                </c:pt>
                <c:pt idx="65">
                  <c:v>0.00</c:v>
                </c:pt>
                <c:pt idx="66">
                  <c:v>0.18</c:v>
                </c:pt>
                <c:pt idx="67">
                  <c:v>0.00</c:v>
                </c:pt>
                <c:pt idx="68">
                  <c:v>0.00</c:v>
                </c:pt>
                <c:pt idx="69">
                  <c:v>0.00</c:v>
                </c:pt>
                <c:pt idx="70">
                  <c:v>0.00</c:v>
                </c:pt>
                <c:pt idx="71">
                  <c:v>0.29</c:v>
                </c:pt>
                <c:pt idx="72">
                  <c:v>0.00</c:v>
                </c:pt>
                <c:pt idx="73">
                  <c:v>0.00</c:v>
                </c:pt>
                <c:pt idx="74">
                  <c:v>0.00</c:v>
                </c:pt>
                <c:pt idx="75">
                  <c:v>0.00</c:v>
                </c:pt>
                <c:pt idx="76">
                  <c:v>0.00</c:v>
                </c:pt>
                <c:pt idx="77">
                  <c:v>0.00</c:v>
                </c:pt>
                <c:pt idx="78">
                  <c:v>0.31</c:v>
                </c:pt>
                <c:pt idx="79">
                  <c:v>0.00</c:v>
                </c:pt>
                <c:pt idx="80">
                  <c:v>0.00</c:v>
                </c:pt>
                <c:pt idx="81">
                  <c:v>0.00</c:v>
                </c:pt>
                <c:pt idx="82">
                  <c:v>0.00</c:v>
                </c:pt>
                <c:pt idx="83">
                  <c:v>0.00</c:v>
                </c:pt>
                <c:pt idx="84">
                  <c:v>0.29</c:v>
                </c:pt>
                <c:pt idx="85">
                  <c:v>0.00</c:v>
                </c:pt>
                <c:pt idx="86">
                  <c:v>0.00</c:v>
                </c:pt>
                <c:pt idx="87">
                  <c:v>0.00</c:v>
                </c:pt>
                <c:pt idx="88">
                  <c:v>0.00</c:v>
                </c:pt>
                <c:pt idx="89">
                  <c:v/>
                </c:pt>
                <c:pt idx="90">
                  <c:v>0.25</c:v>
                </c:pt>
                <c:pt idx="91">
                  <c:v>0.00</c:v>
                </c:pt>
                <c:pt idx="92">
                  <c:v>0.00</c:v>
                </c:pt>
                <c:pt idx="93">
                  <c:v>0.00</c:v>
                </c:pt>
                <c:pt idx="94">
                  <c:v>0.00</c:v>
                </c:pt>
                <c:pt idx="95">
                  <c:v>0.00</c:v>
                </c:pt>
                <c:pt idx="96">
                  <c:v>0.43</c:v>
                </c:pt>
                <c:pt idx="97">
                  <c:v>0.00</c:v>
                </c:pt>
                <c:pt idx="98">
                  <c:v>0.00</c:v>
                </c:pt>
                <c:pt idx="99">
                  <c:v>0.00</c:v>
                </c:pt>
                <c:pt idx="100">
                  <c:v>0.00</c:v>
                </c:pt>
                <c:pt idx="101">
                  <c:v/>
                </c:pt>
                <c:pt idx="102">
                  <c:v>0.23</c:v>
                </c:pt>
                <c:pt idx="103">
                  <c:v>0.00</c:v>
                </c:pt>
                <c:pt idx="104">
                  <c:v>0.00</c:v>
                </c:pt>
                <c:pt idx="105">
                  <c:v>0.00</c:v>
                </c:pt>
                <c:pt idx="106">
                  <c:v>0.00</c:v>
                </c:pt>
                <c:pt idx="107">
                  <c:v>0.00</c:v>
                </c:pt>
                <c:pt idx="108">
                  <c:v>0.29</c:v>
                </c:pt>
                <c:pt idx="109">
                  <c:v>0.00</c:v>
                </c:pt>
                <c:pt idx="110">
                  <c:v>0.00</c:v>
                </c:pt>
                <c:pt idx="111">
                  <c:v>0.00</c:v>
                </c:pt>
                <c:pt idx="112">
                  <c:v>3.23</c:v>
                </c:pt>
                <c:pt idx="113">
                  <c:v>0.39</c:v>
                </c:pt>
                <c:pt idx="114">
                  <c:v>3.05</c:v>
                </c:pt>
                <c:pt idx="115">
                  <c:v>0.00</c:v>
                </c:pt>
                <c:pt idx="116">
                  <c:v>0.00</c:v>
                </c:pt>
                <c:pt idx="117">
                  <c:v/>
                </c:pt>
                <c:pt idx="118">
                  <c:v>1.22</c:v>
                </c:pt>
                <c:pt idx="119">
                  <c:v>0.73</c:v>
                </c:pt>
                <c:pt idx="120">
                  <c:v>2.10</c:v>
                </c:pt>
                <c:pt idx="121">
                  <c:v>1.30</c:v>
                </c:pt>
                <c:pt idx="122">
                  <c:v>0.00</c:v>
                </c:pt>
                <c:pt idx="123">
                  <c:v>0.00</c:v>
                </c:pt>
                <c:pt idx="124">
                  <c:v>0.00</c:v>
                </c:pt>
                <c:pt idx="125">
                  <c:v>0.00</c:v>
                </c:pt>
                <c:pt idx="126">
                  <c:v>0.45</c:v>
                </c:pt>
                <c:pt idx="127">
                  <c:v>0.00</c:v>
                </c:pt>
                <c:pt idx="128">
                  <c:v>0.00</c:v>
                </c:pt>
                <c:pt idx="129">
                  <c:v>0.00</c:v>
                </c:pt>
                <c:pt idx="130">
                  <c:v>0.00</c:v>
                </c:pt>
                <c:pt idx="131">
                  <c:v>0.32</c:v>
                </c:pt>
                <c:pt idx="132">
                  <c:v>0.00</c:v>
                </c:pt>
                <c:pt idx="133">
                  <c:v>0.00</c:v>
                </c:pt>
                <c:pt idx="134">
                  <c:v>0.00</c:v>
                </c:pt>
                <c:pt idx="135">
                  <c:v>0.00</c:v>
                </c:pt>
                <c:pt idx="136">
                  <c:v>0.00</c:v>
                </c:pt>
                <c:pt idx="137">
                  <c:v>0.00</c:v>
                </c:pt>
                <c:pt idx="138">
                  <c:v>0.49</c:v>
                </c:pt>
                <c:pt idx="139">
                  <c:v>0.00</c:v>
                </c:pt>
                <c:pt idx="140">
                  <c:v>0.00</c:v>
                </c:pt>
                <c:pt idx="141">
                  <c:v>0.00</c:v>
                </c:pt>
                <c:pt idx="142">
                  <c:v>0.00</c:v>
                </c:pt>
                <c:pt idx="143">
                  <c:v>0.00</c:v>
                </c:pt>
                <c:pt idx="144">
                  <c:v>0.46</c:v>
                </c:pt>
                <c:pt idx="145">
                  <c:v>0.00</c:v>
                </c:pt>
                <c:pt idx="146">
                  <c:v>0.00</c:v>
                </c:pt>
                <c:pt idx="147">
                  <c:v>0.00</c:v>
                </c:pt>
                <c:pt idx="148">
                  <c:v/>
                </c:pt>
                <c:pt idx="149">
                  <c:v>0.00</c:v>
                </c:pt>
                <c:pt idx="150">
                  <c:v>0.18</c:v>
                </c:pt>
                <c:pt idx="151">
                  <c:v>0.00</c:v>
                </c:pt>
                <c:pt idx="152">
                  <c:v>0.00</c:v>
                </c:pt>
                <c:pt idx="153">
                  <c:v>0.00</c:v>
                </c:pt>
                <c:pt idx="154">
                  <c:v>0.00</c:v>
                </c:pt>
              </c:numCache>
            </c:numRef>
          </c:yVal>
        </c:ser>
        <c:ser>
          <c:idx val="3"/>
          <c:order val="3"/>
          <c:smooth val="0"/>
          <c:tx>
            <c:strRef>
              <c:f>Sheet1!$E$1</c:f>
              <c:strCache>
                <c:ptCount val="1"/>
                <c:pt idx="0">
                  <c:v>cdsdbqa</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2.64</c:v>
                </c:pt>
                <c:pt idx="1">
                  <c:v>3.25</c:v>
                </c:pt>
                <c:pt idx="2">
                  <c:v>0.37</c:v>
                </c:pt>
                <c:pt idx="3">
                  <c:v>0.00</c:v>
                </c:pt>
                <c:pt idx="4">
                  <c:v>0.00</c:v>
                </c:pt>
                <c:pt idx="5">
                  <c:v>0.00</c:v>
                </c:pt>
                <c:pt idx="6">
                  <c:v>0.00</c:v>
                </c:pt>
                <c:pt idx="7">
                  <c:v>0.00</c:v>
                </c:pt>
                <c:pt idx="8">
                  <c:v>0.00</c:v>
                </c:pt>
                <c:pt idx="9">
                  <c:v>0.00</c:v>
                </c:pt>
                <c:pt idx="10">
                  <c:v>0.00</c:v>
                </c:pt>
                <c:pt idx="11">
                  <c:v>0.00</c:v>
                </c:pt>
                <c:pt idx="12">
                  <c:v>0.00</c:v>
                </c:pt>
                <c:pt idx="13">
                  <c:v>0.00</c:v>
                </c:pt>
                <c:pt idx="14">
                  <c:v>0.00</c:v>
                </c:pt>
                <c:pt idx="15">
                  <c:v>0.00</c:v>
                </c:pt>
                <c:pt idx="16">
                  <c:v>0.00</c:v>
                </c:pt>
                <c:pt idx="17">
                  <c:v>0.00</c:v>
                </c:pt>
                <c:pt idx="18">
                  <c:v>0.00</c:v>
                </c:pt>
                <c:pt idx="19">
                  <c:v>0.00</c:v>
                </c:pt>
                <c:pt idx="20">
                  <c:v>0.00</c:v>
                </c:pt>
                <c:pt idx="21">
                  <c:v>0.00</c:v>
                </c:pt>
                <c:pt idx="22">
                  <c:v>0.00</c:v>
                </c:pt>
                <c:pt idx="23">
                  <c:v>0.00</c:v>
                </c:pt>
                <c:pt idx="24">
                  <c:v>0.00</c:v>
                </c:pt>
                <c:pt idx="25">
                  <c:v>0.00</c:v>
                </c:pt>
                <c:pt idx="26">
                  <c:v>0.00</c:v>
                </c:pt>
                <c:pt idx="27">
                  <c:v>0.00</c:v>
                </c:pt>
                <c:pt idx="28">
                  <c:v>0.00</c:v>
                </c:pt>
                <c:pt idx="29">
                  <c:v>0.00</c:v>
                </c:pt>
                <c:pt idx="30">
                  <c:v>0.00</c:v>
                </c:pt>
                <c:pt idx="31">
                  <c:v>0.00</c:v>
                </c:pt>
                <c:pt idx="32">
                  <c:v>0.00</c:v>
                </c:pt>
                <c:pt idx="33">
                  <c:v>0.00</c:v>
                </c:pt>
                <c:pt idx="34">
                  <c:v>0.00</c:v>
                </c:pt>
                <c:pt idx="35">
                  <c:v>0.00</c:v>
                </c:pt>
                <c:pt idx="36">
                  <c:v>0.00</c:v>
                </c:pt>
                <c:pt idx="37">
                  <c:v>0.00</c:v>
                </c:pt>
                <c:pt idx="38">
                  <c:v>0.00</c:v>
                </c:pt>
                <c:pt idx="39">
                  <c:v>0.00</c:v>
                </c:pt>
                <c:pt idx="40">
                  <c:v>0.00</c:v>
                </c:pt>
                <c:pt idx="41">
                  <c:v>0.00</c:v>
                </c:pt>
                <c:pt idx="42">
                  <c:v>0.00</c:v>
                </c:pt>
                <c:pt idx="43">
                  <c:v>0.00</c:v>
                </c:pt>
                <c:pt idx="44">
                  <c:v>0.00</c:v>
                </c:pt>
                <c:pt idx="45">
                  <c:v>0.00</c:v>
                </c:pt>
                <c:pt idx="46">
                  <c:v>0.00</c:v>
                </c:pt>
                <c:pt idx="47">
                  <c:v>0.00</c:v>
                </c:pt>
                <c:pt idx="48">
                  <c:v>0.00</c:v>
                </c:pt>
                <c:pt idx="49">
                  <c:v>0.37</c:v>
                </c:pt>
                <c:pt idx="50">
                  <c:v>0.00</c:v>
                </c:pt>
                <c:pt idx="51">
                  <c:v>0.00</c:v>
                </c:pt>
                <c:pt idx="52">
                  <c:v>0.00</c:v>
                </c:pt>
                <c:pt idx="53">
                  <c:v>0.00</c:v>
                </c:pt>
                <c:pt idx="54">
                  <c:v>0.00</c:v>
                </c:pt>
                <c:pt idx="55">
                  <c:v>0.00</c:v>
                </c:pt>
                <c:pt idx="56">
                  <c:v>0.00</c:v>
                </c:pt>
                <c:pt idx="57">
                  <c:v>0.00</c:v>
                </c:pt>
                <c:pt idx="58">
                  <c:v>0.00</c:v>
                </c:pt>
                <c:pt idx="59">
                  <c:v>0.00</c:v>
                </c:pt>
                <c:pt idx="60">
                  <c:v>0.00</c:v>
                </c:pt>
                <c:pt idx="61">
                  <c:v>0.00</c:v>
                </c:pt>
                <c:pt idx="62">
                  <c:v>0.00</c:v>
                </c:pt>
                <c:pt idx="63">
                  <c:v>0.00</c:v>
                </c:pt>
                <c:pt idx="64">
                  <c:v>0.00</c:v>
                </c:pt>
                <c:pt idx="65">
                  <c:v>0.00</c:v>
                </c:pt>
                <c:pt idx="66">
                  <c:v>0.00</c:v>
                </c:pt>
                <c:pt idx="67">
                  <c:v>0.00</c:v>
                </c:pt>
                <c:pt idx="68">
                  <c:v>0.00</c:v>
                </c:pt>
                <c:pt idx="69">
                  <c:v>0.00</c:v>
                </c:pt>
                <c:pt idx="70">
                  <c:v>0.00</c:v>
                </c:pt>
                <c:pt idx="71">
                  <c:v>0.00</c:v>
                </c:pt>
                <c:pt idx="72">
                  <c:v>0.00</c:v>
                </c:pt>
                <c:pt idx="73">
                  <c:v>0.00</c:v>
                </c:pt>
                <c:pt idx="74">
                  <c:v>0.49</c:v>
                </c:pt>
                <c:pt idx="75">
                  <c:v>0.00</c:v>
                </c:pt>
                <c:pt idx="76">
                  <c:v>0.00</c:v>
                </c:pt>
                <c:pt idx="77">
                  <c:v>0.00</c:v>
                </c:pt>
                <c:pt idx="78">
                  <c:v>0.00</c:v>
                </c:pt>
                <c:pt idx="79">
                  <c:v>0.00</c:v>
                </c:pt>
                <c:pt idx="80">
                  <c:v>0.00</c:v>
                </c:pt>
                <c:pt idx="81">
                  <c:v>0.00</c:v>
                </c:pt>
                <c:pt idx="82">
                  <c:v>0.00</c:v>
                </c:pt>
                <c:pt idx="83">
                  <c:v>0.00</c:v>
                </c:pt>
                <c:pt idx="84">
                  <c:v>0.00</c:v>
                </c:pt>
                <c:pt idx="85">
                  <c:v>0.00</c:v>
                </c:pt>
                <c:pt idx="86">
                  <c:v>0.00</c:v>
                </c:pt>
                <c:pt idx="87">
                  <c:v>0.00</c:v>
                </c:pt>
                <c:pt idx="88">
                  <c:v>0.00</c:v>
                </c:pt>
                <c:pt idx="89">
                  <c:v>0.00</c:v>
                </c:pt>
                <c:pt idx="90">
                  <c:v>0.00</c:v>
                </c:pt>
                <c:pt idx="91">
                  <c:v>0.00</c:v>
                </c:pt>
                <c:pt idx="92">
                  <c:v>0.00</c:v>
                </c:pt>
                <c:pt idx="93">
                  <c:v>0.00</c:v>
                </c:pt>
                <c:pt idx="94">
                  <c:v>0.00</c:v>
                </c:pt>
                <c:pt idx="95">
                  <c:v>0.00</c:v>
                </c:pt>
                <c:pt idx="96">
                  <c:v>0.00</c:v>
                </c:pt>
                <c:pt idx="97">
                  <c:v>0.51</c:v>
                </c:pt>
                <c:pt idx="98">
                  <c:v>0.00</c:v>
                </c:pt>
                <c:pt idx="99">
                  <c:v>0.00</c:v>
                </c:pt>
                <c:pt idx="100">
                  <c:v>0.00</c:v>
                </c:pt>
                <c:pt idx="101">
                  <c:v>0.00</c:v>
                </c:pt>
                <c:pt idx="102">
                  <c:v>0.00</c:v>
                </c:pt>
                <c:pt idx="103">
                  <c:v>0.00</c:v>
                </c:pt>
                <c:pt idx="104">
                  <c:v>0.00</c:v>
                </c:pt>
                <c:pt idx="105">
                  <c:v>0.00</c:v>
                </c:pt>
                <c:pt idx="106">
                  <c:v>0.00</c:v>
                </c:pt>
                <c:pt idx="107">
                  <c:v>0.46</c:v>
                </c:pt>
                <c:pt idx="108">
                  <c:v>0.50</c:v>
                </c:pt>
                <c:pt idx="109">
                  <c:v>0.00</c:v>
                </c:pt>
                <c:pt idx="110">
                  <c:v>0.00</c:v>
                </c:pt>
                <c:pt idx="111">
                  <c:v>0.00</c:v>
                </c:pt>
                <c:pt idx="112">
                  <c:v>0.00</c:v>
                </c:pt>
                <c:pt idx="113">
                  <c:v>0.00</c:v>
                </c:pt>
                <c:pt idx="114">
                  <c:v>0.00</c:v>
                </c:pt>
                <c:pt idx="115">
                  <c:v>0.00</c:v>
                </c:pt>
                <c:pt idx="116">
                  <c:v>0.00</c:v>
                </c:pt>
                <c:pt idx="117">
                  <c:v>0.00</c:v>
                </c:pt>
                <c:pt idx="118">
                  <c:v>0.00</c:v>
                </c:pt>
                <c:pt idx="119">
                  <c:v>0.00</c:v>
                </c:pt>
                <c:pt idx="120">
                  <c:v>0.00</c:v>
                </c:pt>
                <c:pt idx="121">
                  <c:v>0.00</c:v>
                </c:pt>
                <c:pt idx="122">
                  <c:v>0.00</c:v>
                </c:pt>
                <c:pt idx="123">
                  <c:v>0.00</c:v>
                </c:pt>
                <c:pt idx="124">
                  <c:v>0.00</c:v>
                </c:pt>
                <c:pt idx="125">
                  <c:v>0.00</c:v>
                </c:pt>
                <c:pt idx="126">
                  <c:v>0.00</c:v>
                </c:pt>
                <c:pt idx="127">
                  <c:v>0.00</c:v>
                </c:pt>
                <c:pt idx="128">
                  <c:v>0.00</c:v>
                </c:pt>
                <c:pt idx="129">
                  <c:v>0.00</c:v>
                </c:pt>
                <c:pt idx="130">
                  <c:v>0.00</c:v>
                </c:pt>
                <c:pt idx="131">
                  <c:v>0.00</c:v>
                </c:pt>
                <c:pt idx="132">
                  <c:v>0.00</c:v>
                </c:pt>
                <c:pt idx="133">
                  <c:v>0.00</c:v>
                </c:pt>
                <c:pt idx="134">
                  <c:v>0.00</c:v>
                </c:pt>
                <c:pt idx="135">
                  <c:v>0.00</c:v>
                </c:pt>
                <c:pt idx="136">
                  <c:v>0.00</c:v>
                </c:pt>
                <c:pt idx="137">
                  <c:v>0.00</c:v>
                </c:pt>
                <c:pt idx="138">
                  <c:v>0.00</c:v>
                </c:pt>
                <c:pt idx="139">
                  <c:v>0.00</c:v>
                </c:pt>
                <c:pt idx="140">
                  <c:v>0.00</c:v>
                </c:pt>
                <c:pt idx="141">
                  <c:v>0.00</c:v>
                </c:pt>
                <c:pt idx="142">
                  <c:v>0.00</c:v>
                </c:pt>
                <c:pt idx="143">
                  <c:v>0.00</c:v>
                </c:pt>
                <c:pt idx="144">
                  <c:v>0.00</c:v>
                </c:pt>
                <c:pt idx="145">
                  <c:v>0.27</c:v>
                </c:pt>
                <c:pt idx="146">
                  <c:v>0.00</c:v>
                </c:pt>
                <c:pt idx="147">
                  <c:v>0.00</c:v>
                </c:pt>
                <c:pt idx="148">
                  <c:v>0.00</c:v>
                </c:pt>
                <c:pt idx="149">
                  <c:v>0.00</c:v>
                </c:pt>
                <c:pt idx="150">
                  <c:v>0.00</c:v>
                </c:pt>
                <c:pt idx="151">
                  <c:v>0.00</c:v>
                </c:pt>
                <c:pt idx="152">
                  <c:v>0.00</c:v>
                </c:pt>
                <c:pt idx="153">
                  <c:v>0.00</c:v>
                </c:pt>
                <c:pt idx="154">
                  <c:v>0.00</c:v>
                </c:pt>
              </c:numCache>
            </c:numRef>
          </c:yVal>
        </c:ser>
        <c:ser>
          <c:idx val="4"/>
          <c:order val="4"/>
          <c:smooth val="0"/>
          <c:tx>
            <c:strRef>
              <c:f>Sheet1!$F$1</c:f>
              <c:strCache>
                <c:ptCount val="1"/>
                <c:pt idx="0">
                  <c:v>sapsb</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2.03</c:v>
                </c:pt>
                <c:pt idx="1">
                  <c:v>0.95</c:v>
                </c:pt>
                <c:pt idx="2">
                  <c:v>1.04</c:v>
                </c:pt>
                <c:pt idx="3">
                  <c:v>1.53</c:v>
                </c:pt>
                <c:pt idx="4">
                  <c:v>0.56</c:v>
                </c:pt>
                <c:pt idx="5">
                  <c:v>0.24</c:v>
                </c:pt>
                <c:pt idx="6">
                  <c:v>0.33</c:v>
                </c:pt>
                <c:pt idx="7">
                  <c:v>1.23</c:v>
                </c:pt>
                <c:pt idx="8">
                  <c:v>0.26</c:v>
                </c:pt>
                <c:pt idx="9">
                  <c:v>0.18</c:v>
                </c:pt>
                <c:pt idx="10">
                  <c:v>1.13</c:v>
                </c:pt>
                <c:pt idx="11">
                  <c:v>0.00</c:v>
                </c:pt>
                <c:pt idx="12">
                  <c:v>0.61</c:v>
                </c:pt>
                <c:pt idx="13">
                  <c:v>2.46</c:v>
                </c:pt>
                <c:pt idx="14">
                  <c:v>0.69</c:v>
                </c:pt>
                <c:pt idx="15">
                  <c:v>0.00</c:v>
                </c:pt>
                <c:pt idx="16">
                  <c:v>5.18</c:v>
                </c:pt>
                <c:pt idx="17">
                  <c:v>0.00</c:v>
                </c:pt>
                <c:pt idx="18">
                  <c:v>0.10</c:v>
                </c:pt>
                <c:pt idx="19">
                  <c:v>4.09</c:v>
                </c:pt>
                <c:pt idx="20">
                  <c:v>0.00</c:v>
                </c:pt>
                <c:pt idx="21">
                  <c:v>0.23</c:v>
                </c:pt>
                <c:pt idx="22">
                  <c:v>8.23</c:v>
                </c:pt>
                <c:pt idx="23">
                  <c:v>0.00</c:v>
                </c:pt>
                <c:pt idx="24">
                  <c:v>0.10</c:v>
                </c:pt>
                <c:pt idx="25">
                  <c:v>3.81</c:v>
                </c:pt>
                <c:pt idx="26">
                  <c:v>0.00</c:v>
                </c:pt>
                <c:pt idx="27">
                  <c:v>0.41</c:v>
                </c:pt>
                <c:pt idx="28">
                  <c:v>5.59</c:v>
                </c:pt>
                <c:pt idx="29">
                  <c:v>0.00</c:v>
                </c:pt>
                <c:pt idx="30">
                  <c:v>0.11</c:v>
                </c:pt>
                <c:pt idx="31">
                  <c:v>5.83</c:v>
                </c:pt>
                <c:pt idx="32">
                  <c:v>0.00</c:v>
                </c:pt>
                <c:pt idx="33">
                  <c:v>0.26</c:v>
                </c:pt>
                <c:pt idx="34">
                  <c:v>11.32</c:v>
                </c:pt>
                <c:pt idx="35">
                  <c:v>0.00</c:v>
                </c:pt>
                <c:pt idx="36">
                  <c:v>0.10</c:v>
                </c:pt>
                <c:pt idx="37">
                  <c:v>3.87</c:v>
                </c:pt>
                <c:pt idx="38">
                  <c:v>0.00</c:v>
                </c:pt>
                <c:pt idx="39">
                  <c:v>0.11</c:v>
                </c:pt>
                <c:pt idx="40">
                  <c:v>5.69</c:v>
                </c:pt>
                <c:pt idx="41">
                  <c:v>0.00</c:v>
                </c:pt>
                <c:pt idx="42">
                  <c:v>0.00</c:v>
                </c:pt>
                <c:pt idx="43">
                  <c:v>5.61</c:v>
                </c:pt>
                <c:pt idx="44">
                  <c:v>0.00</c:v>
                </c:pt>
                <c:pt idx="45">
                  <c:v>0.30</c:v>
                </c:pt>
                <c:pt idx="46">
                  <c:v>6.04</c:v>
                </c:pt>
                <c:pt idx="47">
                  <c:v>0.00</c:v>
                </c:pt>
                <c:pt idx="48">
                  <c:v>0.10</c:v>
                </c:pt>
                <c:pt idx="49">
                  <c:v>2.54</c:v>
                </c:pt>
                <c:pt idx="50">
                  <c:v>0.17</c:v>
                </c:pt>
                <c:pt idx="51">
                  <c:v>0.00</c:v>
                </c:pt>
                <c:pt idx="52">
                  <c:v>7.84</c:v>
                </c:pt>
                <c:pt idx="53">
                  <c:v>0.00</c:v>
                </c:pt>
                <c:pt idx="54">
                  <c:v>0.00</c:v>
                </c:pt>
                <c:pt idx="55">
                  <c:v>6.46</c:v>
                </c:pt>
                <c:pt idx="56">
                  <c:v>0.00</c:v>
                </c:pt>
                <c:pt idx="57">
                  <c:v>0.25</c:v>
                </c:pt>
                <c:pt idx="58">
                  <c:v>5.67</c:v>
                </c:pt>
                <c:pt idx="59">
                  <c:v>0.18</c:v>
                </c:pt>
                <c:pt idx="60">
                  <c:v>0.19</c:v>
                </c:pt>
                <c:pt idx="61">
                  <c:v>4.22</c:v>
                </c:pt>
                <c:pt idx="62">
                  <c:v>0.00</c:v>
                </c:pt>
                <c:pt idx="63">
                  <c:v>0.00</c:v>
                </c:pt>
                <c:pt idx="64">
                  <c:v>5.29</c:v>
                </c:pt>
                <c:pt idx="65">
                  <c:v>0.00</c:v>
                </c:pt>
                <c:pt idx="66">
                  <c:v>0.13</c:v>
                </c:pt>
                <c:pt idx="67">
                  <c:v>4.78</c:v>
                </c:pt>
                <c:pt idx="68">
                  <c:v>0.00</c:v>
                </c:pt>
                <c:pt idx="69">
                  <c:v>0.29</c:v>
                </c:pt>
                <c:pt idx="70">
                  <c:v>4.52</c:v>
                </c:pt>
                <c:pt idx="71">
                  <c:v>0.00</c:v>
                </c:pt>
                <c:pt idx="72">
                  <c:v>0.12</c:v>
                </c:pt>
                <c:pt idx="73">
                  <c:v>6.03</c:v>
                </c:pt>
                <c:pt idx="74">
                  <c:v>0.17</c:v>
                </c:pt>
                <c:pt idx="75">
                  <c:v>0.17</c:v>
                </c:pt>
                <c:pt idx="76">
                  <c:v>5.91</c:v>
                </c:pt>
                <c:pt idx="77">
                  <c:v>0.00</c:v>
                </c:pt>
                <c:pt idx="78">
                  <c:v>0.12</c:v>
                </c:pt>
                <c:pt idx="79">
                  <c:v>6.14</c:v>
                </c:pt>
                <c:pt idx="80">
                  <c:v>0.00</c:v>
                </c:pt>
                <c:pt idx="81">
                  <c:v>0.35</c:v>
                </c:pt>
                <c:pt idx="82">
                  <c:v>6.20</c:v>
                </c:pt>
                <c:pt idx="83">
                  <c:v>0.00</c:v>
                </c:pt>
                <c:pt idx="84">
                  <c:v>0.12</c:v>
                </c:pt>
                <c:pt idx="85">
                  <c:v>3.81</c:v>
                </c:pt>
                <c:pt idx="86">
                  <c:v>0.00</c:v>
                </c:pt>
                <c:pt idx="87">
                  <c:v>0.00</c:v>
                </c:pt>
                <c:pt idx="88">
                  <c:v>5.72</c:v>
                </c:pt>
                <c:pt idx="89">
                  <c:v>0.00</c:v>
                </c:pt>
                <c:pt idx="90">
                  <c:v>0.17</c:v>
                </c:pt>
                <c:pt idx="91">
                  <c:v>8.21</c:v>
                </c:pt>
                <c:pt idx="92">
                  <c:v>0.00</c:v>
                </c:pt>
                <c:pt idx="93">
                  <c:v>0.30</c:v>
                </c:pt>
                <c:pt idx="94">
                  <c:v>3.72</c:v>
                </c:pt>
                <c:pt idx="95">
                  <c:v>0.00</c:v>
                </c:pt>
                <c:pt idx="96">
                  <c:v>0.26</c:v>
                </c:pt>
                <c:pt idx="97">
                  <c:v>3.05</c:v>
                </c:pt>
                <c:pt idx="98">
                  <c:v>0.32</c:v>
                </c:pt>
                <c:pt idx="99">
                  <c:v>0.14</c:v>
                </c:pt>
                <c:pt idx="100">
                  <c:v>7.18</c:v>
                </c:pt>
                <c:pt idx="101">
                  <c:v>0.14</c:v>
                </c:pt>
                <c:pt idx="102">
                  <c:v>0.12</c:v>
                </c:pt>
                <c:pt idx="103">
                  <c:v>5.40</c:v>
                </c:pt>
                <c:pt idx="104">
                  <c:v>0.00</c:v>
                </c:pt>
                <c:pt idx="105">
                  <c:v>0.34</c:v>
                </c:pt>
                <c:pt idx="106">
                  <c:v>8.87</c:v>
                </c:pt>
                <c:pt idx="107">
                  <c:v>0.24</c:v>
                </c:pt>
                <c:pt idx="108">
                  <c:v>0.21</c:v>
                </c:pt>
                <c:pt idx="109">
                  <c:v>6.06</c:v>
                </c:pt>
                <c:pt idx="110">
                  <c:v>0.00</c:v>
                </c:pt>
                <c:pt idx="111">
                  <c:v>0.38</c:v>
                </c:pt>
                <c:pt idx="112">
                  <c:v>7.94</c:v>
                </c:pt>
                <c:pt idx="113">
                  <c:v>0.16</c:v>
                </c:pt>
                <c:pt idx="114">
                  <c:v>0.78</c:v>
                </c:pt>
                <c:pt idx="115">
                  <c:v>10.36</c:v>
                </c:pt>
                <c:pt idx="116">
                  <c:v>0.37</c:v>
                </c:pt>
                <c:pt idx="117">
                  <c:v>0.38</c:v>
                </c:pt>
                <c:pt idx="118">
                  <c:v>5.49</c:v>
                </c:pt>
                <c:pt idx="119">
                  <c:v>0.21</c:v>
                </c:pt>
                <c:pt idx="120">
                  <c:v>0.12</c:v>
                </c:pt>
                <c:pt idx="121">
                  <c:v>4.30</c:v>
                </c:pt>
                <c:pt idx="122">
                  <c:v>0.00</c:v>
                </c:pt>
                <c:pt idx="123">
                  <c:v>0.00</c:v>
                </c:pt>
                <c:pt idx="124">
                  <c:v>6.17</c:v>
                </c:pt>
                <c:pt idx="125">
                  <c:v>0.00</c:v>
                </c:pt>
                <c:pt idx="126">
                  <c:v>0.00</c:v>
                </c:pt>
                <c:pt idx="127">
                  <c:v>4.90</c:v>
                </c:pt>
                <c:pt idx="128">
                  <c:v>0.00</c:v>
                </c:pt>
                <c:pt idx="129">
                  <c:v>0.25</c:v>
                </c:pt>
                <c:pt idx="130">
                  <c:v>5.69</c:v>
                </c:pt>
                <c:pt idx="131">
                  <c:v>0.00</c:v>
                </c:pt>
                <c:pt idx="132">
                  <c:v>0.00</c:v>
                </c:pt>
                <c:pt idx="133">
                  <c:v>4.72</c:v>
                </c:pt>
                <c:pt idx="134">
                  <c:v>0.00</c:v>
                </c:pt>
                <c:pt idx="135">
                  <c:v>0.00</c:v>
                </c:pt>
                <c:pt idx="136">
                  <c:v>4.66</c:v>
                </c:pt>
                <c:pt idx="137">
                  <c:v>0.00</c:v>
                </c:pt>
                <c:pt idx="138">
                  <c:v>0.00</c:v>
                </c:pt>
                <c:pt idx="139">
                  <c:v>4.35</c:v>
                </c:pt>
                <c:pt idx="140">
                  <c:v>0.00</c:v>
                </c:pt>
                <c:pt idx="141">
                  <c:v>0.19</c:v>
                </c:pt>
                <c:pt idx="142">
                  <c:v>4.62</c:v>
                </c:pt>
                <c:pt idx="143">
                  <c:v>0.00</c:v>
                </c:pt>
                <c:pt idx="144">
                  <c:v>0.11</c:v>
                </c:pt>
                <c:pt idx="145">
                  <c:v>2.28</c:v>
                </c:pt>
                <c:pt idx="146">
                  <c:v>0.33</c:v>
                </c:pt>
                <c:pt idx="147">
                  <c:v>0.00</c:v>
                </c:pt>
                <c:pt idx="148">
                  <c:v>5.39</c:v>
                </c:pt>
                <c:pt idx="149">
                  <c:v>0.00</c:v>
                </c:pt>
                <c:pt idx="150">
                  <c:v>0.00</c:v>
                </c:pt>
                <c:pt idx="151">
                  <c:v>4.68</c:v>
                </c:pt>
                <c:pt idx="152">
                  <c:v>0.00</c:v>
                </c:pt>
                <c:pt idx="153">
                  <c:v>0.21</c:v>
                </c:pt>
                <c:pt idx="154">
                  <c:v>4.61</c:v>
                </c:pt>
              </c:numCache>
            </c:numRef>
          </c:yVal>
        </c:ser>
        <c:ser>
          <c:idx val="5"/>
          <c:order val="5"/>
          <c:smooth val="0"/>
          <c:tx>
            <c:strRef>
              <c:f>Sheet1!$G$1</c:f>
              <c:strCache>
                <c:ptCount val="1"/>
                <c:pt idx="0">
                  <c:v>bsmtest</c:v>
                </c:pt>
              </c:strCache>
            </c:strRef>
          </c:tx>
          <c:marker>
            <c:symbol val="none"/>
          </c:marker>
          <c:spPr>
            <a:ln>
              <a:solidFill>
                <a:srgbClr val="007d68"/>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Sheet1!$G$2:$G$156</c:f>
              <c:numCache>
                <c:ptCount val="155"/>
                <c:pt idx="0">
                  <c:v/>
                </c:pt>
                <c:pt idx="1">
                  <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pt idx="39">
                  <c:v/>
                </c:pt>
                <c:pt idx="40">
                  <c:v/>
                </c:pt>
                <c:pt idx="41">
                  <c:v/>
                </c:pt>
                <c:pt idx="42">
                  <c:v/>
                </c:pt>
                <c:pt idx="43">
                  <c:v/>
                </c:pt>
                <c:pt idx="44">
                  <c:v/>
                </c:pt>
                <c:pt idx="45">
                  <c:v/>
                </c:pt>
                <c:pt idx="46">
                  <c:v/>
                </c:pt>
                <c:pt idx="47">
                  <c:v/>
                </c:pt>
                <c:pt idx="48">
                  <c:v/>
                </c:pt>
                <c:pt idx="49">
                  <c:v/>
                </c:pt>
                <c:pt idx="50">
                  <c:v/>
                </c:pt>
                <c:pt idx="51">
                  <c:v/>
                </c:pt>
                <c:pt idx="52">
                  <c:v/>
                </c:pt>
                <c:pt idx="53">
                  <c:v/>
                </c:pt>
                <c:pt idx="54">
                  <c:v/>
                </c:pt>
                <c:pt idx="55">
                  <c:v/>
                </c:pt>
                <c:pt idx="56">
                  <c:v/>
                </c:pt>
                <c:pt idx="57">
                  <c:v/>
                </c:pt>
                <c:pt idx="58">
                  <c:v/>
                </c:pt>
                <c:pt idx="59">
                  <c:v/>
                </c:pt>
                <c:pt idx="60">
                  <c:v/>
                </c:pt>
                <c:pt idx="61">
                  <c:v/>
                </c:pt>
                <c:pt idx="62">
                  <c:v/>
                </c:pt>
                <c:pt idx="63">
                  <c:v/>
                </c:pt>
                <c:pt idx="64">
                  <c:v/>
                </c:pt>
                <c:pt idx="65">
                  <c:v/>
                </c:pt>
                <c:pt idx="66">
                  <c:v/>
                </c:pt>
                <c:pt idx="67">
                  <c:v/>
                </c:pt>
                <c:pt idx="68">
                  <c:v/>
                </c:pt>
                <c:pt idx="69">
                  <c:v/>
                </c:pt>
                <c:pt idx="70">
                  <c:v/>
                </c:pt>
                <c:pt idx="71">
                  <c:v/>
                </c:pt>
                <c:pt idx="72">
                  <c:v/>
                </c:pt>
                <c:pt idx="73">
                  <c:v/>
                </c:pt>
                <c:pt idx="74">
                  <c:v/>
                </c:pt>
                <c:pt idx="75">
                  <c:v/>
                </c:pt>
                <c:pt idx="76">
                  <c:v/>
                </c:pt>
                <c:pt idx="77">
                  <c:v/>
                </c:pt>
                <c:pt idx="78">
                  <c:v/>
                </c:pt>
                <c:pt idx="79">
                  <c:v/>
                </c:pt>
                <c:pt idx="80">
                  <c:v/>
                </c:pt>
                <c:pt idx="81">
                  <c:v/>
                </c:pt>
                <c:pt idx="82">
                  <c:v/>
                </c:pt>
                <c:pt idx="83">
                  <c:v/>
                </c:pt>
                <c:pt idx="84">
                  <c:v/>
                </c:pt>
                <c:pt idx="85">
                  <c:v/>
                </c:pt>
                <c:pt idx="86">
                  <c:v/>
                </c:pt>
                <c:pt idx="87">
                  <c:v/>
                </c:pt>
                <c:pt idx="88">
                  <c:v/>
                </c:pt>
                <c:pt idx="89">
                  <c:v/>
                </c:pt>
                <c:pt idx="90">
                  <c:v/>
                </c:pt>
                <c:pt idx="91">
                  <c:v/>
                </c:pt>
                <c:pt idx="92">
                  <c:v/>
                </c:pt>
                <c:pt idx="93">
                  <c:v/>
                </c:pt>
                <c:pt idx="94">
                  <c:v/>
                </c:pt>
                <c:pt idx="95">
                  <c:v/>
                </c:pt>
                <c:pt idx="96">
                  <c:v/>
                </c:pt>
                <c:pt idx="97">
                  <c:v/>
                </c:pt>
                <c:pt idx="98">
                  <c:v/>
                </c:pt>
                <c:pt idx="99">
                  <c:v/>
                </c:pt>
                <c:pt idx="100">
                  <c:v/>
                </c:pt>
                <c:pt idx="101">
                  <c:v/>
                </c:pt>
                <c:pt idx="102">
                  <c:v/>
                </c:pt>
                <c:pt idx="103">
                  <c:v/>
                </c:pt>
                <c:pt idx="104">
                  <c:v/>
                </c:pt>
                <c:pt idx="105">
                  <c:v/>
                </c:pt>
                <c:pt idx="106">
                  <c:v/>
                </c:pt>
                <c:pt idx="107">
                  <c:v/>
                </c:pt>
                <c:pt idx="108">
                  <c:v/>
                </c:pt>
                <c:pt idx="109">
                  <c:v/>
                </c:pt>
                <c:pt idx="110">
                  <c:v/>
                </c:pt>
                <c:pt idx="111">
                  <c:v/>
                </c:pt>
                <c:pt idx="112">
                  <c:v/>
                </c:pt>
                <c:pt idx="113">
                  <c:v/>
                </c:pt>
                <c:pt idx="114">
                  <c:v/>
                </c:pt>
                <c:pt idx="115">
                  <c:v/>
                </c:pt>
                <c:pt idx="116">
                  <c:v/>
                </c:pt>
                <c:pt idx="117">
                  <c:v/>
                </c:pt>
                <c:pt idx="118">
                  <c:v/>
                </c:pt>
                <c:pt idx="119">
                  <c:v/>
                </c:pt>
                <c:pt idx="120">
                  <c:v/>
                </c:pt>
                <c:pt idx="121">
                  <c:v/>
                </c:pt>
                <c:pt idx="122">
                  <c:v/>
                </c:pt>
                <c:pt idx="123">
                  <c:v/>
                </c:pt>
                <c:pt idx="124">
                  <c:v/>
                </c:pt>
                <c:pt idx="125">
                  <c:v/>
                </c:pt>
                <c:pt idx="126">
                  <c:v/>
                </c:pt>
                <c:pt idx="127">
                  <c:v/>
                </c:pt>
                <c:pt idx="128">
                  <c:v/>
                </c:pt>
                <c:pt idx="129">
                  <c:v/>
                </c:pt>
                <c:pt idx="130">
                  <c:v/>
                </c:pt>
                <c:pt idx="131">
                  <c:v/>
                </c:pt>
                <c:pt idx="132">
                  <c:v/>
                </c:pt>
                <c:pt idx="133">
                  <c:v/>
                </c:pt>
                <c:pt idx="134">
                  <c:v/>
                </c:pt>
                <c:pt idx="135">
                  <c:v/>
                </c:pt>
                <c:pt idx="136">
                  <c:v/>
                </c:pt>
                <c:pt idx="137">
                  <c:v/>
                </c:pt>
                <c:pt idx="138">
                  <c:v/>
                </c:pt>
                <c:pt idx="139">
                  <c:v/>
                </c:pt>
                <c:pt idx="140">
                  <c:v/>
                </c:pt>
                <c:pt idx="141">
                  <c:v/>
                </c:pt>
                <c:pt idx="142">
                  <c:v/>
                </c:pt>
                <c:pt idx="143">
                  <c:v/>
                </c:pt>
                <c:pt idx="144">
                  <c:v/>
                </c:pt>
                <c:pt idx="145">
                  <c:v/>
                </c:pt>
                <c:pt idx="146">
                  <c:v/>
                </c:pt>
                <c:pt idx="147">
                  <c:v/>
                </c:pt>
                <c:pt idx="148">
                  <c:v>1.16</c:v>
                </c:pt>
                <c:pt idx="149">
                  <c:v>0.76</c:v>
                </c:pt>
                <c:pt idx="150">
                  <c:v>1.39</c:v>
                </c:pt>
                <c:pt idx="151">
                  <c:v>2.08</c:v>
                </c:pt>
                <c:pt idx="152">
                  <c:v>1.56</c:v>
                </c:pt>
                <c:pt idx="153">
                  <c:v>1.70</c:v>
                </c:pt>
                <c:pt idx="154">
                  <c:v>1.77</c:v>
                </c:pt>
              </c:numCache>
            </c:numRef>
          </c:yVal>
        </c:ser>
        <c:ser>
          <c:idx val="6"/>
          <c:order val="6"/>
          <c:smooth val="0"/>
          <c:tx>
            <c:strRef>
              <c:f>Sheet1!$H$1</c:f>
              <c:strCache>
                <c:ptCount val="1"/>
                <c:pt idx="0">
                  <c:v>armstg01</c:v>
                </c:pt>
              </c:strCache>
            </c:strRef>
          </c:tx>
          <c:marker>
            <c:symbol val="none"/>
          </c:marker>
          <c:spPr>
            <a:ln>
              <a:solidFill>
                <a:srgbClr val="44aa99"/>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Sheet1!$H$2:$H$156</c:f>
              <c:numCache>
                <c:ptCount val="155"/>
                <c:pt idx="0">
                  <c:v>0.00</c:v>
                </c:pt>
                <c:pt idx="1">
                  <c:v/>
                </c:pt>
                <c:pt idx="2">
                  <c:v>0.00</c:v>
                </c:pt>
                <c:pt idx="3">
                  <c:v/>
                </c:pt>
                <c:pt idx="4">
                  <c:v>0.00</c:v>
                </c:pt>
                <c:pt idx="5">
                  <c:v/>
                </c:pt>
                <c:pt idx="6">
                  <c:v>0.00</c:v>
                </c:pt>
                <c:pt idx="7">
                  <c:v/>
                </c:pt>
                <c:pt idx="8">
                  <c:v>0.00</c:v>
                </c:pt>
                <c:pt idx="9">
                  <c:v>0.00</c:v>
                </c:pt>
                <c:pt idx="10">
                  <c:v>0.00</c:v>
                </c:pt>
                <c:pt idx="11">
                  <c:v/>
                </c:pt>
                <c:pt idx="12">
                  <c:v>7.66</c:v>
                </c:pt>
                <c:pt idx="13">
                  <c:v>2.96</c:v>
                </c:pt>
                <c:pt idx="14">
                  <c:v>4.89</c:v>
                </c:pt>
                <c:pt idx="15">
                  <c:v/>
                </c:pt>
                <c:pt idx="16">
                  <c:v>0.00</c:v>
                </c:pt>
                <c:pt idx="17">
                  <c:v/>
                </c:pt>
                <c:pt idx="18">
                  <c:v>0.00</c:v>
                </c:pt>
                <c:pt idx="19">
                  <c:v/>
                </c:pt>
                <c:pt idx="20">
                  <c:v>0.00</c:v>
                </c:pt>
                <c:pt idx="21">
                  <c:v>0.00</c:v>
                </c:pt>
                <c:pt idx="22">
                  <c:v>0.00</c:v>
                </c:pt>
                <c:pt idx="23">
                  <c:v/>
                </c:pt>
                <c:pt idx="24">
                  <c:v>0.00</c:v>
                </c:pt>
                <c:pt idx="25">
                  <c:v>0.00</c:v>
                </c:pt>
                <c:pt idx="26">
                  <c:v>0.00</c:v>
                </c:pt>
                <c:pt idx="27">
                  <c:v/>
                </c:pt>
                <c:pt idx="28">
                  <c:v>0.00</c:v>
                </c:pt>
                <c:pt idx="29">
                  <c:v>0.00</c:v>
                </c:pt>
                <c:pt idx="30">
                  <c:v>0.00</c:v>
                </c:pt>
                <c:pt idx="31">
                  <c:v/>
                </c:pt>
                <c:pt idx="32">
                  <c:v>0.00</c:v>
                </c:pt>
                <c:pt idx="33">
                  <c:v>0.00</c:v>
                </c:pt>
                <c:pt idx="34">
                  <c:v>0.00</c:v>
                </c:pt>
                <c:pt idx="35">
                  <c:v/>
                </c:pt>
                <c:pt idx="36">
                  <c:v>0.00</c:v>
                </c:pt>
                <c:pt idx="37">
                  <c:v/>
                </c:pt>
                <c:pt idx="38">
                  <c:v>0.00</c:v>
                </c:pt>
                <c:pt idx="39">
                  <c:v/>
                </c:pt>
                <c:pt idx="40">
                  <c:v>0.00</c:v>
                </c:pt>
                <c:pt idx="41">
                  <c:v>0.00</c:v>
                </c:pt>
                <c:pt idx="42">
                  <c:v>0.00</c:v>
                </c:pt>
                <c:pt idx="43">
                  <c:v>0.00</c:v>
                </c:pt>
                <c:pt idx="44">
                  <c:v>0.00</c:v>
                </c:pt>
                <c:pt idx="45">
                  <c:v/>
                </c:pt>
                <c:pt idx="46">
                  <c:v>0.00</c:v>
                </c:pt>
                <c:pt idx="47">
                  <c:v/>
                </c:pt>
                <c:pt idx="48">
                  <c:v>0.00</c:v>
                </c:pt>
                <c:pt idx="49">
                  <c:v/>
                </c:pt>
                <c:pt idx="50">
                  <c:v>0.00</c:v>
                </c:pt>
                <c:pt idx="51">
                  <c:v/>
                </c:pt>
                <c:pt idx="52">
                  <c:v>0.00</c:v>
                </c:pt>
                <c:pt idx="53">
                  <c:v>0.00</c:v>
                </c:pt>
                <c:pt idx="54">
                  <c:v>0.00</c:v>
                </c:pt>
                <c:pt idx="55">
                  <c:v>0.00</c:v>
                </c:pt>
                <c:pt idx="56">
                  <c:v>0.00</c:v>
                </c:pt>
                <c:pt idx="57">
                  <c:v>0.00</c:v>
                </c:pt>
                <c:pt idx="58">
                  <c:v>0.00</c:v>
                </c:pt>
                <c:pt idx="59">
                  <c:v/>
                </c:pt>
                <c:pt idx="60">
                  <c:v>0.00</c:v>
                </c:pt>
                <c:pt idx="61">
                  <c:v/>
                </c:pt>
                <c:pt idx="62">
                  <c:v>0.00</c:v>
                </c:pt>
                <c:pt idx="63">
                  <c:v>0.00</c:v>
                </c:pt>
                <c:pt idx="64">
                  <c:v>0.00</c:v>
                </c:pt>
                <c:pt idx="65">
                  <c:v/>
                </c:pt>
                <c:pt idx="66">
                  <c:v>0.00</c:v>
                </c:pt>
                <c:pt idx="67">
                  <c:v/>
                </c:pt>
                <c:pt idx="68">
                  <c:v>0.00</c:v>
                </c:pt>
                <c:pt idx="69">
                  <c:v/>
                </c:pt>
                <c:pt idx="70">
                  <c:v>0.00</c:v>
                </c:pt>
                <c:pt idx="71">
                  <c:v>0.00</c:v>
                </c:pt>
                <c:pt idx="72">
                  <c:v>0.00</c:v>
                </c:pt>
                <c:pt idx="73">
                  <c:v/>
                </c:pt>
                <c:pt idx="74">
                  <c:v>0.00</c:v>
                </c:pt>
                <c:pt idx="75">
                  <c:v/>
                </c:pt>
                <c:pt idx="76">
                  <c:v>0.00</c:v>
                </c:pt>
                <c:pt idx="77">
                  <c:v>0.00</c:v>
                </c:pt>
                <c:pt idx="78">
                  <c:v>0.00</c:v>
                </c:pt>
                <c:pt idx="79">
                  <c:v>0.00</c:v>
                </c:pt>
                <c:pt idx="80">
                  <c:v>0.00</c:v>
                </c:pt>
                <c:pt idx="81">
                  <c:v/>
                </c:pt>
                <c:pt idx="82">
                  <c:v>0.00</c:v>
                </c:pt>
                <c:pt idx="83">
                  <c:v/>
                </c:pt>
                <c:pt idx="84">
                  <c:v>2.22</c:v>
                </c:pt>
                <c:pt idx="85">
                  <c:v>2.68</c:v>
                </c:pt>
                <c:pt idx="86">
                  <c:v>6.04</c:v>
                </c:pt>
                <c:pt idx="87">
                  <c:v>3.09</c:v>
                </c:pt>
                <c:pt idx="88">
                  <c:v>2.87</c:v>
                </c:pt>
                <c:pt idx="89">
                  <c:v/>
                </c:pt>
                <c:pt idx="90">
                  <c:v>0.00</c:v>
                </c:pt>
                <c:pt idx="91">
                  <c:v/>
                </c:pt>
                <c:pt idx="92">
                  <c:v>0.00</c:v>
                </c:pt>
                <c:pt idx="93">
                  <c:v/>
                </c:pt>
                <c:pt idx="94">
                  <c:v>0.00</c:v>
                </c:pt>
                <c:pt idx="95">
                  <c:v>0.00</c:v>
                </c:pt>
                <c:pt idx="96">
                  <c:v>0.00</c:v>
                </c:pt>
                <c:pt idx="97">
                  <c:v/>
                </c:pt>
                <c:pt idx="98">
                  <c:v>0.00</c:v>
                </c:pt>
                <c:pt idx="99">
                  <c:v/>
                </c:pt>
                <c:pt idx="100">
                  <c:v>0.00</c:v>
                </c:pt>
                <c:pt idx="101">
                  <c:v/>
                </c:pt>
                <c:pt idx="102">
                  <c:v>0.00</c:v>
                </c:pt>
                <c:pt idx="103">
                  <c:v/>
                </c:pt>
                <c:pt idx="104">
                  <c:v>0.00</c:v>
                </c:pt>
                <c:pt idx="105">
                  <c:v>0.00</c:v>
                </c:pt>
                <c:pt idx="106">
                  <c:v>0.00</c:v>
                </c:pt>
                <c:pt idx="107">
                  <c:v/>
                </c:pt>
                <c:pt idx="108">
                  <c:v>0.00</c:v>
                </c:pt>
                <c:pt idx="109">
                  <c:v/>
                </c:pt>
                <c:pt idx="110">
                  <c:v>0.00</c:v>
                </c:pt>
                <c:pt idx="111">
                  <c:v/>
                </c:pt>
                <c:pt idx="112">
                  <c:v>0.00</c:v>
                </c:pt>
                <c:pt idx="113">
                  <c:v/>
                </c:pt>
                <c:pt idx="114">
                  <c:v>0.00</c:v>
                </c:pt>
                <c:pt idx="115">
                  <c:v>0.00</c:v>
                </c:pt>
                <c:pt idx="116">
                  <c:v>0.00</c:v>
                </c:pt>
                <c:pt idx="117">
                  <c:v/>
                </c:pt>
                <c:pt idx="118">
                  <c:v>0.00</c:v>
                </c:pt>
                <c:pt idx="119">
                  <c:v/>
                </c:pt>
                <c:pt idx="120">
                  <c:v>0.00</c:v>
                </c:pt>
                <c:pt idx="121">
                  <c:v/>
                </c:pt>
                <c:pt idx="122">
                  <c:v>0.00</c:v>
                </c:pt>
                <c:pt idx="123">
                  <c:v/>
                </c:pt>
                <c:pt idx="124">
                  <c:v>0.00</c:v>
                </c:pt>
                <c:pt idx="125">
                  <c:v>0.00</c:v>
                </c:pt>
                <c:pt idx="126">
                  <c:v>0.00</c:v>
                </c:pt>
                <c:pt idx="127">
                  <c:v>0.00</c:v>
                </c:pt>
                <c:pt idx="128">
                  <c:v>0.00</c:v>
                </c:pt>
                <c:pt idx="129">
                  <c:v/>
                </c:pt>
                <c:pt idx="130">
                  <c:v>0.00</c:v>
                </c:pt>
                <c:pt idx="131">
                  <c:v>0.00</c:v>
                </c:pt>
                <c:pt idx="132">
                  <c:v>0.00</c:v>
                </c:pt>
                <c:pt idx="133">
                  <c:v>0.00</c:v>
                </c:pt>
                <c:pt idx="134">
                  <c:v>0.00</c:v>
                </c:pt>
                <c:pt idx="135">
                  <c:v>0.00</c:v>
                </c:pt>
                <c:pt idx="136">
                  <c:v>0.00</c:v>
                </c:pt>
                <c:pt idx="137">
                  <c:v/>
                </c:pt>
                <c:pt idx="138">
                  <c:v>0.00</c:v>
                </c:pt>
                <c:pt idx="139">
                  <c:v/>
                </c:pt>
                <c:pt idx="140">
                  <c:v>0.00</c:v>
                </c:pt>
                <c:pt idx="141">
                  <c:v>0.00</c:v>
                </c:pt>
                <c:pt idx="142">
                  <c:v>0.00</c:v>
                </c:pt>
                <c:pt idx="143">
                  <c:v/>
                </c:pt>
                <c:pt idx="144">
                  <c:v>0.00</c:v>
                </c:pt>
                <c:pt idx="145">
                  <c:v/>
                </c:pt>
                <c:pt idx="146">
                  <c:v>0.00</c:v>
                </c:pt>
                <c:pt idx="147">
                  <c:v>0.00</c:v>
                </c:pt>
                <c:pt idx="148">
                  <c:v>0.00</c:v>
                </c:pt>
                <c:pt idx="149">
                  <c:v>0.00</c:v>
                </c:pt>
                <c:pt idx="150">
                  <c:v>0.00</c:v>
                </c:pt>
                <c:pt idx="151">
                  <c:v/>
                </c:pt>
                <c:pt idx="152">
                  <c:v>0.00</c:v>
                </c:pt>
                <c:pt idx="153">
                  <c:v>0.00</c:v>
                </c:pt>
                <c:pt idx="154">
                  <c:v>0.00</c:v>
                </c:pt>
              </c:numCache>
            </c:numRef>
          </c:yVal>
        </c:ser>
        <c:ser>
          <c:idx val="7"/>
          <c:order val="7"/>
          <c:smooth val="0"/>
          <c:tx>
            <c:strRef>
              <c:f>Sheet1!$I$1</c:f>
              <c:strCache>
                <c:ptCount val="1"/>
                <c:pt idx="0">
                  <c:v>bsmdbqa01</c:v>
                </c:pt>
              </c:strCache>
            </c:strRef>
          </c:tx>
          <c:marker>
            <c:symbol val="none"/>
          </c:marker>
          <c:spPr>
            <a:ln>
              <a:solidFill>
                <a:srgbClr val="754c24"/>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Sheet1!$I$2:$I$156</c:f>
              <c:numCache>
                <c:ptCount val="155"/>
                <c:pt idx="0">
                  <c:v>4.03</c:v>
                </c:pt>
                <c:pt idx="1">
                  <c:v>1.25</c:v>
                </c:pt>
                <c:pt idx="2">
                  <c:v>1.20</c:v>
                </c:pt>
                <c:pt idx="3">
                  <c:v>0.75</c:v>
                </c:pt>
                <c:pt idx="4">
                  <c:v>0.46</c:v>
                </c:pt>
                <c:pt idx="5">
                  <c:v>0.50</c:v>
                </c:pt>
                <c:pt idx="6">
                  <c:v>0.55</c:v>
                </c:pt>
                <c:pt idx="7">
                  <c:v>0.38</c:v>
                </c:pt>
                <c:pt idx="8">
                  <c:v>0.95</c:v>
                </c:pt>
                <c:pt idx="9">
                  <c:v>0.31</c:v>
                </c:pt>
                <c:pt idx="10">
                  <c:v>0.38</c:v>
                </c:pt>
                <c:pt idx="11">
                  <c:v>0.00</c:v>
                </c:pt>
                <c:pt idx="12">
                  <c:v>0.33</c:v>
                </c:pt>
                <c:pt idx="13">
                  <c:v>0.98</c:v>
                </c:pt>
                <c:pt idx="14">
                  <c:v>2.28</c:v>
                </c:pt>
                <c:pt idx="15">
                  <c:v>0.96</c:v>
                </c:pt>
                <c:pt idx="16">
                  <c:v>0.50</c:v>
                </c:pt>
                <c:pt idx="17">
                  <c:v>0.30</c:v>
                </c:pt>
                <c:pt idx="18">
                  <c:v>0.51</c:v>
                </c:pt>
                <c:pt idx="19">
                  <c:v>0.44</c:v>
                </c:pt>
                <c:pt idx="20">
                  <c:v>1.56</c:v>
                </c:pt>
                <c:pt idx="21">
                  <c:v>0.28</c:v>
                </c:pt>
                <c:pt idx="22">
                  <c:v>0.47</c:v>
                </c:pt>
                <c:pt idx="23">
                  <c:v>4.12</c:v>
                </c:pt>
                <c:pt idx="24">
                  <c:v>3.46</c:v>
                </c:pt>
                <c:pt idx="25">
                  <c:v>1.00</c:v>
                </c:pt>
                <c:pt idx="26">
                  <c:v>0.54</c:v>
                </c:pt>
                <c:pt idx="27">
                  <c:v>1.77</c:v>
                </c:pt>
                <c:pt idx="28">
                  <c:v>0.52</c:v>
                </c:pt>
                <c:pt idx="29">
                  <c:v>0.39</c:v>
                </c:pt>
                <c:pt idx="30">
                  <c:v>0.36</c:v>
                </c:pt>
                <c:pt idx="31">
                  <c:v>0.40</c:v>
                </c:pt>
                <c:pt idx="32">
                  <c:v>1.15</c:v>
                </c:pt>
                <c:pt idx="33">
                  <c:v>0.38</c:v>
                </c:pt>
                <c:pt idx="34">
                  <c:v>0.54</c:v>
                </c:pt>
                <c:pt idx="35">
                  <c:v>0.44</c:v>
                </c:pt>
                <c:pt idx="36">
                  <c:v>0.33</c:v>
                </c:pt>
                <c:pt idx="37">
                  <c:v>0.73</c:v>
                </c:pt>
                <c:pt idx="38">
                  <c:v>1.01</c:v>
                </c:pt>
                <c:pt idx="39">
                  <c:v>1.89</c:v>
                </c:pt>
                <c:pt idx="40">
                  <c:v>0.54</c:v>
                </c:pt>
                <c:pt idx="41">
                  <c:v>0.37</c:v>
                </c:pt>
                <c:pt idx="42">
                  <c:v>0.35</c:v>
                </c:pt>
                <c:pt idx="43">
                  <c:v>0.46</c:v>
                </c:pt>
                <c:pt idx="44">
                  <c:v>1.61</c:v>
                </c:pt>
                <c:pt idx="45">
                  <c:v>0.36</c:v>
                </c:pt>
                <c:pt idx="46">
                  <c:v>0.39</c:v>
                </c:pt>
                <c:pt idx="47">
                  <c:v>0.42</c:v>
                </c:pt>
                <c:pt idx="48">
                  <c:v>4.20</c:v>
                </c:pt>
                <c:pt idx="49">
                  <c:v>0.76</c:v>
                </c:pt>
                <c:pt idx="50">
                  <c:v>0.82</c:v>
                </c:pt>
                <c:pt idx="51">
                  <c:v>1.12</c:v>
                </c:pt>
                <c:pt idx="52">
                  <c:v>0.40</c:v>
                </c:pt>
                <c:pt idx="53">
                  <c:v>0.00</c:v>
                </c:pt>
                <c:pt idx="54">
                  <c:v>0.45</c:v>
                </c:pt>
                <c:pt idx="55">
                  <c:v>1.29</c:v>
                </c:pt>
                <c:pt idx="56">
                  <c:v>0.83</c:v>
                </c:pt>
                <c:pt idx="57">
                  <c:v>0.47</c:v>
                </c:pt>
                <c:pt idx="58">
                  <c:v>0.36</c:v>
                </c:pt>
                <c:pt idx="59">
                  <c:v>0.59</c:v>
                </c:pt>
                <c:pt idx="60">
                  <c:v>0.54</c:v>
                </c:pt>
                <c:pt idx="61">
                  <c:v>0.94</c:v>
                </c:pt>
                <c:pt idx="62">
                  <c:v>1.11</c:v>
                </c:pt>
                <c:pt idx="63">
                  <c:v>0.95</c:v>
                </c:pt>
                <c:pt idx="64">
                  <c:v>0.55</c:v>
                </c:pt>
                <c:pt idx="65">
                  <c:v>0.46</c:v>
                </c:pt>
                <c:pt idx="66">
                  <c:v>0.48</c:v>
                </c:pt>
                <c:pt idx="67">
                  <c:v>0.45</c:v>
                </c:pt>
                <c:pt idx="68">
                  <c:v>0.89</c:v>
                </c:pt>
                <c:pt idx="69">
                  <c:v>0.40</c:v>
                </c:pt>
                <c:pt idx="70">
                  <c:v>0.45</c:v>
                </c:pt>
                <c:pt idx="71">
                  <c:v>3.87</c:v>
                </c:pt>
                <c:pt idx="72">
                  <c:v>3.46</c:v>
                </c:pt>
                <c:pt idx="73">
                  <c:v>0.77</c:v>
                </c:pt>
                <c:pt idx="74">
                  <c:v>1.25</c:v>
                </c:pt>
                <c:pt idx="75">
                  <c:v>1.22</c:v>
                </c:pt>
                <c:pt idx="76">
                  <c:v>0.59</c:v>
                </c:pt>
                <c:pt idx="77">
                  <c:v>0.36</c:v>
                </c:pt>
                <c:pt idx="78">
                  <c:v>0.39</c:v>
                </c:pt>
                <c:pt idx="79">
                  <c:v>0.45</c:v>
                </c:pt>
                <c:pt idx="80">
                  <c:v>0.99</c:v>
                </c:pt>
                <c:pt idx="81">
                  <c:v>0.66</c:v>
                </c:pt>
                <c:pt idx="82">
                  <c:v>0.56</c:v>
                </c:pt>
                <c:pt idx="83">
                  <c:v>0.42</c:v>
                </c:pt>
                <c:pt idx="84">
                  <c:v>1.48</c:v>
                </c:pt>
                <c:pt idx="85">
                  <c:v>0.81</c:v>
                </c:pt>
                <c:pt idx="86">
                  <c:v>0.96</c:v>
                </c:pt>
                <c:pt idx="87">
                  <c:v>0.89</c:v>
                </c:pt>
                <c:pt idx="88">
                  <c:v>0.43</c:v>
                </c:pt>
                <c:pt idx="89">
                  <c:v>0.52</c:v>
                </c:pt>
                <c:pt idx="90">
                  <c:v>2.03</c:v>
                </c:pt>
                <c:pt idx="91">
                  <c:v>0.63</c:v>
                </c:pt>
                <c:pt idx="92">
                  <c:v>1.25</c:v>
                </c:pt>
                <c:pt idx="93">
                  <c:v>0.62</c:v>
                </c:pt>
                <c:pt idx="94">
                  <c:v>0.40</c:v>
                </c:pt>
                <c:pt idx="95">
                  <c:v>0.44</c:v>
                </c:pt>
                <c:pt idx="96">
                  <c:v>3.95</c:v>
                </c:pt>
                <c:pt idx="97">
                  <c:v>1.47</c:v>
                </c:pt>
                <c:pt idx="98">
                  <c:v>1.02</c:v>
                </c:pt>
                <c:pt idx="99">
                  <c:v>1.22</c:v>
                </c:pt>
                <c:pt idx="100">
                  <c:v>0.73</c:v>
                </c:pt>
                <c:pt idx="101">
                  <c:v>0.93</c:v>
                </c:pt>
                <c:pt idx="102">
                  <c:v>1.08</c:v>
                </c:pt>
                <c:pt idx="103">
                  <c:v>0.53</c:v>
                </c:pt>
                <c:pt idx="104">
                  <c:v>1.07</c:v>
                </c:pt>
                <c:pt idx="105">
                  <c:v>0.61</c:v>
                </c:pt>
                <c:pt idx="106">
                  <c:v>0.73</c:v>
                </c:pt>
                <c:pt idx="107">
                  <c:v>0.85</c:v>
                </c:pt>
                <c:pt idx="108">
                  <c:v>0.67</c:v>
                </c:pt>
                <c:pt idx="109">
                  <c:v>1.43</c:v>
                </c:pt>
                <c:pt idx="110">
                  <c:v>1.53</c:v>
                </c:pt>
                <c:pt idx="111">
                  <c:v>1.45</c:v>
                </c:pt>
                <c:pt idx="112">
                  <c:v>0.63</c:v>
                </c:pt>
                <c:pt idx="113">
                  <c:v>0.67</c:v>
                </c:pt>
                <c:pt idx="114">
                  <c:v>0.64</c:v>
                </c:pt>
                <c:pt idx="115">
                  <c:v>1.07</c:v>
                </c:pt>
                <c:pt idx="116">
                  <c:v>0.90</c:v>
                </c:pt>
                <c:pt idx="117">
                  <c:v>0.60</c:v>
                </c:pt>
                <c:pt idx="118">
                  <c:v>0.54</c:v>
                </c:pt>
                <c:pt idx="119">
                  <c:v>0.37</c:v>
                </c:pt>
                <c:pt idx="120">
                  <c:v>3.39</c:v>
                </c:pt>
                <c:pt idx="121">
                  <c:v>0.91</c:v>
                </c:pt>
                <c:pt idx="122">
                  <c:v>1.56</c:v>
                </c:pt>
                <c:pt idx="123">
                  <c:v>1.59</c:v>
                </c:pt>
                <c:pt idx="124">
                  <c:v>0.42</c:v>
                </c:pt>
                <c:pt idx="125">
                  <c:v>0.35</c:v>
                </c:pt>
                <c:pt idx="126">
                  <c:v>0.52</c:v>
                </c:pt>
                <c:pt idx="127">
                  <c:v>0.33</c:v>
                </c:pt>
                <c:pt idx="128">
                  <c:v>0.65</c:v>
                </c:pt>
                <c:pt idx="129">
                  <c:v>0.34</c:v>
                </c:pt>
                <c:pt idx="130">
                  <c:v>0.47</c:v>
                </c:pt>
                <c:pt idx="131">
                  <c:v>0.27</c:v>
                </c:pt>
                <c:pt idx="132">
                  <c:v>0.34</c:v>
                </c:pt>
                <c:pt idx="133">
                  <c:v>0.73</c:v>
                </c:pt>
                <c:pt idx="134">
                  <c:v>0.72</c:v>
                </c:pt>
                <c:pt idx="135">
                  <c:v>0.81</c:v>
                </c:pt>
                <c:pt idx="136">
                  <c:v>0.32</c:v>
                </c:pt>
                <c:pt idx="137">
                  <c:v>0.32</c:v>
                </c:pt>
                <c:pt idx="138">
                  <c:v>0.33</c:v>
                </c:pt>
                <c:pt idx="139">
                  <c:v>0.39</c:v>
                </c:pt>
                <c:pt idx="140">
                  <c:v>0.76</c:v>
                </c:pt>
                <c:pt idx="141">
                  <c:v>0.40</c:v>
                </c:pt>
                <c:pt idx="142">
                  <c:v>0.37</c:v>
                </c:pt>
                <c:pt idx="143">
                  <c:v>0.28</c:v>
                </c:pt>
                <c:pt idx="144">
                  <c:v>3.70</c:v>
                </c:pt>
                <c:pt idx="145">
                  <c:v>0.74</c:v>
                </c:pt>
                <c:pt idx="146">
                  <c:v>1.12</c:v>
                </c:pt>
                <c:pt idx="147">
                  <c:v>0.54</c:v>
                </c:pt>
                <c:pt idx="148">
                  <c:v>0.44</c:v>
                </c:pt>
                <c:pt idx="149">
                  <c:v>0.38</c:v>
                </c:pt>
                <c:pt idx="150">
                  <c:v>0.45</c:v>
                </c:pt>
                <c:pt idx="151">
                  <c:v>0.48</c:v>
                </c:pt>
                <c:pt idx="152">
                  <c:v>0.75</c:v>
                </c:pt>
                <c:pt idx="153">
                  <c:v>0.44</c:v>
                </c:pt>
                <c:pt idx="154">
                  <c:v>0.37</c:v>
                </c:pt>
              </c:numCache>
            </c:numRef>
          </c:yVal>
        </c:ser>
        <c:axId val="81357668"/>
        <c:axId val="81357669"/>
      </c:scatterChart>
      <c:valAx>
        <c:axId val="8135766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69"/>
        <c:crosses val="autoZero"/>
      </c:valAx>
      <c:valAx>
        <c:axId val="81357669"/>
        <c:scaling>
          <c:orientation val="minMax"/>
        </c:scaling>
        <c:delete val="0"/>
        <c:axPos val="l"/>
        <c:title>
          <c:tx>
            <c:rich>
              <a:bodyPr rot="-5400000" vert="horz"/>
              <a:lstStyle/>
              <a:p>
                <a:pPr>
                  <a:defRPr/>
                </a:pPr>
                <a:r>
                  <a:rPr lang="en-US"/>
                  <a:t>Response Time (ms)</a:t>
                </a:r>
              </a:p>
            </c:rich>
          </c:tx>
          <c:layout/>
          <c:overlay val="0"/>
        </c:title>
        <c:numFmt formatCode="#,##0" sourceLinked="0"/>
        <c:majorTickMark val="cross"/>
        <c:minorTickMark val="cross"/>
        <c:tickLblPos val="nextTo"/>
        <c:crossAx val="81357668"/>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scatterChart>
        <c:scatterStyle val="lineMarker"/>
        <c:ser>
          <c:idx val="0"/>
          <c:order val="0"/>
          <c:smooth val="0"/>
          <c:tx>
            <c:strRef>
              <c:f>Sheet1!$B$1</c:f>
              <c:strCache>
                <c:ptCount val="1"/>
                <c:pt idx="0">
                  <c:v>Cache Hit (%)</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73.26</c:v>
                </c:pt>
                <c:pt idx="1">
                  <c:v>77.83</c:v>
                </c:pt>
                <c:pt idx="2">
                  <c:v>80.48</c:v>
                </c:pt>
                <c:pt idx="3">
                  <c:v>79.25</c:v>
                </c:pt>
                <c:pt idx="4">
                  <c:v>82.31</c:v>
                </c:pt>
                <c:pt idx="5">
                  <c:v>85.67</c:v>
                </c:pt>
                <c:pt idx="6">
                  <c:v>83.79</c:v>
                </c:pt>
                <c:pt idx="7">
                  <c:v>85.61</c:v>
                </c:pt>
                <c:pt idx="8">
                  <c:v>83.82</c:v>
                </c:pt>
                <c:pt idx="9">
                  <c:v>85.47</c:v>
                </c:pt>
                <c:pt idx="10">
                  <c:v>84.19</c:v>
                </c:pt>
                <c:pt idx="11">
                  <c:v>85.47</c:v>
                </c:pt>
                <c:pt idx="12">
                  <c:v>86.22</c:v>
                </c:pt>
                <c:pt idx="13">
                  <c:v>84.26</c:v>
                </c:pt>
                <c:pt idx="14">
                  <c:v>80.07</c:v>
                </c:pt>
                <c:pt idx="15">
                  <c:v>85.48</c:v>
                </c:pt>
                <c:pt idx="16">
                  <c:v>84.83</c:v>
                </c:pt>
                <c:pt idx="17">
                  <c:v>83.36</c:v>
                </c:pt>
                <c:pt idx="18">
                  <c:v>81.48</c:v>
                </c:pt>
                <c:pt idx="19">
                  <c:v>82.99</c:v>
                </c:pt>
                <c:pt idx="20">
                  <c:v>85.10</c:v>
                </c:pt>
                <c:pt idx="21">
                  <c:v>87.96</c:v>
                </c:pt>
                <c:pt idx="22">
                  <c:v>84.97</c:v>
                </c:pt>
                <c:pt idx="23">
                  <c:v>83.41</c:v>
                </c:pt>
                <c:pt idx="24">
                  <c:v>83.46</c:v>
                </c:pt>
                <c:pt idx="25">
                  <c:v>82.98</c:v>
                </c:pt>
                <c:pt idx="26">
                  <c:v>84.34</c:v>
                </c:pt>
                <c:pt idx="27">
                  <c:v>82.19</c:v>
                </c:pt>
                <c:pt idx="28">
                  <c:v>82.79</c:v>
                </c:pt>
                <c:pt idx="29">
                  <c:v>83.21</c:v>
                </c:pt>
                <c:pt idx="30">
                  <c:v>84.98</c:v>
                </c:pt>
                <c:pt idx="31">
                  <c:v>83.53</c:v>
                </c:pt>
                <c:pt idx="32">
                  <c:v>82.44</c:v>
                </c:pt>
                <c:pt idx="33">
                  <c:v>83.08</c:v>
                </c:pt>
                <c:pt idx="34">
                  <c:v>81.78</c:v>
                </c:pt>
                <c:pt idx="35">
                  <c:v>84.48</c:v>
                </c:pt>
                <c:pt idx="36">
                  <c:v>82.81</c:v>
                </c:pt>
                <c:pt idx="37">
                  <c:v>82.56</c:v>
                </c:pt>
                <c:pt idx="38">
                  <c:v>84.43</c:v>
                </c:pt>
                <c:pt idx="39">
                  <c:v>81.60</c:v>
                </c:pt>
                <c:pt idx="40">
                  <c:v>82.43</c:v>
                </c:pt>
                <c:pt idx="41">
                  <c:v>84.11</c:v>
                </c:pt>
                <c:pt idx="42">
                  <c:v>85.48</c:v>
                </c:pt>
                <c:pt idx="43">
                  <c:v>84.48</c:v>
                </c:pt>
                <c:pt idx="44">
                  <c:v>82.44</c:v>
                </c:pt>
                <c:pt idx="45">
                  <c:v>83.15</c:v>
                </c:pt>
                <c:pt idx="46">
                  <c:v>84.93</c:v>
                </c:pt>
                <c:pt idx="47">
                  <c:v>84.66</c:v>
                </c:pt>
                <c:pt idx="48">
                  <c:v>83.83</c:v>
                </c:pt>
                <c:pt idx="49">
                  <c:v>83.59</c:v>
                </c:pt>
                <c:pt idx="50">
                  <c:v>86.47</c:v>
                </c:pt>
                <c:pt idx="51">
                  <c:v>83.87</c:v>
                </c:pt>
                <c:pt idx="52">
                  <c:v>82.56</c:v>
                </c:pt>
                <c:pt idx="53">
                  <c:v>84.15</c:v>
                </c:pt>
                <c:pt idx="54">
                  <c:v>83.30</c:v>
                </c:pt>
                <c:pt idx="55">
                  <c:v>83.37</c:v>
                </c:pt>
                <c:pt idx="56">
                  <c:v>84.48</c:v>
                </c:pt>
                <c:pt idx="57">
                  <c:v>82.93</c:v>
                </c:pt>
                <c:pt idx="58">
                  <c:v>79.10</c:v>
                </c:pt>
                <c:pt idx="59">
                  <c:v>79.79</c:v>
                </c:pt>
                <c:pt idx="60">
                  <c:v>82.16</c:v>
                </c:pt>
                <c:pt idx="61">
                  <c:v>82.55</c:v>
                </c:pt>
                <c:pt idx="62">
                  <c:v>79.28</c:v>
                </c:pt>
                <c:pt idx="63">
                  <c:v>82.06</c:v>
                </c:pt>
                <c:pt idx="64">
                  <c:v>82.98</c:v>
                </c:pt>
                <c:pt idx="65">
                  <c:v>81.79</c:v>
                </c:pt>
                <c:pt idx="66">
                  <c:v>79.40</c:v>
                </c:pt>
                <c:pt idx="67">
                  <c:v>83.13</c:v>
                </c:pt>
                <c:pt idx="68">
                  <c:v>82.63</c:v>
                </c:pt>
                <c:pt idx="69">
                  <c:v>82.04</c:v>
                </c:pt>
                <c:pt idx="70">
                  <c:v>80.72</c:v>
                </c:pt>
                <c:pt idx="71">
                  <c:v>81.68</c:v>
                </c:pt>
                <c:pt idx="72">
                  <c:v>80.63</c:v>
                </c:pt>
                <c:pt idx="73">
                  <c:v>81.48</c:v>
                </c:pt>
                <c:pt idx="74">
                  <c:v>78.86</c:v>
                </c:pt>
                <c:pt idx="75">
                  <c:v>79.86</c:v>
                </c:pt>
                <c:pt idx="76">
                  <c:v>79.09</c:v>
                </c:pt>
                <c:pt idx="77">
                  <c:v>80.36</c:v>
                </c:pt>
                <c:pt idx="78">
                  <c:v>82.61</c:v>
                </c:pt>
                <c:pt idx="79">
                  <c:v>79.89</c:v>
                </c:pt>
                <c:pt idx="80">
                  <c:v>79.09</c:v>
                </c:pt>
                <c:pt idx="81">
                  <c:v>77.96</c:v>
                </c:pt>
                <c:pt idx="82">
                  <c:v>81.38</c:v>
                </c:pt>
                <c:pt idx="83">
                  <c:v>82.33</c:v>
                </c:pt>
                <c:pt idx="84">
                  <c:v>83.32</c:v>
                </c:pt>
                <c:pt idx="85">
                  <c:v>84.73</c:v>
                </c:pt>
                <c:pt idx="86">
                  <c:v>81.38</c:v>
                </c:pt>
                <c:pt idx="87">
                  <c:v>81.56</c:v>
                </c:pt>
                <c:pt idx="88">
                  <c:v>83.72</c:v>
                </c:pt>
                <c:pt idx="89">
                  <c:v>83.71</c:v>
                </c:pt>
                <c:pt idx="90">
                  <c:v>79.83</c:v>
                </c:pt>
                <c:pt idx="91">
                  <c:v>81.03</c:v>
                </c:pt>
                <c:pt idx="92">
                  <c:v>77.97</c:v>
                </c:pt>
                <c:pt idx="93">
                  <c:v>77.50</c:v>
                </c:pt>
                <c:pt idx="94">
                  <c:v>79.98</c:v>
                </c:pt>
                <c:pt idx="95">
                  <c:v>78.19</c:v>
                </c:pt>
                <c:pt idx="96">
                  <c:v>76.67</c:v>
                </c:pt>
                <c:pt idx="97">
                  <c:v>74.96</c:v>
                </c:pt>
                <c:pt idx="98">
                  <c:v>75.80</c:v>
                </c:pt>
                <c:pt idx="99">
                  <c:v>75.71</c:v>
                </c:pt>
                <c:pt idx="100">
                  <c:v>77.45</c:v>
                </c:pt>
                <c:pt idx="101">
                  <c:v>78.40</c:v>
                </c:pt>
                <c:pt idx="102">
                  <c:v>72.19</c:v>
                </c:pt>
                <c:pt idx="103">
                  <c:v>79.44</c:v>
                </c:pt>
                <c:pt idx="104">
                  <c:v>78.62</c:v>
                </c:pt>
                <c:pt idx="105">
                  <c:v>77.50</c:v>
                </c:pt>
                <c:pt idx="106">
                  <c:v>76.42</c:v>
                </c:pt>
                <c:pt idx="107">
                  <c:v>76.65</c:v>
                </c:pt>
                <c:pt idx="108">
                  <c:v>78.43</c:v>
                </c:pt>
                <c:pt idx="109">
                  <c:v>76.94</c:v>
                </c:pt>
                <c:pt idx="110">
                  <c:v>78.55</c:v>
                </c:pt>
                <c:pt idx="111">
                  <c:v>77.67</c:v>
                </c:pt>
                <c:pt idx="112">
                  <c:v>77.94</c:v>
                </c:pt>
                <c:pt idx="113">
                  <c:v>78.97</c:v>
                </c:pt>
                <c:pt idx="114">
                  <c:v>77.21</c:v>
                </c:pt>
                <c:pt idx="115">
                  <c:v>77.11</c:v>
                </c:pt>
                <c:pt idx="116">
                  <c:v>77.98</c:v>
                </c:pt>
                <c:pt idx="117">
                  <c:v>77.55</c:v>
                </c:pt>
                <c:pt idx="118">
                  <c:v>79.56</c:v>
                </c:pt>
                <c:pt idx="119">
                  <c:v>83.03</c:v>
                </c:pt>
                <c:pt idx="120">
                  <c:v>84.46</c:v>
                </c:pt>
                <c:pt idx="121">
                  <c:v>82.48</c:v>
                </c:pt>
                <c:pt idx="122">
                  <c:v>80.94</c:v>
                </c:pt>
                <c:pt idx="123">
                  <c:v>82.23</c:v>
                </c:pt>
                <c:pt idx="124">
                  <c:v>83.42</c:v>
                </c:pt>
                <c:pt idx="125">
                  <c:v>85.62</c:v>
                </c:pt>
                <c:pt idx="126">
                  <c:v>84.76</c:v>
                </c:pt>
                <c:pt idx="127">
                  <c:v>86.58</c:v>
                </c:pt>
                <c:pt idx="128">
                  <c:v>86.68</c:v>
                </c:pt>
                <c:pt idx="129">
                  <c:v>84.03</c:v>
                </c:pt>
                <c:pt idx="130">
                  <c:v>82.55</c:v>
                </c:pt>
                <c:pt idx="131">
                  <c:v>85.77</c:v>
                </c:pt>
                <c:pt idx="132">
                  <c:v>87.27</c:v>
                </c:pt>
                <c:pt idx="133">
                  <c:v>86.05</c:v>
                </c:pt>
                <c:pt idx="134">
                  <c:v>87.71</c:v>
                </c:pt>
                <c:pt idx="135">
                  <c:v>86.14</c:v>
                </c:pt>
                <c:pt idx="136">
                  <c:v>87.37</c:v>
                </c:pt>
                <c:pt idx="137">
                  <c:v>87.42</c:v>
                </c:pt>
                <c:pt idx="138">
                  <c:v>89.45</c:v>
                </c:pt>
                <c:pt idx="139">
                  <c:v>89.29</c:v>
                </c:pt>
                <c:pt idx="140">
                  <c:v>88.43</c:v>
                </c:pt>
                <c:pt idx="141">
                  <c:v>87.20</c:v>
                </c:pt>
                <c:pt idx="142">
                  <c:v>86.49</c:v>
                </c:pt>
                <c:pt idx="143">
                  <c:v>79.19</c:v>
                </c:pt>
                <c:pt idx="144">
                  <c:v>77.75</c:v>
                </c:pt>
                <c:pt idx="145">
                  <c:v>77.75</c:v>
                </c:pt>
                <c:pt idx="146">
                  <c:v>79.28</c:v>
                </c:pt>
                <c:pt idx="147">
                  <c:v>78.91</c:v>
                </c:pt>
                <c:pt idx="148">
                  <c:v>78.71</c:v>
                </c:pt>
                <c:pt idx="149">
                  <c:v>72.52</c:v>
                </c:pt>
                <c:pt idx="150">
                  <c:v>75.73</c:v>
                </c:pt>
                <c:pt idx="151">
                  <c:v>75.09</c:v>
                </c:pt>
                <c:pt idx="152">
                  <c:v>68.08</c:v>
                </c:pt>
                <c:pt idx="153">
                  <c:v>72.08</c:v>
                </c:pt>
                <c:pt idx="154">
                  <c:v>70.14</c:v>
                </c:pt>
              </c:numCache>
            </c:numRef>
          </c:yVal>
        </c:ser>
        <c:ser>
          <c:idx val="1"/>
          <c:order val="1"/>
          <c:marker>
            <c:symbol val="none"/>
          </c:marker>
          <c:yVal>
            <c:numLit>
              <c:formatCode>General</c:formatCode>
              <c:ptCount val="1"/>
              <c:pt idx="0">
                <c:v>1</c:v>
              </c:pt>
            </c:numLit>
          </c:yVal>
          <c:smooth val="0"/>
        </c:ser>
        <c:axId val="81357672"/>
        <c:axId val="81357673"/>
      </c:scatterChart>
      <c:valAx>
        <c:axId val="81357672"/>
        <c:scaling>
          <c:orientation val="minMax"/>
          <c:max val="42036.12142361111"/>
          <c:min val="42035.583333333336"/>
        </c:scaling>
        <c:delete val="0"/>
        <c:axPos val="b"/>
        <c:numFmt formatCode="h:mm;@" sourceLinked="1"/>
        <c:tickLblPos val="nextTo"/>
        <c:crossAx val="81357673"/>
        <c:crosses val="autoZero"/>
      </c:valAx>
      <c:valAx>
        <c:axId val="81357673"/>
        <c:scaling>
          <c:orientation val="minMax"/>
          <c:max val="100"/>
          <c:min val="0"/>
        </c:scaling>
        <c:delete val="0"/>
        <c:axPos val="l"/>
        <c:title>
          <c:tx>
            <c:rich>
              <a:bodyPr rot="-5400000" vert="horz"/>
              <a:lstStyle/>
              <a:p>
                <a:pPr>
                  <a:defRPr/>
                </a:pPr>
                <a:r>
                  <a:rPr lang="en-US"/>
                  <a:t>Cache Hit (%)</a:t>
                </a:r>
              </a:p>
            </c:rich>
          </c:tx>
          <c:layout/>
          <c:overlay val="0"/>
        </c:title>
        <c:numFmt formatCode="#,##0" sourceLinked="0"/>
        <c:majorTickMark val="cross"/>
        <c:minorTickMark val="cross"/>
        <c:tickLblPos val="nextTo"/>
        <c:crossAx val="81357672"/>
        <c:crosses val="autoZero"/>
        <c:crossBetween val="midCat"/>
      </c:valAx>
      <c:spPr>
        <a:noFill/>
      </c:spPr>
    </c:plotArea>
    <c:legend>
      <c:legendPos val="t"/>
      <c:legendEntry>
        <c:idx val="1"/>
        <c:delete val="1"/>
      </c:legendEntry>
      <c:layout/>
      <c:overlay val="0"/>
    </c:legend>
    <c:plotVisOnly val="1"/>
    <c:dispBlanksAs val="span"/>
  </c:chart>
  <c:spPr>
    <a:ln>
      <a:noFill/>
    </a:ln>
  </c:spPr>
  <c:txPr>
    <a:bodyPr/>
    <a:lstStyle/>
    <a:p>
      <a:pPr>
        <a:defRPr sz="800"/>
      </a:pPr>
      <a:endParaRPr lang="en-US"/>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scatterChart>
        <c:scatterStyle val="lineMarker"/>
        <c:ser>
          <c:idx val="0"/>
          <c:order val="0"/>
          <c:smooth val="0"/>
          <c:tx>
            <c:strRef>
              <c:f>Sheet1!$B$1</c:f>
              <c:strCache>
                <c:ptCount val="1"/>
                <c:pt idx="0">
                  <c:v>Queue Length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10.11</c:v>
                </c:pt>
                <c:pt idx="1">
                  <c:v>11.21</c:v>
                </c:pt>
                <c:pt idx="2">
                  <c:v>10.42</c:v>
                </c:pt>
                <c:pt idx="3">
                  <c:v>8.23</c:v>
                </c:pt>
                <c:pt idx="4">
                  <c:v>10.82</c:v>
                </c:pt>
                <c:pt idx="5">
                  <c:v>5.89</c:v>
                </c:pt>
                <c:pt idx="6">
                  <c:v>8.65</c:v>
                </c:pt>
                <c:pt idx="7">
                  <c:v>8.71</c:v>
                </c:pt>
                <c:pt idx="8">
                  <c:v>10.99</c:v>
                </c:pt>
                <c:pt idx="9">
                  <c:v>7.84</c:v>
                </c:pt>
                <c:pt idx="10">
                  <c:v>11.33</c:v>
                </c:pt>
                <c:pt idx="11">
                  <c:v>8.99</c:v>
                </c:pt>
                <c:pt idx="12">
                  <c:v>8.46</c:v>
                </c:pt>
                <c:pt idx="13">
                  <c:v>8.72</c:v>
                </c:pt>
                <c:pt idx="14">
                  <c:v>7.98</c:v>
                </c:pt>
                <c:pt idx="15">
                  <c:v>8.43</c:v>
                </c:pt>
                <c:pt idx="16">
                  <c:v>11.84</c:v>
                </c:pt>
                <c:pt idx="17">
                  <c:v>6.65</c:v>
                </c:pt>
                <c:pt idx="18">
                  <c:v>9.84</c:v>
                </c:pt>
                <c:pt idx="19">
                  <c:v>7.83</c:v>
                </c:pt>
                <c:pt idx="20">
                  <c:v>6.91</c:v>
                </c:pt>
                <c:pt idx="21">
                  <c:v>6.64</c:v>
                </c:pt>
                <c:pt idx="22">
                  <c:v>11.25</c:v>
                </c:pt>
                <c:pt idx="23">
                  <c:v>9.28</c:v>
                </c:pt>
                <c:pt idx="24">
                  <c:v>10.53</c:v>
                </c:pt>
                <c:pt idx="25">
                  <c:v>10.73</c:v>
                </c:pt>
                <c:pt idx="26">
                  <c:v>8.70</c:v>
                </c:pt>
                <c:pt idx="27">
                  <c:v>10.54</c:v>
                </c:pt>
                <c:pt idx="28">
                  <c:v>13.22</c:v>
                </c:pt>
                <c:pt idx="29">
                  <c:v>9.77</c:v>
                </c:pt>
                <c:pt idx="30">
                  <c:v>9.33</c:v>
                </c:pt>
                <c:pt idx="31">
                  <c:v>8.68</c:v>
                </c:pt>
                <c:pt idx="32">
                  <c:v>9.44</c:v>
                </c:pt>
                <c:pt idx="33">
                  <c:v>9.34</c:v>
                </c:pt>
                <c:pt idx="34">
                  <c:v>11.52</c:v>
                </c:pt>
                <c:pt idx="35">
                  <c:v>9.32</c:v>
                </c:pt>
                <c:pt idx="36">
                  <c:v>6.29</c:v>
                </c:pt>
                <c:pt idx="37">
                  <c:v>4.97</c:v>
                </c:pt>
                <c:pt idx="38">
                  <c:v>6.81</c:v>
                </c:pt>
                <c:pt idx="39">
                  <c:v>8.46</c:v>
                </c:pt>
                <c:pt idx="40">
                  <c:v>12.21</c:v>
                </c:pt>
                <c:pt idx="41">
                  <c:v>7.80</c:v>
                </c:pt>
                <c:pt idx="42">
                  <c:v>7.80</c:v>
                </c:pt>
                <c:pt idx="43">
                  <c:v>7.80</c:v>
                </c:pt>
                <c:pt idx="44">
                  <c:v>7.68</c:v>
                </c:pt>
                <c:pt idx="45">
                  <c:v>8.17</c:v>
                </c:pt>
                <c:pt idx="46">
                  <c:v>10.97</c:v>
                </c:pt>
                <c:pt idx="47">
                  <c:v>9.35</c:v>
                </c:pt>
                <c:pt idx="48">
                  <c:v>11.35</c:v>
                </c:pt>
                <c:pt idx="49">
                  <c:v>11.37</c:v>
                </c:pt>
                <c:pt idx="50">
                  <c:v>10.62</c:v>
                </c:pt>
                <c:pt idx="51">
                  <c:v>10.10</c:v>
                </c:pt>
                <c:pt idx="52">
                  <c:v>13.52</c:v>
                </c:pt>
                <c:pt idx="53">
                  <c:v>9.74</c:v>
                </c:pt>
                <c:pt idx="54">
                  <c:v>11.97</c:v>
                </c:pt>
                <c:pt idx="55">
                  <c:v>11.31</c:v>
                </c:pt>
                <c:pt idx="56">
                  <c:v>9.07</c:v>
                </c:pt>
                <c:pt idx="57">
                  <c:v>10.34</c:v>
                </c:pt>
                <c:pt idx="58">
                  <c:v>11.65</c:v>
                </c:pt>
                <c:pt idx="59">
                  <c:v>12.39</c:v>
                </c:pt>
                <c:pt idx="60">
                  <c:v>10.78</c:v>
                </c:pt>
                <c:pt idx="61">
                  <c:v>9.04</c:v>
                </c:pt>
                <c:pt idx="62">
                  <c:v>11.04</c:v>
                </c:pt>
                <c:pt idx="63">
                  <c:v>11.26</c:v>
                </c:pt>
                <c:pt idx="64">
                  <c:v>13.24</c:v>
                </c:pt>
                <c:pt idx="65">
                  <c:v>10.28</c:v>
                </c:pt>
                <c:pt idx="66">
                  <c:v>11.38</c:v>
                </c:pt>
                <c:pt idx="67">
                  <c:v>10.14</c:v>
                </c:pt>
                <c:pt idx="68">
                  <c:v>9.07</c:v>
                </c:pt>
                <c:pt idx="69">
                  <c:v>9.37</c:v>
                </c:pt>
                <c:pt idx="70">
                  <c:v>11.29</c:v>
                </c:pt>
                <c:pt idx="71">
                  <c:v>10.70</c:v>
                </c:pt>
                <c:pt idx="72">
                  <c:v>9.99</c:v>
                </c:pt>
                <c:pt idx="73">
                  <c:v>10.46</c:v>
                </c:pt>
                <c:pt idx="74">
                  <c:v>10.81</c:v>
                </c:pt>
                <c:pt idx="75">
                  <c:v>11.51</c:v>
                </c:pt>
                <c:pt idx="76">
                  <c:v>12.66</c:v>
                </c:pt>
                <c:pt idx="77">
                  <c:v>9.17</c:v>
                </c:pt>
                <c:pt idx="78">
                  <c:v>7.83</c:v>
                </c:pt>
                <c:pt idx="79">
                  <c:v>9.31</c:v>
                </c:pt>
                <c:pt idx="80">
                  <c:v>10.98</c:v>
                </c:pt>
                <c:pt idx="81">
                  <c:v>12.57</c:v>
                </c:pt>
                <c:pt idx="82">
                  <c:v>12.39</c:v>
                </c:pt>
                <c:pt idx="83">
                  <c:v>9.04</c:v>
                </c:pt>
                <c:pt idx="84">
                  <c:v>8.35</c:v>
                </c:pt>
                <c:pt idx="85">
                  <c:v>8.53</c:v>
                </c:pt>
                <c:pt idx="86">
                  <c:v>10.55</c:v>
                </c:pt>
                <c:pt idx="87">
                  <c:v>11.62</c:v>
                </c:pt>
                <c:pt idx="88">
                  <c:v>12.44</c:v>
                </c:pt>
                <c:pt idx="89">
                  <c:v>9.93</c:v>
                </c:pt>
                <c:pt idx="90">
                  <c:v>12.18</c:v>
                </c:pt>
                <c:pt idx="91">
                  <c:v>14.51</c:v>
                </c:pt>
                <c:pt idx="92">
                  <c:v>14.76</c:v>
                </c:pt>
                <c:pt idx="93">
                  <c:v>13.94</c:v>
                </c:pt>
                <c:pt idx="94">
                  <c:v>10.63</c:v>
                </c:pt>
                <c:pt idx="95">
                  <c:v>10.06</c:v>
                </c:pt>
                <c:pt idx="96">
                  <c:v>10.36</c:v>
                </c:pt>
                <c:pt idx="97">
                  <c:v>11.12</c:v>
                </c:pt>
                <c:pt idx="98">
                  <c:v>12.25</c:v>
                </c:pt>
                <c:pt idx="99">
                  <c:v>12.47</c:v>
                </c:pt>
                <c:pt idx="100">
                  <c:v>14.49</c:v>
                </c:pt>
                <c:pt idx="101">
                  <c:v>12.37</c:v>
                </c:pt>
                <c:pt idx="102">
                  <c:v>13.60</c:v>
                </c:pt>
                <c:pt idx="103">
                  <c:v>11.51</c:v>
                </c:pt>
                <c:pt idx="104">
                  <c:v>11.73</c:v>
                </c:pt>
                <c:pt idx="105">
                  <c:v>12.14</c:v>
                </c:pt>
                <c:pt idx="106">
                  <c:v>13.86</c:v>
                </c:pt>
                <c:pt idx="107">
                  <c:v>13.07</c:v>
                </c:pt>
                <c:pt idx="108">
                  <c:v>11.82</c:v>
                </c:pt>
                <c:pt idx="109">
                  <c:v>12.58</c:v>
                </c:pt>
                <c:pt idx="110">
                  <c:v>12.66</c:v>
                </c:pt>
                <c:pt idx="111">
                  <c:v>13.42</c:v>
                </c:pt>
                <c:pt idx="112">
                  <c:v>14.41</c:v>
                </c:pt>
                <c:pt idx="113">
                  <c:v>13.40</c:v>
                </c:pt>
                <c:pt idx="114">
                  <c:v>13.07</c:v>
                </c:pt>
                <c:pt idx="115">
                  <c:v>13.09</c:v>
                </c:pt>
                <c:pt idx="116">
                  <c:v>13.23</c:v>
                </c:pt>
                <c:pt idx="117">
                  <c:v>13.11</c:v>
                </c:pt>
                <c:pt idx="118">
                  <c:v>12.80</c:v>
                </c:pt>
                <c:pt idx="119">
                  <c:v>11.34</c:v>
                </c:pt>
                <c:pt idx="120">
                  <c:v>8.86</c:v>
                </c:pt>
                <c:pt idx="121">
                  <c:v>9.01</c:v>
                </c:pt>
                <c:pt idx="122">
                  <c:v>7.87</c:v>
                </c:pt>
                <c:pt idx="123">
                  <c:v>9.61</c:v>
                </c:pt>
                <c:pt idx="124">
                  <c:v>12.90</c:v>
                </c:pt>
                <c:pt idx="125">
                  <c:v>9.23</c:v>
                </c:pt>
                <c:pt idx="126">
                  <c:v>8.78</c:v>
                </c:pt>
                <c:pt idx="127">
                  <c:v>7.71</c:v>
                </c:pt>
                <c:pt idx="128">
                  <c:v>7.86</c:v>
                </c:pt>
                <c:pt idx="129">
                  <c:v>8.92</c:v>
                </c:pt>
                <c:pt idx="130">
                  <c:v>11.14</c:v>
                </c:pt>
                <c:pt idx="131">
                  <c:v>8.15</c:v>
                </c:pt>
                <c:pt idx="132">
                  <c:v>7.79</c:v>
                </c:pt>
                <c:pt idx="133">
                  <c:v>7.31</c:v>
                </c:pt>
                <c:pt idx="134">
                  <c:v>6.20</c:v>
                </c:pt>
                <c:pt idx="135">
                  <c:v>9.09</c:v>
                </c:pt>
                <c:pt idx="136">
                  <c:v>10.30</c:v>
                </c:pt>
                <c:pt idx="137">
                  <c:v>8.12</c:v>
                </c:pt>
                <c:pt idx="138">
                  <c:v>8.45</c:v>
                </c:pt>
                <c:pt idx="139">
                  <c:v>8.25</c:v>
                </c:pt>
                <c:pt idx="140">
                  <c:v>8.26</c:v>
                </c:pt>
                <c:pt idx="141">
                  <c:v>8.52</c:v>
                </c:pt>
                <c:pt idx="142">
                  <c:v>11.16</c:v>
                </c:pt>
                <c:pt idx="143">
                  <c:v>6.59</c:v>
                </c:pt>
                <c:pt idx="144">
                  <c:v>9.75</c:v>
                </c:pt>
                <c:pt idx="145">
                  <c:v>10.66</c:v>
                </c:pt>
                <c:pt idx="146">
                  <c:v>8.81</c:v>
                </c:pt>
                <c:pt idx="147">
                  <c:v>8.05</c:v>
                </c:pt>
                <c:pt idx="148">
                  <c:v>9.56</c:v>
                </c:pt>
                <c:pt idx="149">
                  <c:v>5.33</c:v>
                </c:pt>
                <c:pt idx="150">
                  <c:v>5.27</c:v>
                </c:pt>
                <c:pt idx="151">
                  <c:v>6.29</c:v>
                </c:pt>
                <c:pt idx="152">
                  <c:v>3.81</c:v>
                </c:pt>
                <c:pt idx="153">
                  <c:v>5.00</c:v>
                </c:pt>
                <c:pt idx="154">
                  <c:v>7.82</c:v>
                </c:pt>
              </c:numCache>
            </c:numRef>
          </c:yVal>
        </c:ser>
        <c:ser>
          <c:idx val="1"/>
          <c:order val="1"/>
          <c:marker>
            <c:symbol val="none"/>
          </c:marker>
          <c:yVal>
            <c:numLit>
              <c:formatCode>General</c:formatCode>
              <c:ptCount val="1"/>
              <c:pt idx="0">
                <c:v>1</c:v>
              </c:pt>
            </c:numLit>
          </c:yVal>
          <c:smooth val="0"/>
        </c:ser>
        <c:axId val="81357676"/>
        <c:axId val="81357677"/>
      </c:scatterChart>
      <c:valAx>
        <c:axId val="81357676"/>
        <c:scaling>
          <c:orientation val="minMax"/>
          <c:max val="42036.12142361111"/>
          <c:min val="42035.583333333336"/>
        </c:scaling>
        <c:delete val="0"/>
        <c:axPos val="b"/>
        <c:numFmt formatCode="h:mm;@" sourceLinked="1"/>
        <c:tickLblPos val="nextTo"/>
        <c:crossAx val="81357677"/>
        <c:crosses val="autoZero"/>
      </c:valAx>
      <c:valAx>
        <c:axId val="81357677"/>
        <c:scaling>
          <c:orientation val="minMax"/>
        </c:scaling>
        <c:delete val="0"/>
        <c:axPos val="l"/>
        <c:title>
          <c:tx>
            <c:rich>
              <a:bodyPr rot="-5400000" vert="horz"/>
              <a:lstStyle/>
              <a:p>
                <a:pPr>
                  <a:defRPr/>
                </a:pPr>
                <a:r>
                  <a:rPr lang="en-US"/>
                  <a:t>Queue Length - avg</a:t>
                </a:r>
              </a:p>
            </c:rich>
          </c:tx>
          <c:layout/>
          <c:overlay val="0"/>
        </c:title>
        <c:numFmt formatCode="#,##0" sourceLinked="0"/>
        <c:majorTickMark val="cross"/>
        <c:minorTickMark val="cross"/>
        <c:tickLblPos val="nextTo"/>
        <c:crossAx val="81357676"/>
        <c:crosses val="autoZero"/>
        <c:crossBetween val="midCat"/>
      </c:valAx>
      <c:spPr>
        <a:noFill/>
      </c:spPr>
    </c:plotArea>
    <c:legend>
      <c:legendPos val="t"/>
      <c:legendEntry>
        <c:idx val="1"/>
        <c:delete val="1"/>
      </c:legendEntry>
      <c:layout/>
      <c:overlay val="0"/>
    </c:legend>
    <c:plotVisOnly val="1"/>
    <c:dispBlanksAs val="span"/>
  </c:chart>
  <c:spPr>
    <a:ln>
      <a:noFill/>
    </a:ln>
  </c:spPr>
  <c:txPr>
    <a:bodyPr/>
    <a:lstStyle/>
    <a:p>
      <a:pPr>
        <a:defRPr sz="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APM00140712253</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5886.02</c:v>
                </c:pt>
                <c:pt idx="1">
                  <c:v>8122.69</c:v>
                </c:pt>
                <c:pt idx="2">
                  <c:v>6882.83</c:v>
                </c:pt>
                <c:pt idx="3">
                  <c:v>6471.71</c:v>
                </c:pt>
                <c:pt idx="4">
                  <c:v>4674.75</c:v>
                </c:pt>
                <c:pt idx="5">
                  <c:v>5094.69</c:v>
                </c:pt>
                <c:pt idx="6">
                  <c:v>6053.39</c:v>
                </c:pt>
                <c:pt idx="7">
                  <c:v>3843.21</c:v>
                </c:pt>
                <c:pt idx="8">
                  <c:v>4971.77</c:v>
                </c:pt>
                <c:pt idx="9">
                  <c:v>1612.63</c:v>
                </c:pt>
                <c:pt idx="10">
                  <c:v>2388.87</c:v>
                </c:pt>
                <c:pt idx="11">
                  <c:v>1804.32</c:v>
                </c:pt>
                <c:pt idx="12">
                  <c:v>1678.97</c:v>
                </c:pt>
                <c:pt idx="13">
                  <c:v>2877.72</c:v>
                </c:pt>
                <c:pt idx="14">
                  <c:v>1726.86</c:v>
                </c:pt>
                <c:pt idx="15">
                  <c:v>4196.54</c:v>
                </c:pt>
                <c:pt idx="16">
                  <c:v>5509.86</c:v>
                </c:pt>
                <c:pt idx="17">
                  <c:v>2137.05</c:v>
                </c:pt>
                <c:pt idx="18">
                  <c:v>6261.58</c:v>
                </c:pt>
                <c:pt idx="19">
                  <c:v>5462.86</c:v>
                </c:pt>
                <c:pt idx="20">
                  <c:v>4609.20</c:v>
                </c:pt>
                <c:pt idx="21">
                  <c:v>2194.66</c:v>
                </c:pt>
                <c:pt idx="22">
                  <c:v>3570.49</c:v>
                </c:pt>
                <c:pt idx="23">
                  <c:v>3272.47</c:v>
                </c:pt>
                <c:pt idx="24">
                  <c:v>2572.63</c:v>
                </c:pt>
                <c:pt idx="25">
                  <c:v>3727.55</c:v>
                </c:pt>
                <c:pt idx="26">
                  <c:v>4053.02</c:v>
                </c:pt>
                <c:pt idx="27">
                  <c:v>4707.30</c:v>
                </c:pt>
                <c:pt idx="28">
                  <c:v>5722.83</c:v>
                </c:pt>
                <c:pt idx="29">
                  <c:v>2531.37</c:v>
                </c:pt>
                <c:pt idx="30">
                  <c:v>3318.44</c:v>
                </c:pt>
                <c:pt idx="31">
                  <c:v>3888.85</c:v>
                </c:pt>
                <c:pt idx="32">
                  <c:v>4167.94</c:v>
                </c:pt>
                <c:pt idx="33">
                  <c:v>3676.82</c:v>
                </c:pt>
                <c:pt idx="34">
                  <c:v>5786.14</c:v>
                </c:pt>
                <c:pt idx="35">
                  <c:v>4465.16</c:v>
                </c:pt>
                <c:pt idx="36">
                  <c:v>3478.61</c:v>
                </c:pt>
                <c:pt idx="37">
                  <c:v>1938.12</c:v>
                </c:pt>
                <c:pt idx="38">
                  <c:v>4065.07</c:v>
                </c:pt>
                <c:pt idx="39">
                  <c:v>5396.21</c:v>
                </c:pt>
                <c:pt idx="40">
                  <c:v>5859.36</c:v>
                </c:pt>
                <c:pt idx="41">
                  <c:v>3370.10</c:v>
                </c:pt>
                <c:pt idx="42">
                  <c:v>3934.67</c:v>
                </c:pt>
                <c:pt idx="43">
                  <c:v>4844.72</c:v>
                </c:pt>
                <c:pt idx="44">
                  <c:v>4856.56</c:v>
                </c:pt>
                <c:pt idx="45">
                  <c:v>3991.53</c:v>
                </c:pt>
                <c:pt idx="46">
                  <c:v>3784.04</c:v>
                </c:pt>
                <c:pt idx="47">
                  <c:v>3870.49</c:v>
                </c:pt>
                <c:pt idx="48">
                  <c:v>5298.41</c:v>
                </c:pt>
                <c:pt idx="49">
                  <c:v>4624.92</c:v>
                </c:pt>
                <c:pt idx="50">
                  <c:v>4582.91</c:v>
                </c:pt>
                <c:pt idx="51">
                  <c:v>4655.98</c:v>
                </c:pt>
                <c:pt idx="52">
                  <c:v>5155.25</c:v>
                </c:pt>
                <c:pt idx="53">
                  <c:v>1677.24</c:v>
                </c:pt>
                <c:pt idx="54">
                  <c:v>4312.72</c:v>
                </c:pt>
                <c:pt idx="55">
                  <c:v>4612.04</c:v>
                </c:pt>
                <c:pt idx="56">
                  <c:v>3768.43</c:v>
                </c:pt>
                <c:pt idx="57">
                  <c:v>4696.04</c:v>
                </c:pt>
                <c:pt idx="58">
                  <c:v>3263.94</c:v>
                </c:pt>
                <c:pt idx="59">
                  <c:v>5020.48</c:v>
                </c:pt>
                <c:pt idx="60">
                  <c:v>4900.39</c:v>
                </c:pt>
                <c:pt idx="61">
                  <c:v>3484.39</c:v>
                </c:pt>
                <c:pt idx="62">
                  <c:v>1841.63</c:v>
                </c:pt>
                <c:pt idx="63">
                  <c:v>4338.66</c:v>
                </c:pt>
                <c:pt idx="64">
                  <c:v>5677.94</c:v>
                </c:pt>
                <c:pt idx="65">
                  <c:v>4912.45</c:v>
                </c:pt>
                <c:pt idx="66">
                  <c:v>4827.50</c:v>
                </c:pt>
                <c:pt idx="67">
                  <c:v>4206.27</c:v>
                </c:pt>
                <c:pt idx="68">
                  <c:v>1792.70</c:v>
                </c:pt>
                <c:pt idx="69">
                  <c:v>3095.15</c:v>
                </c:pt>
                <c:pt idx="70">
                  <c:v>4792.31</c:v>
                </c:pt>
                <c:pt idx="71">
                  <c:v>4973.11</c:v>
                </c:pt>
                <c:pt idx="72">
                  <c:v>6418.28</c:v>
                </c:pt>
                <c:pt idx="73">
                  <c:v>4118.09</c:v>
                </c:pt>
                <c:pt idx="74">
                  <c:v>6693.06</c:v>
                </c:pt>
                <c:pt idx="75">
                  <c:v>7457.83</c:v>
                </c:pt>
                <c:pt idx="76">
                  <c:v>7961.74</c:v>
                </c:pt>
                <c:pt idx="77">
                  <c:v>3104.95</c:v>
                </c:pt>
                <c:pt idx="78">
                  <c:v>4511.51</c:v>
                </c:pt>
                <c:pt idx="79">
                  <c:v>5996.46</c:v>
                </c:pt>
                <c:pt idx="80">
                  <c:v>7130.93</c:v>
                </c:pt>
                <c:pt idx="81">
                  <c:v>7659.96</c:v>
                </c:pt>
                <c:pt idx="82">
                  <c:v>6291.61</c:v>
                </c:pt>
                <c:pt idx="83">
                  <c:v>4165.32</c:v>
                </c:pt>
                <c:pt idx="84">
                  <c:v>4464.79</c:v>
                </c:pt>
                <c:pt idx="85">
                  <c:v>3855.52</c:v>
                </c:pt>
                <c:pt idx="86">
                  <c:v>4744.51</c:v>
                </c:pt>
                <c:pt idx="87">
                  <c:v>5969.08</c:v>
                </c:pt>
                <c:pt idx="88">
                  <c:v>5666.76</c:v>
                </c:pt>
                <c:pt idx="89">
                  <c:v>5575.14</c:v>
                </c:pt>
                <c:pt idx="90">
                  <c:v>7453.09</c:v>
                </c:pt>
                <c:pt idx="91">
                  <c:v>6956.87</c:v>
                </c:pt>
                <c:pt idx="92">
                  <c:v>7413.07</c:v>
                </c:pt>
                <c:pt idx="93">
                  <c:v>4855.88</c:v>
                </c:pt>
                <c:pt idx="94">
                  <c:v>2566.73</c:v>
                </c:pt>
                <c:pt idx="95">
                  <c:v>2708.59</c:v>
                </c:pt>
                <c:pt idx="96">
                  <c:v>5163.93</c:v>
                </c:pt>
                <c:pt idx="97">
                  <c:v>6207.21</c:v>
                </c:pt>
                <c:pt idx="98">
                  <c:v>6583.17</c:v>
                </c:pt>
                <c:pt idx="99">
                  <c:v>6511.10</c:v>
                </c:pt>
                <c:pt idx="100">
                  <c:v>7402.67</c:v>
                </c:pt>
                <c:pt idx="101">
                  <c:v>6309.17</c:v>
                </c:pt>
                <c:pt idx="102">
                  <c:v>4911.00</c:v>
                </c:pt>
                <c:pt idx="103">
                  <c:v>5220.81</c:v>
                </c:pt>
                <c:pt idx="104">
                  <c:v>6094.52</c:v>
                </c:pt>
                <c:pt idx="105">
                  <c:v>6605.26</c:v>
                </c:pt>
                <c:pt idx="106">
                  <c:v>10083.55</c:v>
                </c:pt>
                <c:pt idx="107">
                  <c:v>10384.48</c:v>
                </c:pt>
                <c:pt idx="108">
                  <c:v>6119.69</c:v>
                </c:pt>
                <c:pt idx="109">
                  <c:v>7253.21</c:v>
                </c:pt>
                <c:pt idx="110">
                  <c:v>6866.54</c:v>
                </c:pt>
                <c:pt idx="111">
                  <c:v>8036.75</c:v>
                </c:pt>
                <c:pt idx="112">
                  <c:v>8853.65</c:v>
                </c:pt>
                <c:pt idx="113">
                  <c:v>7935.60</c:v>
                </c:pt>
                <c:pt idx="114">
                  <c:v>9763.99</c:v>
                </c:pt>
                <c:pt idx="115">
                  <c:v>7727.59</c:v>
                </c:pt>
                <c:pt idx="116">
                  <c:v>9138.54</c:v>
                </c:pt>
                <c:pt idx="117">
                  <c:v>8619.15</c:v>
                </c:pt>
                <c:pt idx="118">
                  <c:v>6807.19</c:v>
                </c:pt>
                <c:pt idx="119">
                  <c:v>3786.47</c:v>
                </c:pt>
                <c:pt idx="120">
                  <c:v>2888.55</c:v>
                </c:pt>
                <c:pt idx="121">
                  <c:v>6429.99</c:v>
                </c:pt>
                <c:pt idx="122">
                  <c:v>5769.17</c:v>
                </c:pt>
                <c:pt idx="123">
                  <c:v>5764.82</c:v>
                </c:pt>
                <c:pt idx="124">
                  <c:v>4604.05</c:v>
                </c:pt>
                <c:pt idx="125">
                  <c:v>4442.04</c:v>
                </c:pt>
                <c:pt idx="126">
                  <c:v>5117.85</c:v>
                </c:pt>
                <c:pt idx="127">
                  <c:v>2512.04</c:v>
                </c:pt>
                <c:pt idx="128">
                  <c:v>2238.55</c:v>
                </c:pt>
                <c:pt idx="129">
                  <c:v>3760.13</c:v>
                </c:pt>
                <c:pt idx="130">
                  <c:v>4645.70</c:v>
                </c:pt>
                <c:pt idx="131">
                  <c:v>2034.21</c:v>
                </c:pt>
                <c:pt idx="132">
                  <c:v>2141.46</c:v>
                </c:pt>
                <c:pt idx="133">
                  <c:v>1624.53</c:v>
                </c:pt>
                <c:pt idx="134">
                  <c:v>1590.95</c:v>
                </c:pt>
                <c:pt idx="135">
                  <c:v>3066.94</c:v>
                </c:pt>
                <c:pt idx="136">
                  <c:v>2689.50</c:v>
                </c:pt>
                <c:pt idx="137">
                  <c:v>2261.69</c:v>
                </c:pt>
                <c:pt idx="138">
                  <c:v>4599.68</c:v>
                </c:pt>
                <c:pt idx="139">
                  <c:v>2990.14</c:v>
                </c:pt>
                <c:pt idx="140">
                  <c:v>5175.82</c:v>
                </c:pt>
                <c:pt idx="141">
                  <c:v>3678.24</c:v>
                </c:pt>
                <c:pt idx="142">
                  <c:v>4546.19</c:v>
                </c:pt>
                <c:pt idx="143">
                  <c:v>1977.10</c:v>
                </c:pt>
                <c:pt idx="144">
                  <c:v>5099.07</c:v>
                </c:pt>
                <c:pt idx="145">
                  <c:v>6765.80</c:v>
                </c:pt>
                <c:pt idx="146">
                  <c:v>6700.55</c:v>
                </c:pt>
                <c:pt idx="147">
                  <c:v>5100.59</c:v>
                </c:pt>
                <c:pt idx="148">
                  <c:v>7236.50</c:v>
                </c:pt>
                <c:pt idx="149">
                  <c:v>5471.01</c:v>
                </c:pt>
                <c:pt idx="150">
                  <c:v>5772.87</c:v>
                </c:pt>
                <c:pt idx="151">
                  <c:v>6336.47</c:v>
                </c:pt>
                <c:pt idx="152">
                  <c:v>4215.36</c:v>
                </c:pt>
                <c:pt idx="153">
                  <c:v>6082.44</c:v>
                </c:pt>
                <c:pt idx="154">
                  <c:v>5260.26</c:v>
                </c:pt>
              </c:numCache>
            </c:numRef>
          </c:yVal>
        </c:ser>
        <c:ser>
          <c:idx val="1"/>
          <c:order val="1"/>
          <c:marker>
            <c:symbol val="none"/>
          </c:marker>
          <c:yVal>
            <c:numLit>
              <c:formatCode>General</c:formatCode>
              <c:ptCount val="1"/>
              <c:pt idx="0">
                <c:v>1</c:v>
              </c:pt>
            </c:numLit>
          </c:yVal>
          <c:smooth val="0"/>
        </c:ser>
        <c:axId val="81357586"/>
        <c:axId val="81357587"/>
      </c:scatterChart>
      <c:valAx>
        <c:axId val="8135758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587"/>
        <c:crosses val="autoZero"/>
      </c:valAx>
      <c:valAx>
        <c:axId val="81357587"/>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586"/>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APM00140712253</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3.24</c:v>
                </c:pt>
                <c:pt idx="1">
                  <c:v>2.59</c:v>
                </c:pt>
                <c:pt idx="2">
                  <c:v>2.19</c:v>
                </c:pt>
                <c:pt idx="3">
                  <c:v>2.13</c:v>
                </c:pt>
                <c:pt idx="4">
                  <c:v>1.82</c:v>
                </c:pt>
                <c:pt idx="5">
                  <c:v>1.50</c:v>
                </c:pt>
                <c:pt idx="6">
                  <c:v>2.04</c:v>
                </c:pt>
                <c:pt idx="7">
                  <c:v>1.93</c:v>
                </c:pt>
                <c:pt idx="8">
                  <c:v>2.47</c:v>
                </c:pt>
                <c:pt idx="9">
                  <c:v>2.81</c:v>
                </c:pt>
                <c:pt idx="10">
                  <c:v>2.23</c:v>
                </c:pt>
                <c:pt idx="11">
                  <c:v>2.17</c:v>
                </c:pt>
                <c:pt idx="12">
                  <c:v>2.28</c:v>
                </c:pt>
                <c:pt idx="13">
                  <c:v>2.70</c:v>
                </c:pt>
                <c:pt idx="14">
                  <c:v>2.65</c:v>
                </c:pt>
                <c:pt idx="15">
                  <c:v>1.88</c:v>
                </c:pt>
                <c:pt idx="16">
                  <c:v>2.15</c:v>
                </c:pt>
                <c:pt idx="17">
                  <c:v>1.48</c:v>
                </c:pt>
                <c:pt idx="18">
                  <c:v>2.77</c:v>
                </c:pt>
                <c:pt idx="19">
                  <c:v>1.97</c:v>
                </c:pt>
                <c:pt idx="20">
                  <c:v>1.95</c:v>
                </c:pt>
                <c:pt idx="21">
                  <c:v>2.16</c:v>
                </c:pt>
                <c:pt idx="22">
                  <c:v>2.58</c:v>
                </c:pt>
                <c:pt idx="23">
                  <c:v>2.28</c:v>
                </c:pt>
                <c:pt idx="24">
                  <c:v>3.47</c:v>
                </c:pt>
                <c:pt idx="25">
                  <c:v>2.84</c:v>
                </c:pt>
                <c:pt idx="26">
                  <c:v>2.22</c:v>
                </c:pt>
                <c:pt idx="27">
                  <c:v>2.99</c:v>
                </c:pt>
                <c:pt idx="28">
                  <c:v>2.90</c:v>
                </c:pt>
                <c:pt idx="29">
                  <c:v>2.77</c:v>
                </c:pt>
                <c:pt idx="30">
                  <c:v>2.54</c:v>
                </c:pt>
                <c:pt idx="31">
                  <c:v>2.35</c:v>
                </c:pt>
                <c:pt idx="32">
                  <c:v>2.83</c:v>
                </c:pt>
                <c:pt idx="33">
                  <c:v>2.49</c:v>
                </c:pt>
                <c:pt idx="34">
                  <c:v>2.97</c:v>
                </c:pt>
                <c:pt idx="35">
                  <c:v>2.04</c:v>
                </c:pt>
                <c:pt idx="36">
                  <c:v>1.90</c:v>
                </c:pt>
                <c:pt idx="37">
                  <c:v>1.78</c:v>
                </c:pt>
                <c:pt idx="38">
                  <c:v>1.80</c:v>
                </c:pt>
                <c:pt idx="39">
                  <c:v>2.20</c:v>
                </c:pt>
                <c:pt idx="40">
                  <c:v>2.50</c:v>
                </c:pt>
                <c:pt idx="41">
                  <c:v>1.94</c:v>
                </c:pt>
                <c:pt idx="42">
                  <c:v>2.34</c:v>
                </c:pt>
                <c:pt idx="43">
                  <c:v>2.27</c:v>
                </c:pt>
                <c:pt idx="44">
                  <c:v>2.04</c:v>
                </c:pt>
                <c:pt idx="45">
                  <c:v>2.52</c:v>
                </c:pt>
                <c:pt idx="46">
                  <c:v>2.22</c:v>
                </c:pt>
                <c:pt idx="47">
                  <c:v>2.26</c:v>
                </c:pt>
                <c:pt idx="48">
                  <c:v>2.69</c:v>
                </c:pt>
                <c:pt idx="49">
                  <c:v>2.15</c:v>
                </c:pt>
                <c:pt idx="50">
                  <c:v>1.78</c:v>
                </c:pt>
                <c:pt idx="51">
                  <c:v>2.57</c:v>
                </c:pt>
                <c:pt idx="52">
                  <c:v>2.93</c:v>
                </c:pt>
                <c:pt idx="53">
                  <c:v>2.45</c:v>
                </c:pt>
                <c:pt idx="54">
                  <c:v>3.06</c:v>
                </c:pt>
                <c:pt idx="55">
                  <c:v>2.71</c:v>
                </c:pt>
                <c:pt idx="56">
                  <c:v>2.39</c:v>
                </c:pt>
                <c:pt idx="57">
                  <c:v>2.68</c:v>
                </c:pt>
                <c:pt idx="58">
                  <c:v>3.18</c:v>
                </c:pt>
                <c:pt idx="59">
                  <c:v>4.05</c:v>
                </c:pt>
                <c:pt idx="60">
                  <c:v>2.69</c:v>
                </c:pt>
                <c:pt idx="61">
                  <c:v>2.52</c:v>
                </c:pt>
                <c:pt idx="62">
                  <c:v>3.35</c:v>
                </c:pt>
                <c:pt idx="63">
                  <c:v>3.56</c:v>
                </c:pt>
                <c:pt idx="64">
                  <c:v>2.46</c:v>
                </c:pt>
                <c:pt idx="65">
                  <c:v>2.52</c:v>
                </c:pt>
                <c:pt idx="66">
                  <c:v>3.52</c:v>
                </c:pt>
                <c:pt idx="67">
                  <c:v>2.31</c:v>
                </c:pt>
                <c:pt idx="68">
                  <c:v>2.40</c:v>
                </c:pt>
                <c:pt idx="69">
                  <c:v>2.37</c:v>
                </c:pt>
                <c:pt idx="70">
                  <c:v>2.79</c:v>
                </c:pt>
                <c:pt idx="71">
                  <c:v>2.72</c:v>
                </c:pt>
                <c:pt idx="72">
                  <c:v>2.97</c:v>
                </c:pt>
                <c:pt idx="73">
                  <c:v>2.96</c:v>
                </c:pt>
                <c:pt idx="74">
                  <c:v>3.27</c:v>
                </c:pt>
                <c:pt idx="75">
                  <c:v>2.91</c:v>
                </c:pt>
                <c:pt idx="76">
                  <c:v>2.93</c:v>
                </c:pt>
                <c:pt idx="77">
                  <c:v>2.26</c:v>
                </c:pt>
                <c:pt idx="78">
                  <c:v>1.88</c:v>
                </c:pt>
                <c:pt idx="79">
                  <c:v>2.64</c:v>
                </c:pt>
                <c:pt idx="80">
                  <c:v>2.93</c:v>
                </c:pt>
                <c:pt idx="81">
                  <c:v>3.47</c:v>
                </c:pt>
                <c:pt idx="82">
                  <c:v>2.49</c:v>
                </c:pt>
                <c:pt idx="83">
                  <c:v>1.92</c:v>
                </c:pt>
                <c:pt idx="84">
                  <c:v>1.68</c:v>
                </c:pt>
                <c:pt idx="85">
                  <c:v>1.91</c:v>
                </c:pt>
                <c:pt idx="86">
                  <c:v>2.81</c:v>
                </c:pt>
                <c:pt idx="87">
                  <c:v>2.39</c:v>
                </c:pt>
                <c:pt idx="88">
                  <c:v>2.38</c:v>
                </c:pt>
                <c:pt idx="89">
                  <c:v>2.34</c:v>
                </c:pt>
                <c:pt idx="90">
                  <c:v>3.34</c:v>
                </c:pt>
                <c:pt idx="91">
                  <c:v>3.42</c:v>
                </c:pt>
                <c:pt idx="92">
                  <c:v>4.13</c:v>
                </c:pt>
                <c:pt idx="93">
                  <c:v>5.02</c:v>
                </c:pt>
                <c:pt idx="94">
                  <c:v>2.37</c:v>
                </c:pt>
                <c:pt idx="95">
                  <c:v>3.25</c:v>
                </c:pt>
                <c:pt idx="96">
                  <c:v>3.69</c:v>
                </c:pt>
                <c:pt idx="97">
                  <c:v>3.96</c:v>
                </c:pt>
                <c:pt idx="98">
                  <c:v>4.07</c:v>
                </c:pt>
                <c:pt idx="99">
                  <c:v>3.96</c:v>
                </c:pt>
                <c:pt idx="100">
                  <c:v>3.35</c:v>
                </c:pt>
                <c:pt idx="101">
                  <c:v>2.90</c:v>
                </c:pt>
                <c:pt idx="102">
                  <c:v>3.21</c:v>
                </c:pt>
                <c:pt idx="103">
                  <c:v>2.61</c:v>
                </c:pt>
                <c:pt idx="104">
                  <c:v>2.57</c:v>
                </c:pt>
                <c:pt idx="105">
                  <c:v>2.74</c:v>
                </c:pt>
                <c:pt idx="106">
                  <c:v>3.50</c:v>
                </c:pt>
                <c:pt idx="107">
                  <c:v>3.27</c:v>
                </c:pt>
                <c:pt idx="108">
                  <c:v>2.71</c:v>
                </c:pt>
                <c:pt idx="109">
                  <c:v>2.65</c:v>
                </c:pt>
                <c:pt idx="110">
                  <c:v>2.59</c:v>
                </c:pt>
                <c:pt idx="111">
                  <c:v>2.82</c:v>
                </c:pt>
                <c:pt idx="112">
                  <c:v>2.47</c:v>
                </c:pt>
                <c:pt idx="113">
                  <c:v>2.53</c:v>
                </c:pt>
                <c:pt idx="114">
                  <c:v>2.58</c:v>
                </c:pt>
                <c:pt idx="115">
                  <c:v>2.44</c:v>
                </c:pt>
                <c:pt idx="116">
                  <c:v>2.28</c:v>
                </c:pt>
                <c:pt idx="117">
                  <c:v>2.24</c:v>
                </c:pt>
                <c:pt idx="118">
                  <c:v>2.18</c:v>
                </c:pt>
                <c:pt idx="119">
                  <c:v>1.77</c:v>
                </c:pt>
                <c:pt idx="120">
                  <c:v>1.82</c:v>
                </c:pt>
                <c:pt idx="121">
                  <c:v>2.09</c:v>
                </c:pt>
                <c:pt idx="122">
                  <c:v>1.89</c:v>
                </c:pt>
                <c:pt idx="123">
                  <c:v>2.17</c:v>
                </c:pt>
                <c:pt idx="124">
                  <c:v>2.27</c:v>
                </c:pt>
                <c:pt idx="125">
                  <c:v>1.52</c:v>
                </c:pt>
                <c:pt idx="126">
                  <c:v>2.21</c:v>
                </c:pt>
                <c:pt idx="127">
                  <c:v>1.56</c:v>
                </c:pt>
                <c:pt idx="128">
                  <c:v>1.53</c:v>
                </c:pt>
                <c:pt idx="129">
                  <c:v>1.85</c:v>
                </c:pt>
                <c:pt idx="130">
                  <c:v>2.91</c:v>
                </c:pt>
                <c:pt idx="131">
                  <c:v>1.62</c:v>
                </c:pt>
                <c:pt idx="132">
                  <c:v>1.45</c:v>
                </c:pt>
                <c:pt idx="133">
                  <c:v>1.55</c:v>
                </c:pt>
                <c:pt idx="134">
                  <c:v>1.35</c:v>
                </c:pt>
                <c:pt idx="135">
                  <c:v>1.84</c:v>
                </c:pt>
                <c:pt idx="136">
                  <c:v>1.45</c:v>
                </c:pt>
                <c:pt idx="137">
                  <c:v>1.41</c:v>
                </c:pt>
                <c:pt idx="138">
                  <c:v>1.75</c:v>
                </c:pt>
                <c:pt idx="139">
                  <c:v>2.02</c:v>
                </c:pt>
                <c:pt idx="140">
                  <c:v>1.84</c:v>
                </c:pt>
                <c:pt idx="141">
                  <c:v>2.02</c:v>
                </c:pt>
                <c:pt idx="142">
                  <c:v>1.99</c:v>
                </c:pt>
                <c:pt idx="143">
                  <c:v>1.44</c:v>
                </c:pt>
                <c:pt idx="144">
                  <c:v>3.03</c:v>
                </c:pt>
                <c:pt idx="145">
                  <c:v>2.28</c:v>
                </c:pt>
                <c:pt idx="146">
                  <c:v>1.90</c:v>
                </c:pt>
                <c:pt idx="147">
                  <c:v>1.89</c:v>
                </c:pt>
                <c:pt idx="148">
                  <c:v>1.68</c:v>
                </c:pt>
                <c:pt idx="149">
                  <c:v>1.76</c:v>
                </c:pt>
                <c:pt idx="150">
                  <c:v>1.66</c:v>
                </c:pt>
                <c:pt idx="151">
                  <c:v>1.72</c:v>
                </c:pt>
                <c:pt idx="152">
                  <c:v>1.51</c:v>
                </c:pt>
                <c:pt idx="153">
                  <c:v>1.67</c:v>
                </c:pt>
                <c:pt idx="154">
                  <c:v>1.58</c:v>
                </c:pt>
              </c:numCache>
            </c:numRef>
          </c:yVal>
        </c:ser>
        <c:axId val="81357588"/>
        <c:axId val="81357589"/>
      </c:scatterChart>
      <c:valAx>
        <c:axId val="8135758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589"/>
        <c:crosses val="autoZero"/>
      </c:valAx>
      <c:valAx>
        <c:axId val="81357589"/>
        <c:scaling>
          <c:orientation val="minMax"/>
        </c:scaling>
        <c:delete val="0"/>
        <c:axPos val="l"/>
        <c:title>
          <c:tx>
            <c:rich>
              <a:bodyPr rot="-5400000" vert="horz"/>
              <a:lstStyle/>
              <a:p>
                <a:pPr>
                  <a:defRPr/>
                </a:pPr>
                <a:r>
                  <a:rPr lang="en-US"/>
                  <a:t>Response Time (ms)</a:t>
                </a:r>
              </a:p>
            </c:rich>
          </c:tx>
          <c:layout/>
          <c:overlay val="0"/>
        </c:title>
        <c:numFmt formatCode="#,##0.00" sourceLinked="0"/>
        <c:majorTickMark val="cross"/>
        <c:minorTickMark val="cross"/>
        <c:tickLblPos val="nextTo"/>
        <c:crossAx val="81357588"/>
        <c:crosses val="autoZero"/>
        <c:crossBetween val="midCat"/>
      </c:valAx>
      <c:spPr>
        <a:noFill/>
      </c:spPr>
    </c:plotArea>
    <c:plotVisOnly val="1"/>
    <c:dispBlanksAs val="span"/>
  </c:chart>
  <c:spPr>
    <a:ln>
      <a:noFill/>
    </a:ln>
  </c:spPr>
  <c:txPr>
    <a:bodyPr/>
    <a:lstStyle/>
    <a:p>
      <a:pPr>
        <a:defRPr sz="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barChart>
        <c:barDir val="col"/>
        <c:grouping val="stacked"/>
        <c:varyColors val="0"/>
        <c:ser>
          <c:idx val="0"/>
          <c:order val="0"/>
          <c:smooth val="0"/>
          <c:tx>
            <c:strRef>
              <c:f>Sheet1!$B$1</c:f>
              <c:strCache>
                <c:ptCount val="1"/>
                <c:pt idx="0">
                  <c:v>Pool 1</c:v>
                </c:pt>
              </c:strCache>
            </c:strRef>
          </c:tx>
          <c:spPr>
            <a:solidFill>
              <a:srgbClr val="2c95dd"/>
            </a:solidFill>
            <a:ln w="28575"/>
          </c:spPr>
          <c:cat>
            <c:numRef>
              <c:f>Sheet1!$A$2:$A$138</c:f>
              <c:numCache>
                <c:formatCode>#,##0</c:formatCode>
                <c:ptCount val="13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86</c:v>
                </c:pt>
                <c:pt idx="85">
                  <c:v>87</c:v>
                </c:pt>
                <c:pt idx="86">
                  <c:v>88</c:v>
                </c:pt>
                <c:pt idx="87">
                  <c:v>85</c:v>
                </c:pt>
                <c:pt idx="88">
                  <c:v>90</c:v>
                </c:pt>
                <c:pt idx="89">
                  <c:v>89</c:v>
                </c:pt>
                <c:pt idx="90">
                  <c:v>91</c:v>
                </c:pt>
                <c:pt idx="91">
                  <c:v>92</c:v>
                </c:pt>
                <c:pt idx="92">
                  <c:v>93</c:v>
                </c:pt>
                <c:pt idx="93">
                  <c:v>94</c:v>
                </c:pt>
                <c:pt idx="94">
                  <c:v>95</c:v>
                </c:pt>
                <c:pt idx="95">
                  <c:v>96</c:v>
                </c:pt>
                <c:pt idx="96">
                  <c:v>97</c:v>
                </c:pt>
                <c:pt idx="97">
                  <c:v>100</c:v>
                </c:pt>
                <c:pt idx="98">
                  <c:v>99</c:v>
                </c:pt>
                <c:pt idx="99">
                  <c:v>98</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119</c:v>
                </c:pt>
                <c:pt idx="115">
                  <c:v>115</c:v>
                </c:pt>
                <c:pt idx="116">
                  <c:v>116</c:v>
                </c:pt>
                <c:pt idx="117">
                  <c:v>117</c:v>
                </c:pt>
                <c:pt idx="118">
                  <c:v>118</c:v>
                </c:pt>
                <c:pt idx="119">
                  <c:v>120</c:v>
                </c:pt>
                <c:pt idx="120">
                  <c:v>136</c:v>
                </c:pt>
                <c:pt idx="121">
                  <c:v>130</c:v>
                </c:pt>
                <c:pt idx="122">
                  <c:v>131</c:v>
                </c:pt>
                <c:pt idx="123">
                  <c:v>132</c:v>
                </c:pt>
                <c:pt idx="124">
                  <c:v>134</c:v>
                </c:pt>
                <c:pt idx="125">
                  <c:v>133</c:v>
                </c:pt>
                <c:pt idx="126">
                  <c:v>135</c:v>
                </c:pt>
                <c:pt idx="127">
                  <c:v>122</c:v>
                </c:pt>
                <c:pt idx="128">
                  <c:v>123</c:v>
                </c:pt>
                <c:pt idx="129">
                  <c:v>124</c:v>
                </c:pt>
                <c:pt idx="130">
                  <c:v>137</c:v>
                </c:pt>
                <c:pt idx="131">
                  <c:v>121</c:v>
                </c:pt>
                <c:pt idx="132">
                  <c:v>126</c:v>
                </c:pt>
                <c:pt idx="133">
                  <c:v>127</c:v>
                </c:pt>
                <c:pt idx="134">
                  <c:v>128</c:v>
                </c:pt>
                <c:pt idx="135">
                  <c:v>125</c:v>
                </c:pt>
                <c:pt idx="136">
                  <c:v>129</c:v>
                </c:pt>
              </c:numCache>
            </c:numRef>
          </c:cat>
          <c:val>
            <c:numRef>
              <c:f>Sheet1!$B$2:$B$138</c:f>
              <c:numCache>
                <c:ptCount val="137"/>
                <c:pt idx="0">
                  <c:v>1443.96</c:v>
                </c:pt>
                <c:pt idx="1">
                  <c:v>279.92</c:v>
                </c:pt>
                <c:pt idx="2">
                  <c:v>277.33</c:v>
                </c:pt>
                <c:pt idx="3">
                  <c:v>259.04</c:v>
                </c:pt>
                <c:pt idx="4">
                  <c:v>254.86</c:v>
                </c:pt>
                <c:pt idx="5">
                  <c:v>227.01</c:v>
                </c:pt>
                <c:pt idx="6">
                  <c:v>197.05</c:v>
                </c:pt>
                <c:pt idx="7">
                  <c:v>164.29</c:v>
                </c:pt>
                <c:pt idx="8">
                  <c:v>162.07</c:v>
                </c:pt>
                <c:pt idx="9">
                  <c:v>148.86</c:v>
                </c:pt>
                <c:pt idx="10">
                  <c:v>133.15</c:v>
                </c:pt>
                <c:pt idx="11">
                  <c:v>104.15</c:v>
                </c:pt>
                <c:pt idx="12">
                  <c:v>88.89</c:v>
                </c:pt>
                <c:pt idx="13">
                  <c:v>81.53</c:v>
                </c:pt>
                <c:pt idx="14">
                  <c:v>68.99</c:v>
                </c:pt>
                <c:pt idx="15">
                  <c:v>54.33</c:v>
                </c:pt>
                <c:pt idx="16">
                  <c:v>53.6</c:v>
                </c:pt>
                <c:pt idx="17">
                  <c:v>51.64</c:v>
                </c:pt>
                <c:pt idx="18">
                  <c:v>47.74</c:v>
                </c:pt>
                <c:pt idx="19">
                  <c:v>46.15</c:v>
                </c:pt>
                <c:pt idx="20">
                  <c:v>45.97</c:v>
                </c:pt>
                <c:pt idx="21">
                  <c:v>39.4</c:v>
                </c:pt>
                <c:pt idx="22">
                  <c:v>36.58</c:v>
                </c:pt>
                <c:pt idx="23">
                  <c:v>28.72</c:v>
                </c:pt>
                <c:pt idx="24">
                  <c:v>28.31</c:v>
                </c:pt>
                <c:pt idx="25">
                  <c:v>28.17</c:v>
                </c:pt>
                <c:pt idx="26">
                  <c:v>26.36</c:v>
                </c:pt>
                <c:pt idx="27">
                  <c:v>25.51</c:v>
                </c:pt>
                <c:pt idx="28">
                  <c:v>21.29</c:v>
                </c:pt>
                <c:pt idx="29">
                  <c:v>21.25</c:v>
                </c:pt>
                <c:pt idx="30">
                  <c:v>20.11</c:v>
                </c:pt>
                <c:pt idx="31">
                  <c:v>16.3</c:v>
                </c:pt>
                <c:pt idx="32">
                  <c:v>15.36</c:v>
                </c:pt>
                <c:pt idx="33">
                  <c:v>15.18</c:v>
                </c:pt>
                <c:pt idx="34">
                  <c:v>14.6</c:v>
                </c:pt>
                <c:pt idx="35">
                  <c:v>12.77</c:v>
                </c:pt>
                <c:pt idx="36">
                  <c:v/>
                </c:pt>
                <c:pt idx="37">
                  <c:v>12.37</c:v>
                </c:pt>
                <c:pt idx="38">
                  <c:v>12.06</c:v>
                </c:pt>
                <c:pt idx="39">
                  <c:v/>
                </c:pt>
                <c:pt idx="40">
                  <c:v>11.38</c:v>
                </c:pt>
                <c:pt idx="41">
                  <c:v>10.78</c:v>
                </c:pt>
                <c:pt idx="42">
                  <c:v>10.77</c:v>
                </c:pt>
                <c:pt idx="43">
                  <c:v/>
                </c:pt>
                <c:pt idx="44">
                  <c:v>10.42</c:v>
                </c:pt>
                <c:pt idx="45">
                  <c:v/>
                </c:pt>
                <c:pt idx="46">
                  <c:v>10.09</c:v>
                </c:pt>
                <c:pt idx="47">
                  <c:v/>
                </c:pt>
                <c:pt idx="48">
                  <c:v/>
                </c:pt>
                <c:pt idx="49">
                  <c:v/>
                </c:pt>
                <c:pt idx="50">
                  <c:v>8.52</c:v>
                </c:pt>
                <c:pt idx="51">
                  <c:v>8.44</c:v>
                </c:pt>
                <c:pt idx="52">
                  <c:v>8.16</c:v>
                </c:pt>
                <c:pt idx="53">
                  <c:v/>
                </c:pt>
                <c:pt idx="54">
                  <c:v>6.94</c:v>
                </c:pt>
                <c:pt idx="55">
                  <c:v>6.92</c:v>
                </c:pt>
                <c:pt idx="56">
                  <c:v>6.6</c:v>
                </c:pt>
                <c:pt idx="57">
                  <c:v>6.35</c:v>
                </c:pt>
                <c:pt idx="58">
                  <c:v/>
                </c:pt>
                <c:pt idx="59">
                  <c:v>6.27</c:v>
                </c:pt>
                <c:pt idx="60">
                  <c:v>6.24</c:v>
                </c:pt>
                <c:pt idx="61">
                  <c:v/>
                </c:pt>
                <c:pt idx="62">
                  <c:v>5.78</c:v>
                </c:pt>
                <c:pt idx="63">
                  <c:v/>
                </c:pt>
                <c:pt idx="64">
                  <c:v/>
                </c:pt>
                <c:pt idx="65">
                  <c:v>5.14</c:v>
                </c:pt>
                <c:pt idx="66">
                  <c:v>5.08</c:v>
                </c:pt>
                <c:pt idx="67">
                  <c:v>4.97</c:v>
                </c:pt>
                <c:pt idx="68">
                  <c:v>4.87</c:v>
                </c:pt>
                <c:pt idx="69">
                  <c:v>4.66</c:v>
                </c:pt>
                <c:pt idx="70">
                  <c:v/>
                </c:pt>
                <c:pt idx="71">
                  <c:v>3.8</c:v>
                </c:pt>
                <c:pt idx="72">
                  <c:v>3.7</c:v>
                </c:pt>
                <c:pt idx="73">
                  <c:v>3.46</c:v>
                </c:pt>
                <c:pt idx="74">
                  <c:v>3.39</c:v>
                </c:pt>
                <c:pt idx="75">
                  <c:v>2.9</c:v>
                </c:pt>
                <c:pt idx="76">
                  <c:v>2.79</c:v>
                </c:pt>
                <c:pt idx="77">
                  <c:v>2.23</c:v>
                </c:pt>
                <c:pt idx="78">
                  <c:v>2.17</c:v>
                </c:pt>
                <c:pt idx="79">
                  <c:v>1.96</c:v>
                </c:pt>
                <c:pt idx="80">
                  <c:v>1.95</c:v>
                </c:pt>
                <c:pt idx="81">
                  <c:v>1.95</c:v>
                </c:pt>
                <c:pt idx="82">
                  <c:v>1.89</c:v>
                </c:pt>
                <c:pt idx="83">
                  <c:v/>
                </c:pt>
                <c:pt idx="84">
                  <c:v/>
                </c:pt>
                <c:pt idx="85">
                  <c:v/>
                </c:pt>
                <c:pt idx="86">
                  <c:v/>
                </c:pt>
                <c:pt idx="87">
                  <c:v>1.7</c:v>
                </c:pt>
                <c:pt idx="88">
                  <c:v/>
                </c:pt>
                <c:pt idx="89">
                  <c:v>1.69</c:v>
                </c:pt>
                <c:pt idx="90">
                  <c:v/>
                </c:pt>
                <c:pt idx="91">
                  <c:v>1.61</c:v>
                </c:pt>
                <c:pt idx="92">
                  <c:v>1.54</c:v>
                </c:pt>
                <c:pt idx="93">
                  <c:v>1.38</c:v>
                </c:pt>
                <c:pt idx="94">
                  <c:v>1.3</c:v>
                </c:pt>
                <c:pt idx="95">
                  <c:v>1.06</c:v>
                </c:pt>
                <c:pt idx="96">
                  <c:v>1.06</c:v>
                </c:pt>
                <c:pt idx="97">
                  <c:v>0.98</c:v>
                </c:pt>
                <c:pt idx="98">
                  <c:v>0.98</c:v>
                </c:pt>
                <c:pt idx="99">
                  <c:v>0.98</c:v>
                </c:pt>
                <c:pt idx="100">
                  <c:v>0.79</c:v>
                </c:pt>
                <c:pt idx="101">
                  <c:v>0.63</c:v>
                </c:pt>
                <c:pt idx="102">
                  <c:v>0.61</c:v>
                </c:pt>
                <c:pt idx="103">
                  <c:v>0.45</c:v>
                </c:pt>
                <c:pt idx="104">
                  <c:v>0.43</c:v>
                </c:pt>
                <c:pt idx="105">
                  <c:v>0.39</c:v>
                </c:pt>
                <c:pt idx="106">
                  <c:v>0.38</c:v>
                </c:pt>
                <c:pt idx="107">
                  <c:v>0.24</c:v>
                </c:pt>
                <c:pt idx="108">
                  <c:v>0.2</c:v>
                </c:pt>
                <c:pt idx="109">
                  <c:v>0.15</c:v>
                </c:pt>
                <c:pt idx="110">
                  <c:v>0.09</c:v>
                </c:pt>
                <c:pt idx="111">
                  <c:v>0.08</c:v>
                </c:pt>
                <c:pt idx="112">
                  <c:v/>
                </c:pt>
                <c:pt idx="113">
                  <c:v/>
                </c:pt>
                <c:pt idx="114">
                  <c:v>0.02</c:v>
                </c:pt>
                <c:pt idx="115">
                  <c:v>0.02</c:v>
                </c:pt>
                <c:pt idx="116">
                  <c:v>0.02</c:v>
                </c:pt>
                <c:pt idx="117">
                  <c:v>0.02</c:v>
                </c:pt>
                <c:pt idx="118">
                  <c:v>0.02</c:v>
                </c:pt>
                <c:pt idx="119">
                  <c:v>0.01</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numCache>
            </c:numRef>
          </c:val>
        </c:ser>
        <c:ser>
          <c:idx val="1"/>
          <c:order val="1"/>
          <c:smooth val="0"/>
          <c:tx>
            <c:strRef>
              <c:f>Sheet1!$C$1</c:f>
              <c:strCache>
                <c:ptCount val="1"/>
                <c:pt idx="0">
                  <c:v>Pool 0 - Recoverpoint JVol</c:v>
                </c:pt>
              </c:strCache>
            </c:strRef>
          </c:tx>
          <c:spPr>
            <a:solidFill>
              <a:srgbClr val="339933"/>
            </a:solidFill>
            <a:ln w="28575"/>
          </c:spPr>
          <c:cat>
            <c:numRef>
              <c:f>Sheet1!$A$2:$A$138</c:f>
              <c:numCache>
                <c:formatCode>#,##0</c:formatCode>
                <c:ptCount val="13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86</c:v>
                </c:pt>
                <c:pt idx="85">
                  <c:v>87</c:v>
                </c:pt>
                <c:pt idx="86">
                  <c:v>88</c:v>
                </c:pt>
                <c:pt idx="87">
                  <c:v>85</c:v>
                </c:pt>
                <c:pt idx="88">
                  <c:v>90</c:v>
                </c:pt>
                <c:pt idx="89">
                  <c:v>89</c:v>
                </c:pt>
                <c:pt idx="90">
                  <c:v>91</c:v>
                </c:pt>
                <c:pt idx="91">
                  <c:v>92</c:v>
                </c:pt>
                <c:pt idx="92">
                  <c:v>93</c:v>
                </c:pt>
                <c:pt idx="93">
                  <c:v>94</c:v>
                </c:pt>
                <c:pt idx="94">
                  <c:v>95</c:v>
                </c:pt>
                <c:pt idx="95">
                  <c:v>96</c:v>
                </c:pt>
                <c:pt idx="96">
                  <c:v>97</c:v>
                </c:pt>
                <c:pt idx="97">
                  <c:v>100</c:v>
                </c:pt>
                <c:pt idx="98">
                  <c:v>99</c:v>
                </c:pt>
                <c:pt idx="99">
                  <c:v>98</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119</c:v>
                </c:pt>
                <c:pt idx="115">
                  <c:v>115</c:v>
                </c:pt>
                <c:pt idx="116">
                  <c:v>116</c:v>
                </c:pt>
                <c:pt idx="117">
                  <c:v>117</c:v>
                </c:pt>
                <c:pt idx="118">
                  <c:v>118</c:v>
                </c:pt>
                <c:pt idx="119">
                  <c:v>120</c:v>
                </c:pt>
                <c:pt idx="120">
                  <c:v>136</c:v>
                </c:pt>
                <c:pt idx="121">
                  <c:v>130</c:v>
                </c:pt>
                <c:pt idx="122">
                  <c:v>131</c:v>
                </c:pt>
                <c:pt idx="123">
                  <c:v>132</c:v>
                </c:pt>
                <c:pt idx="124">
                  <c:v>134</c:v>
                </c:pt>
                <c:pt idx="125">
                  <c:v>133</c:v>
                </c:pt>
                <c:pt idx="126">
                  <c:v>135</c:v>
                </c:pt>
                <c:pt idx="127">
                  <c:v>122</c:v>
                </c:pt>
                <c:pt idx="128">
                  <c:v>123</c:v>
                </c:pt>
                <c:pt idx="129">
                  <c:v>124</c:v>
                </c:pt>
                <c:pt idx="130">
                  <c:v>137</c:v>
                </c:pt>
                <c:pt idx="131">
                  <c:v>121</c:v>
                </c:pt>
                <c:pt idx="132">
                  <c:v>126</c:v>
                </c:pt>
                <c:pt idx="133">
                  <c:v>127</c:v>
                </c:pt>
                <c:pt idx="134">
                  <c:v>128</c:v>
                </c:pt>
                <c:pt idx="135">
                  <c:v>125</c:v>
                </c:pt>
                <c:pt idx="136">
                  <c:v>129</c:v>
                </c:pt>
              </c:numCache>
            </c:numRef>
          </c:cat>
          <c:val>
            <c:numRef>
              <c:f>Sheet1!$C$2:$C$138</c:f>
              <c:numCache>
                <c:ptCount val="137"/>
                <c:pt idx="0">
                  <c:v/>
                </c:pt>
                <c:pt idx="1">
                  <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12.52</c:v>
                </c:pt>
                <c:pt idx="37">
                  <c:v/>
                </c:pt>
                <c:pt idx="38">
                  <c:v/>
                </c:pt>
                <c:pt idx="39">
                  <c:v>11.52</c:v>
                </c:pt>
                <c:pt idx="40">
                  <c:v/>
                </c:pt>
                <c:pt idx="41">
                  <c:v/>
                </c:pt>
                <c:pt idx="42">
                  <c:v/>
                </c:pt>
                <c:pt idx="43">
                  <c:v>10.68</c:v>
                </c:pt>
                <c:pt idx="44">
                  <c:v/>
                </c:pt>
                <c:pt idx="45">
                  <c:v>10.33</c:v>
                </c:pt>
                <c:pt idx="46">
                  <c:v/>
                </c:pt>
                <c:pt idx="47">
                  <c:v>8.95</c:v>
                </c:pt>
                <c:pt idx="48">
                  <c:v>8.9</c:v>
                </c:pt>
                <c:pt idx="49">
                  <c:v>8.82</c:v>
                </c:pt>
                <c:pt idx="50">
                  <c:v/>
                </c:pt>
                <c:pt idx="51">
                  <c:v/>
                </c:pt>
                <c:pt idx="52">
                  <c:v/>
                </c:pt>
                <c:pt idx="53">
                  <c:v>7.41</c:v>
                </c:pt>
                <c:pt idx="54">
                  <c:v/>
                </c:pt>
                <c:pt idx="55">
                  <c:v/>
                </c:pt>
                <c:pt idx="56">
                  <c:v/>
                </c:pt>
                <c:pt idx="57">
                  <c:v/>
                </c:pt>
                <c:pt idx="58">
                  <c:v>6.3</c:v>
                </c:pt>
                <c:pt idx="59">
                  <c:v/>
                </c:pt>
                <c:pt idx="60">
                  <c:v/>
                </c:pt>
                <c:pt idx="61">
                  <c:v>6.08</c:v>
                </c:pt>
                <c:pt idx="62">
                  <c:v/>
                </c:pt>
                <c:pt idx="63">
                  <c:v>5.65</c:v>
                </c:pt>
                <c:pt idx="64">
                  <c:v>5.3</c:v>
                </c:pt>
                <c:pt idx="65">
                  <c:v/>
                </c:pt>
                <c:pt idx="66">
                  <c:v/>
                </c:pt>
                <c:pt idx="67">
                  <c:v/>
                </c:pt>
                <c:pt idx="68">
                  <c:v/>
                </c:pt>
                <c:pt idx="69">
                  <c:v/>
                </c:pt>
                <c:pt idx="70">
                  <c:v>3.85</c:v>
                </c:pt>
                <c:pt idx="71">
                  <c:v/>
                </c:pt>
                <c:pt idx="72">
                  <c:v/>
                </c:pt>
                <c:pt idx="73">
                  <c:v/>
                </c:pt>
                <c:pt idx="74">
                  <c:v/>
                </c:pt>
                <c:pt idx="75">
                  <c:v/>
                </c:pt>
                <c:pt idx="76">
                  <c:v/>
                </c:pt>
                <c:pt idx="77">
                  <c:v/>
                </c:pt>
                <c:pt idx="78">
                  <c:v/>
                </c:pt>
                <c:pt idx="79">
                  <c:v/>
                </c:pt>
                <c:pt idx="80">
                  <c:v/>
                </c:pt>
                <c:pt idx="81">
                  <c:v/>
                </c:pt>
                <c:pt idx="82">
                  <c:v/>
                </c:pt>
                <c:pt idx="83">
                  <c:v>1.71</c:v>
                </c:pt>
                <c:pt idx="84">
                  <c:v>1.7</c:v>
                </c:pt>
                <c:pt idx="85">
                  <c:v>1.7</c:v>
                </c:pt>
                <c:pt idx="86">
                  <c:v>1.7</c:v>
                </c:pt>
                <c:pt idx="87">
                  <c:v/>
                </c:pt>
                <c:pt idx="88">
                  <c:v>1.69</c:v>
                </c:pt>
                <c:pt idx="89">
                  <c:v/>
                </c:pt>
                <c:pt idx="90">
                  <c:v>1.68</c:v>
                </c:pt>
                <c:pt idx="91">
                  <c:v/>
                </c:pt>
                <c:pt idx="92">
                  <c:v/>
                </c:pt>
                <c:pt idx="93">
                  <c:v/>
                </c:pt>
                <c:pt idx="94">
                  <c:v/>
                </c:pt>
                <c:pt idx="95">
                  <c:v/>
                </c:pt>
                <c:pt idx="96">
                  <c:v/>
                </c:pt>
                <c:pt idx="97">
                  <c:v/>
                </c:pt>
                <c:pt idx="98">
                  <c:v/>
                </c:pt>
                <c:pt idx="99">
                  <c:v/>
                </c:pt>
                <c:pt idx="100">
                  <c:v/>
                </c:pt>
                <c:pt idx="101">
                  <c:v/>
                </c:pt>
                <c:pt idx="102">
                  <c:v/>
                </c:pt>
                <c:pt idx="103">
                  <c:v/>
                </c:pt>
                <c:pt idx="104">
                  <c:v/>
                </c:pt>
                <c:pt idx="105">
                  <c:v/>
                </c:pt>
                <c:pt idx="106">
                  <c:v/>
                </c:pt>
                <c:pt idx="107">
                  <c:v/>
                </c:pt>
                <c:pt idx="108">
                  <c:v/>
                </c:pt>
                <c:pt idx="109">
                  <c:v/>
                </c:pt>
                <c:pt idx="110">
                  <c:v/>
                </c:pt>
                <c:pt idx="111">
                  <c:v/>
                </c:pt>
                <c:pt idx="112">
                  <c:v>0.07</c:v>
                </c:pt>
                <c:pt idx="113">
                  <c:v>0.07</c:v>
                </c:pt>
                <c:pt idx="114">
                  <c:v/>
                </c:pt>
                <c:pt idx="115">
                  <c:v/>
                </c:pt>
                <c:pt idx="116">
                  <c:v/>
                </c:pt>
                <c:pt idx="117">
                  <c:v/>
                </c:pt>
                <c:pt idx="118">
                  <c:v/>
                </c:pt>
                <c:pt idx="119">
                  <c:v/>
                </c:pt>
                <c:pt idx="120">
                  <c:v/>
                </c:pt>
                <c:pt idx="121">
                  <c:v/>
                </c:pt>
                <c:pt idx="122">
                  <c:v/>
                </c:pt>
                <c:pt idx="123">
                  <c:v/>
                </c:pt>
                <c:pt idx="124">
                  <c:v/>
                </c:pt>
                <c:pt idx="125">
                  <c:v/>
                </c:pt>
                <c:pt idx="126">
                  <c:v/>
                </c:pt>
                <c:pt idx="127">
                  <c:v/>
                </c:pt>
                <c:pt idx="128">
                  <c:v/>
                </c:pt>
                <c:pt idx="129">
                  <c:v/>
                </c:pt>
                <c:pt idx="130">
                  <c:v/>
                </c:pt>
                <c:pt idx="131">
                  <c:v/>
                </c:pt>
                <c:pt idx="132">
                  <c:v/>
                </c:pt>
                <c:pt idx="133">
                  <c:v/>
                </c:pt>
                <c:pt idx="134">
                  <c:v/>
                </c:pt>
                <c:pt idx="135">
                  <c:v/>
                </c:pt>
                <c:pt idx="136">
                  <c:v/>
                </c:pt>
              </c:numCache>
            </c:numRef>
          </c:val>
        </c:ser>
        <c:axId val="81357590"/>
        <c:axId val="81357591"/>
        <c:gapWidth val="23"/>
        <c:overlap val="100"/>
      </c:barChart>
      <c:lineChart>
        <c:grouping val="standard"/>
        <c:ser>
          <c:idx val="2"/>
          <c:order val="2"/>
          <c:smooth val="0"/>
          <c:tx>
            <c:strRef>
              <c:f>Sheet1!$D$1</c:f>
              <c:strCache>
                <c:ptCount val="1"/>
                <c:pt idx="0">
                  <c:v>Cumulative IOPS (%)</c:v>
                </c:pt>
              </c:strCache>
            </c:strRef>
          </c:tx>
          <c:spPr>
            <a:ln>
              <a:solidFill>
                <a:srgbClr val="ce3131"/>
              </a:solidFill>
            </a:ln>
          </c:spPr>
          <c:marker>
            <c:symbol val="none"/>
          </c:marker>
          <c:cat>
            <c:numRef>
              <c:f>Sheet1!$A$2:$A$138</c:f>
              <c:numCache>
                <c:formatCode>#,##0</c:formatCode>
                <c:ptCount val="13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86</c:v>
                </c:pt>
                <c:pt idx="85">
                  <c:v>87</c:v>
                </c:pt>
                <c:pt idx="86">
                  <c:v>88</c:v>
                </c:pt>
                <c:pt idx="87">
                  <c:v>85</c:v>
                </c:pt>
                <c:pt idx="88">
                  <c:v>90</c:v>
                </c:pt>
                <c:pt idx="89">
                  <c:v>89</c:v>
                </c:pt>
                <c:pt idx="90">
                  <c:v>91</c:v>
                </c:pt>
                <c:pt idx="91">
                  <c:v>92</c:v>
                </c:pt>
                <c:pt idx="92">
                  <c:v>93</c:v>
                </c:pt>
                <c:pt idx="93">
                  <c:v>94</c:v>
                </c:pt>
                <c:pt idx="94">
                  <c:v>95</c:v>
                </c:pt>
                <c:pt idx="95">
                  <c:v>96</c:v>
                </c:pt>
                <c:pt idx="96">
                  <c:v>97</c:v>
                </c:pt>
                <c:pt idx="97">
                  <c:v>100</c:v>
                </c:pt>
                <c:pt idx="98">
                  <c:v>99</c:v>
                </c:pt>
                <c:pt idx="99">
                  <c:v>98</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119</c:v>
                </c:pt>
                <c:pt idx="115">
                  <c:v>115</c:v>
                </c:pt>
                <c:pt idx="116">
                  <c:v>116</c:v>
                </c:pt>
                <c:pt idx="117">
                  <c:v>117</c:v>
                </c:pt>
                <c:pt idx="118">
                  <c:v>118</c:v>
                </c:pt>
                <c:pt idx="119">
                  <c:v>120</c:v>
                </c:pt>
                <c:pt idx="120">
                  <c:v>136</c:v>
                </c:pt>
                <c:pt idx="121">
                  <c:v>130</c:v>
                </c:pt>
                <c:pt idx="122">
                  <c:v>131</c:v>
                </c:pt>
                <c:pt idx="123">
                  <c:v>132</c:v>
                </c:pt>
                <c:pt idx="124">
                  <c:v>134</c:v>
                </c:pt>
                <c:pt idx="125">
                  <c:v>133</c:v>
                </c:pt>
                <c:pt idx="126">
                  <c:v>135</c:v>
                </c:pt>
                <c:pt idx="127">
                  <c:v>122</c:v>
                </c:pt>
                <c:pt idx="128">
                  <c:v>123</c:v>
                </c:pt>
                <c:pt idx="129">
                  <c:v>124</c:v>
                </c:pt>
                <c:pt idx="130">
                  <c:v>137</c:v>
                </c:pt>
                <c:pt idx="131">
                  <c:v>121</c:v>
                </c:pt>
                <c:pt idx="132">
                  <c:v>126</c:v>
                </c:pt>
                <c:pt idx="133">
                  <c:v>127</c:v>
                </c:pt>
                <c:pt idx="134">
                  <c:v>128</c:v>
                </c:pt>
                <c:pt idx="135">
                  <c:v>125</c:v>
                </c:pt>
                <c:pt idx="136">
                  <c:v>129</c:v>
                </c:pt>
              </c:numCache>
            </c:numRef>
          </c:cat>
          <c:val>
            <c:numRef>
              <c:f>Sheet1!$D$2:$D$138</c:f>
              <c:numCache>
                <c:ptCount val="137"/>
                <c:pt idx="0">
                  <c:v>29.58</c:v>
                </c:pt>
                <c:pt idx="1">
                  <c:v>35.32</c:v>
                </c:pt>
                <c:pt idx="2">
                  <c:v>41.00</c:v>
                </c:pt>
                <c:pt idx="3">
                  <c:v>46.31</c:v>
                </c:pt>
                <c:pt idx="4">
                  <c:v>51.53</c:v>
                </c:pt>
                <c:pt idx="5">
                  <c:v>56.18</c:v>
                </c:pt>
                <c:pt idx="6">
                  <c:v>60.22</c:v>
                </c:pt>
                <c:pt idx="7">
                  <c:v>63.58</c:v>
                </c:pt>
                <c:pt idx="8">
                  <c:v>66.90</c:v>
                </c:pt>
                <c:pt idx="9">
                  <c:v>69.95</c:v>
                </c:pt>
                <c:pt idx="10">
                  <c:v>72.68</c:v>
                </c:pt>
                <c:pt idx="11">
                  <c:v>74.82</c:v>
                </c:pt>
                <c:pt idx="12">
                  <c:v>76.64</c:v>
                </c:pt>
                <c:pt idx="13">
                  <c:v>78.31</c:v>
                </c:pt>
                <c:pt idx="14">
                  <c:v>79.72</c:v>
                </c:pt>
                <c:pt idx="15">
                  <c:v>80.83</c:v>
                </c:pt>
                <c:pt idx="16">
                  <c:v>81.93</c:v>
                </c:pt>
                <c:pt idx="17">
                  <c:v>82.99</c:v>
                </c:pt>
                <c:pt idx="18">
                  <c:v>83.97</c:v>
                </c:pt>
                <c:pt idx="19">
                  <c:v>84.91</c:v>
                </c:pt>
                <c:pt idx="20">
                  <c:v>85.86</c:v>
                </c:pt>
                <c:pt idx="21">
                  <c:v>86.66</c:v>
                </c:pt>
                <c:pt idx="22">
                  <c:v>87.41</c:v>
                </c:pt>
                <c:pt idx="23">
                  <c:v>88.00</c:v>
                </c:pt>
                <c:pt idx="24">
                  <c:v>88.58</c:v>
                </c:pt>
                <c:pt idx="25">
                  <c:v>89.16</c:v>
                </c:pt>
                <c:pt idx="26">
                  <c:v>89.70</c:v>
                </c:pt>
                <c:pt idx="27">
                  <c:v>90.22</c:v>
                </c:pt>
                <c:pt idx="28">
                  <c:v>90.66</c:v>
                </c:pt>
                <c:pt idx="29">
                  <c:v>91.09</c:v>
                </c:pt>
                <c:pt idx="30">
                  <c:v>91.50</c:v>
                </c:pt>
                <c:pt idx="31">
                  <c:v>91.84</c:v>
                </c:pt>
                <c:pt idx="32">
                  <c:v>92.15</c:v>
                </c:pt>
                <c:pt idx="33">
                  <c:v>92.46</c:v>
                </c:pt>
                <c:pt idx="34">
                  <c:v>92.76</c:v>
                </c:pt>
                <c:pt idx="35">
                  <c:v>93.02</c:v>
                </c:pt>
                <c:pt idx="36">
                  <c:v>93.28</c:v>
                </c:pt>
                <c:pt idx="37">
                  <c:v>93.53</c:v>
                </c:pt>
                <c:pt idx="38">
                  <c:v>93.78</c:v>
                </c:pt>
                <c:pt idx="39">
                  <c:v>94.02</c:v>
                </c:pt>
                <c:pt idx="40">
                  <c:v>94.25</c:v>
                </c:pt>
                <c:pt idx="41">
                  <c:v>94.47</c:v>
                </c:pt>
                <c:pt idx="42">
                  <c:v>94.69</c:v>
                </c:pt>
                <c:pt idx="43">
                  <c:v>94.91</c:v>
                </c:pt>
                <c:pt idx="44">
                  <c:v>95.12</c:v>
                </c:pt>
                <c:pt idx="45">
                  <c:v>95.34</c:v>
                </c:pt>
                <c:pt idx="46">
                  <c:v>95.54</c:v>
                </c:pt>
                <c:pt idx="47">
                  <c:v>95.73</c:v>
                </c:pt>
                <c:pt idx="48">
                  <c:v>95.91</c:v>
                </c:pt>
                <c:pt idx="49">
                  <c:v>96.09</c:v>
                </c:pt>
                <c:pt idx="50">
                  <c:v>96.26</c:v>
                </c:pt>
                <c:pt idx="51">
                  <c:v>96.44</c:v>
                </c:pt>
                <c:pt idx="52">
                  <c:v>96.60</c:v>
                </c:pt>
                <c:pt idx="53">
                  <c:v>96.76</c:v>
                </c:pt>
                <c:pt idx="54">
                  <c:v>96.90</c:v>
                </c:pt>
                <c:pt idx="55">
                  <c:v>97.04</c:v>
                </c:pt>
                <c:pt idx="56">
                  <c:v>97.18</c:v>
                </c:pt>
                <c:pt idx="57">
                  <c:v>97.31</c:v>
                </c:pt>
                <c:pt idx="58">
                  <c:v>97.43</c:v>
                </c:pt>
                <c:pt idx="59">
                  <c:v>97.56</c:v>
                </c:pt>
                <c:pt idx="60">
                  <c:v>97.69</c:v>
                </c:pt>
                <c:pt idx="61">
                  <c:v>97.82</c:v>
                </c:pt>
                <c:pt idx="62">
                  <c:v>97.93</c:v>
                </c:pt>
                <c:pt idx="63">
                  <c:v>98.05</c:v>
                </c:pt>
                <c:pt idx="64">
                  <c:v>98.16</c:v>
                </c:pt>
                <c:pt idx="65">
                  <c:v>98.26</c:v>
                </c:pt>
                <c:pt idx="66">
                  <c:v>98.37</c:v>
                </c:pt>
                <c:pt idx="67">
                  <c:v>98.47</c:v>
                </c:pt>
                <c:pt idx="68">
                  <c:v>98.57</c:v>
                </c:pt>
                <c:pt idx="69">
                  <c:v>98.66</c:v>
                </c:pt>
                <c:pt idx="70">
                  <c:v>98.74</c:v>
                </c:pt>
                <c:pt idx="71">
                  <c:v>98.82</c:v>
                </c:pt>
                <c:pt idx="72">
                  <c:v>98.90</c:v>
                </c:pt>
                <c:pt idx="73">
                  <c:v>98.97</c:v>
                </c:pt>
                <c:pt idx="74">
                  <c:v>99.04</c:v>
                </c:pt>
                <c:pt idx="75">
                  <c:v>99.10</c:v>
                </c:pt>
                <c:pt idx="76">
                  <c:v>99.15</c:v>
                </c:pt>
                <c:pt idx="77">
                  <c:v>99.20</c:v>
                </c:pt>
                <c:pt idx="78">
                  <c:v>99.24</c:v>
                </c:pt>
                <c:pt idx="79">
                  <c:v>99.28</c:v>
                </c:pt>
                <c:pt idx="80">
                  <c:v>99.32</c:v>
                </c:pt>
                <c:pt idx="81">
                  <c:v>99.36</c:v>
                </c:pt>
                <c:pt idx="82">
                  <c:v>99.40</c:v>
                </c:pt>
                <c:pt idx="83">
                  <c:v>99.44</c:v>
                </c:pt>
                <c:pt idx="84">
                  <c:v>99.51</c:v>
                </c:pt>
                <c:pt idx="85">
                  <c:v>99.54</c:v>
                </c:pt>
                <c:pt idx="86">
                  <c:v>99.58</c:v>
                </c:pt>
                <c:pt idx="87">
                  <c:v>99.47</c:v>
                </c:pt>
                <c:pt idx="88">
                  <c:v>99.65</c:v>
                </c:pt>
                <c:pt idx="89">
                  <c:v>99.61</c:v>
                </c:pt>
                <c:pt idx="90">
                  <c:v>99.68</c:v>
                </c:pt>
                <c:pt idx="91">
                  <c:v>99.71</c:v>
                </c:pt>
                <c:pt idx="92">
                  <c:v>99.75</c:v>
                </c:pt>
                <c:pt idx="93">
                  <c:v>99.77</c:v>
                </c:pt>
                <c:pt idx="94">
                  <c:v>99.80</c:v>
                </c:pt>
                <c:pt idx="95">
                  <c:v>99.82</c:v>
                </c:pt>
                <c:pt idx="96">
                  <c:v>99.84</c:v>
                </c:pt>
                <c:pt idx="97">
                  <c:v>99.90</c:v>
                </c:pt>
                <c:pt idx="98">
                  <c:v>99.88</c:v>
                </c:pt>
                <c:pt idx="99">
                  <c:v>99.86</c:v>
                </c:pt>
                <c:pt idx="100">
                  <c:v>99.92</c:v>
                </c:pt>
                <c:pt idx="101">
                  <c:v>99.93</c:v>
                </c:pt>
                <c:pt idx="102">
                  <c:v>99.95</c:v>
                </c:pt>
                <c:pt idx="103">
                  <c:v>99.95</c:v>
                </c:pt>
                <c:pt idx="104">
                  <c:v>99.96</c:v>
                </c:pt>
                <c:pt idx="105">
                  <c:v>99.97</c:v>
                </c:pt>
                <c:pt idx="106">
                  <c:v>99.98</c:v>
                </c:pt>
                <c:pt idx="107">
                  <c:v>99.98</c:v>
                </c:pt>
                <c:pt idx="108">
                  <c:v>99.99</c:v>
                </c:pt>
                <c:pt idx="109">
                  <c:v>99.99</c:v>
                </c:pt>
                <c:pt idx="110">
                  <c:v>99.99</c:v>
                </c:pt>
                <c:pt idx="111">
                  <c:v>99.99</c:v>
                </c:pt>
                <c:pt idx="112">
                  <c:v>100.00</c:v>
                </c:pt>
                <c:pt idx="113">
                  <c:v>100.00</c:v>
                </c:pt>
                <c:pt idx="114">
                  <c:v>100.00</c:v>
                </c:pt>
                <c:pt idx="115">
                  <c:v>100.00</c:v>
                </c:pt>
                <c:pt idx="116">
                  <c:v>100.00</c:v>
                </c:pt>
                <c:pt idx="117">
                  <c:v>100.00</c:v>
                </c:pt>
                <c:pt idx="118">
                  <c:v>100.00</c:v>
                </c:pt>
                <c:pt idx="119">
                  <c:v>100.00</c:v>
                </c:pt>
                <c:pt idx="120">
                  <c:v>100.00</c:v>
                </c:pt>
                <c:pt idx="121">
                  <c:v>100.00</c:v>
                </c:pt>
                <c:pt idx="122">
                  <c:v>100.00</c:v>
                </c:pt>
                <c:pt idx="123">
                  <c:v>100.00</c:v>
                </c:pt>
                <c:pt idx="124">
                  <c:v>100.00</c:v>
                </c:pt>
                <c:pt idx="125">
                  <c:v>100.00</c:v>
                </c:pt>
                <c:pt idx="126">
                  <c:v>100.00</c:v>
                </c:pt>
                <c:pt idx="127">
                  <c:v>100.00</c:v>
                </c:pt>
                <c:pt idx="128">
                  <c:v>100.00</c:v>
                </c:pt>
                <c:pt idx="129">
                  <c:v>100.00</c:v>
                </c:pt>
                <c:pt idx="130">
                  <c:v>100.00</c:v>
                </c:pt>
                <c:pt idx="131">
                  <c:v>100.00</c:v>
                </c:pt>
                <c:pt idx="132">
                  <c:v>100.00</c:v>
                </c:pt>
                <c:pt idx="133">
                  <c:v>100.00</c:v>
                </c:pt>
                <c:pt idx="134">
                  <c:v>100.00</c:v>
                </c:pt>
                <c:pt idx="135">
                  <c:v>100.00</c:v>
                </c:pt>
                <c:pt idx="136">
                  <c:v>100.00</c:v>
                </c:pt>
              </c:numCache>
            </c:numRef>
          </c:val>
        </c:ser>
        <c:axId val="81357592"/>
        <c:axId val="81357593"/>
      </c:lineChart>
      <c:catAx>
        <c:axId val="81357590"/>
        <c:scaling>
          <c:orientation val="minMax"/>
        </c:scaling>
        <c:delete val="0"/>
        <c:axPos val="b"/>
        <c:title>
          <c:tx>
            <c:rich>
              <a:bodyPr rot="0" vert="horz"/>
              <a:lstStyle/>
              <a:p>
                <a:pPr>
                  <a:defRPr/>
                </a:pPr>
                <a:r>
                  <a:rPr lang="en-US"/>
                  <a:t>IOPS Rank</a:t>
                </a:r>
              </a:p>
            </c:rich>
          </c:tx>
          <c:layout/>
          <c:overlay val="0"/>
        </c:title>
        <c:numFmt formatCode="#,##0" sourceLinked="1"/>
        <c:tickLblPos val="nextTo"/>
        <c:crossAx val="81357591"/>
        <c:crosses val="autoZero"/>
      </c:catAx>
      <c:valAx>
        <c:axId val="81357591"/>
        <c:scaling>
          <c:orientation val="minMax"/>
        </c:scaling>
        <c:delete val="0"/>
        <c:axPos val="l"/>
        <c:title>
          <c:tx>
            <c:rich>
              <a:bodyPr rot="-5400000" vert="horz"/>
              <a:lstStyle/>
              <a:p>
                <a:pPr>
                  <a:defRPr/>
                </a:pPr>
                <a:r>
                  <a:rPr lang="en-US"/>
                  <a:t>Average IOPS</a:t>
                </a:r>
              </a:p>
            </c:rich>
          </c:tx>
          <c:layout/>
          <c:overlay val="0"/>
        </c:title>
        <c:numFmt formatCode="#,##0" sourceLinked="0"/>
        <c:majorTickMark val="cross"/>
        <c:minorTickMark val="cross"/>
        <c:tickLblPos val="nextTo"/>
        <c:crossAx val="81357590"/>
        <c:crosses val="autoZero"/>
        <c:crossBetween val="between"/>
      </c:valAx>
      <c:catAx>
        <c:axId val="81357592"/>
        <c:scaling>
          <c:orientation val="minMax"/>
        </c:scaling>
        <c:delete val="1"/>
        <c:axPos val="b"/>
        <c:numFmt formatCode="#,##0" sourceLinked="1"/>
        <c:tickLblPos val="nextTo"/>
        <c:crossAx val="81357593"/>
        <c:crosses val="autoZero"/>
      </c:catAx>
      <c:valAx>
        <c:axId val="81357593"/>
        <c:scaling>
          <c:orientation val="minMax"/>
          <c:max val="100"/>
          <c:min val="0"/>
        </c:scaling>
        <c:delete val="0"/>
        <c:axPos val="r"/>
        <c:title>
          <c:tx>
            <c:rich>
              <a:bodyPr rot="-5400000" vert="horz"/>
              <a:lstStyle/>
              <a:p>
                <a:pPr>
                  <a:defRPr/>
                </a:pPr>
                <a:r>
                  <a:rPr lang="en-US"/>
                  <a:t>Cumulative IOPS (%)</a:t>
                </a:r>
              </a:p>
            </c:rich>
          </c:tx>
          <c:layout/>
          <c:overlay val="0"/>
        </c:title>
        <c:numFmt formatCode="#,##0" sourceLinked="0"/>
        <c:majorTickMark val="cross"/>
        <c:minorTickMark val="cross"/>
        <c:tickLblPos val="nextTo"/>
        <c:crossAx val="81357592"/>
        <c:crosses val="max"/>
        <c:crossBetween val="between"/>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Front End Write 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2512.83</c:v>
                </c:pt>
                <c:pt idx="1">
                  <c:v>4006.60</c:v>
                </c:pt>
                <c:pt idx="2">
                  <c:v>3533.75</c:v>
                </c:pt>
                <c:pt idx="3">
                  <c:v>3342.10</c:v>
                </c:pt>
                <c:pt idx="4">
                  <c:v>2522.55</c:v>
                </c:pt>
                <c:pt idx="5">
                  <c:v>2314.22</c:v>
                </c:pt>
                <c:pt idx="6">
                  <c:v>2831.10</c:v>
                </c:pt>
                <c:pt idx="7">
                  <c:v>1952.14</c:v>
                </c:pt>
                <c:pt idx="8">
                  <c:v>2488.78</c:v>
                </c:pt>
                <c:pt idx="9">
                  <c:v>803.90</c:v>
                </c:pt>
                <c:pt idx="10">
                  <c:v>1194.39</c:v>
                </c:pt>
                <c:pt idx="11">
                  <c:v>927.11</c:v>
                </c:pt>
                <c:pt idx="12">
                  <c:v>861.92</c:v>
                </c:pt>
                <c:pt idx="13">
                  <c:v>1468.69</c:v>
                </c:pt>
                <c:pt idx="14">
                  <c:v>911.12</c:v>
                </c:pt>
                <c:pt idx="15">
                  <c:v>2114.84</c:v>
                </c:pt>
                <c:pt idx="16">
                  <c:v>2818.23</c:v>
                </c:pt>
                <c:pt idx="17">
                  <c:v>1348.54</c:v>
                </c:pt>
                <c:pt idx="18">
                  <c:v>3397.57</c:v>
                </c:pt>
                <c:pt idx="19">
                  <c:v>2997.35</c:v>
                </c:pt>
                <c:pt idx="20">
                  <c:v>2558.19</c:v>
                </c:pt>
                <c:pt idx="21">
                  <c:v>1195.52</c:v>
                </c:pt>
                <c:pt idx="22">
                  <c:v>1801.58</c:v>
                </c:pt>
                <c:pt idx="23">
                  <c:v>1643.62</c:v>
                </c:pt>
                <c:pt idx="24">
                  <c:v>1198.01</c:v>
                </c:pt>
                <c:pt idx="25">
                  <c:v>1885.60</c:v>
                </c:pt>
                <c:pt idx="26">
                  <c:v>2043.80</c:v>
                </c:pt>
                <c:pt idx="27">
                  <c:v>2386.41</c:v>
                </c:pt>
                <c:pt idx="28">
                  <c:v>2887.60</c:v>
                </c:pt>
                <c:pt idx="29">
                  <c:v>1287.39</c:v>
                </c:pt>
                <c:pt idx="30">
                  <c:v>1691.08</c:v>
                </c:pt>
                <c:pt idx="31">
                  <c:v>1970.25</c:v>
                </c:pt>
                <c:pt idx="32">
                  <c:v>2105.17</c:v>
                </c:pt>
                <c:pt idx="33">
                  <c:v>1838.59</c:v>
                </c:pt>
                <c:pt idx="34">
                  <c:v>2912.80</c:v>
                </c:pt>
                <c:pt idx="35">
                  <c:v>2256.04</c:v>
                </c:pt>
                <c:pt idx="36">
                  <c:v>2007.71</c:v>
                </c:pt>
                <c:pt idx="37">
                  <c:v>1244.25</c:v>
                </c:pt>
                <c:pt idx="38">
                  <c:v>2290.49</c:v>
                </c:pt>
                <c:pt idx="39">
                  <c:v>2982.16</c:v>
                </c:pt>
                <c:pt idx="40">
                  <c:v>3195.83</c:v>
                </c:pt>
                <c:pt idx="41">
                  <c:v>1981.68</c:v>
                </c:pt>
                <c:pt idx="42">
                  <c:v>2227.08</c:v>
                </c:pt>
                <c:pt idx="43">
                  <c:v>2672.59</c:v>
                </c:pt>
                <c:pt idx="44">
                  <c:v>2668.71</c:v>
                </c:pt>
                <c:pt idx="45">
                  <c:v>2122.41</c:v>
                </c:pt>
                <c:pt idx="46">
                  <c:v>1916.99</c:v>
                </c:pt>
                <c:pt idx="47">
                  <c:v>1961.10</c:v>
                </c:pt>
                <c:pt idx="48">
                  <c:v>2420.44</c:v>
                </c:pt>
                <c:pt idx="49">
                  <c:v>2282.59</c:v>
                </c:pt>
                <c:pt idx="50">
                  <c:v>2319.89</c:v>
                </c:pt>
                <c:pt idx="51">
                  <c:v>2351.48</c:v>
                </c:pt>
                <c:pt idx="52">
                  <c:v>2602.85</c:v>
                </c:pt>
                <c:pt idx="53">
                  <c:v>858.12</c:v>
                </c:pt>
                <c:pt idx="54">
                  <c:v>2193.64</c:v>
                </c:pt>
                <c:pt idx="55">
                  <c:v>2331.09</c:v>
                </c:pt>
                <c:pt idx="56">
                  <c:v>1906.75</c:v>
                </c:pt>
                <c:pt idx="57">
                  <c:v>2349.92</c:v>
                </c:pt>
                <c:pt idx="58">
                  <c:v>1633.06</c:v>
                </c:pt>
                <c:pt idx="59">
                  <c:v>2542.19</c:v>
                </c:pt>
                <c:pt idx="60">
                  <c:v>2490.95</c:v>
                </c:pt>
                <c:pt idx="61">
                  <c:v>1765.56</c:v>
                </c:pt>
                <c:pt idx="62">
                  <c:v>947.95</c:v>
                </c:pt>
                <c:pt idx="63">
                  <c:v>2210.08</c:v>
                </c:pt>
                <c:pt idx="64">
                  <c:v>2859.71</c:v>
                </c:pt>
                <c:pt idx="65">
                  <c:v>2478.85</c:v>
                </c:pt>
                <c:pt idx="66">
                  <c:v>2463.34</c:v>
                </c:pt>
                <c:pt idx="67">
                  <c:v>2131.44</c:v>
                </c:pt>
                <c:pt idx="68">
                  <c:v>916.94</c:v>
                </c:pt>
                <c:pt idx="69">
                  <c:v>1547.13</c:v>
                </c:pt>
                <c:pt idx="70">
                  <c:v>2412.67</c:v>
                </c:pt>
                <c:pt idx="71">
                  <c:v>2455.45</c:v>
                </c:pt>
                <c:pt idx="72">
                  <c:v>3384.43</c:v>
                </c:pt>
                <c:pt idx="73">
                  <c:v>2325.82</c:v>
                </c:pt>
                <c:pt idx="74">
                  <c:v>3629.35</c:v>
                </c:pt>
                <c:pt idx="75">
                  <c:v>4038.40</c:v>
                </c:pt>
                <c:pt idx="76">
                  <c:v>4281.28</c:v>
                </c:pt>
                <c:pt idx="77">
                  <c:v>1834.12</c:v>
                </c:pt>
                <c:pt idx="78">
                  <c:v>2513.35</c:v>
                </c:pt>
                <c:pt idx="79">
                  <c:v>3274.24</c:v>
                </c:pt>
                <c:pt idx="80">
                  <c:v>3749.44</c:v>
                </c:pt>
                <c:pt idx="81">
                  <c:v>3972.27</c:v>
                </c:pt>
                <c:pt idx="82">
                  <c:v>3166.90</c:v>
                </c:pt>
                <c:pt idx="83">
                  <c:v>2111.93</c:v>
                </c:pt>
                <c:pt idx="84">
                  <c:v>2430.59</c:v>
                </c:pt>
                <c:pt idx="85">
                  <c:v>2015.30</c:v>
                </c:pt>
                <c:pt idx="86">
                  <c:v>2428.18</c:v>
                </c:pt>
                <c:pt idx="87">
                  <c:v>3021.01</c:v>
                </c:pt>
                <c:pt idx="88">
                  <c:v>2852.22</c:v>
                </c:pt>
                <c:pt idx="89">
                  <c:v>2802.82</c:v>
                </c:pt>
                <c:pt idx="90">
                  <c:v>3770.56</c:v>
                </c:pt>
                <c:pt idx="91">
                  <c:v>3514.20</c:v>
                </c:pt>
                <c:pt idx="92">
                  <c:v>3797.67</c:v>
                </c:pt>
                <c:pt idx="93">
                  <c:v>2457.59</c:v>
                </c:pt>
                <c:pt idx="94">
                  <c:v>1324.26</c:v>
                </c:pt>
                <c:pt idx="95">
                  <c:v>1399.26</c:v>
                </c:pt>
                <c:pt idx="96">
                  <c:v>2535.16</c:v>
                </c:pt>
                <c:pt idx="97">
                  <c:v>3276.01</c:v>
                </c:pt>
                <c:pt idx="98">
                  <c:v>3487.07</c:v>
                </c:pt>
                <c:pt idx="99">
                  <c:v>3463.02</c:v>
                </c:pt>
                <c:pt idx="100">
                  <c:v>3866.42</c:v>
                </c:pt>
                <c:pt idx="101">
                  <c:v>3216.83</c:v>
                </c:pt>
                <c:pt idx="102">
                  <c:v>2485.50</c:v>
                </c:pt>
                <c:pt idx="103">
                  <c:v>2655.67</c:v>
                </c:pt>
                <c:pt idx="104">
                  <c:v>3072.99</c:v>
                </c:pt>
                <c:pt idx="105">
                  <c:v>3323.25</c:v>
                </c:pt>
                <c:pt idx="106">
                  <c:v>5094.12</c:v>
                </c:pt>
                <c:pt idx="107">
                  <c:v>5257.14</c:v>
                </c:pt>
                <c:pt idx="108">
                  <c:v>3110.64</c:v>
                </c:pt>
                <c:pt idx="109">
                  <c:v>3668.70</c:v>
                </c:pt>
                <c:pt idx="110">
                  <c:v>3449.98</c:v>
                </c:pt>
                <c:pt idx="111">
                  <c:v>4059.99</c:v>
                </c:pt>
                <c:pt idx="112">
                  <c:v>4458.22</c:v>
                </c:pt>
                <c:pt idx="113">
                  <c:v>4007.71</c:v>
                </c:pt>
                <c:pt idx="114">
                  <c:v>4913.28</c:v>
                </c:pt>
                <c:pt idx="115">
                  <c:v>3900.42</c:v>
                </c:pt>
                <c:pt idx="116">
                  <c:v>4578.64</c:v>
                </c:pt>
                <c:pt idx="117">
                  <c:v>4329.43</c:v>
                </c:pt>
                <c:pt idx="118">
                  <c:v>3172.29</c:v>
                </c:pt>
                <c:pt idx="119">
                  <c:v>1321.62</c:v>
                </c:pt>
                <c:pt idx="120">
                  <c:v>1401.91</c:v>
                </c:pt>
                <c:pt idx="121">
                  <c:v>3371.99</c:v>
                </c:pt>
                <c:pt idx="122">
                  <c:v>3047.86</c:v>
                </c:pt>
                <c:pt idx="123">
                  <c:v>3057.23</c:v>
                </c:pt>
                <c:pt idx="124">
                  <c:v>2429.30</c:v>
                </c:pt>
                <c:pt idx="125">
                  <c:v>2241.76</c:v>
                </c:pt>
                <c:pt idx="126">
                  <c:v>2596.97</c:v>
                </c:pt>
                <c:pt idx="127">
                  <c:v>1276.73</c:v>
                </c:pt>
                <c:pt idx="128">
                  <c:v>1128.43</c:v>
                </c:pt>
                <c:pt idx="129">
                  <c:v>1875.46</c:v>
                </c:pt>
                <c:pt idx="130">
                  <c:v>2358.78</c:v>
                </c:pt>
                <c:pt idx="131">
                  <c:v>1042.71</c:v>
                </c:pt>
                <c:pt idx="132">
                  <c:v>1094.22</c:v>
                </c:pt>
                <c:pt idx="133">
                  <c:v>838.60</c:v>
                </c:pt>
                <c:pt idx="134">
                  <c:v>805.64</c:v>
                </c:pt>
                <c:pt idx="135">
                  <c:v>1553.13</c:v>
                </c:pt>
                <c:pt idx="136">
                  <c:v>1361.62</c:v>
                </c:pt>
                <c:pt idx="137">
                  <c:v>1154.25</c:v>
                </c:pt>
                <c:pt idx="138">
                  <c:v>2328.19</c:v>
                </c:pt>
                <c:pt idx="139">
                  <c:v>1516.70</c:v>
                </c:pt>
                <c:pt idx="140">
                  <c:v>2587.89</c:v>
                </c:pt>
                <c:pt idx="141">
                  <c:v>1832.32</c:v>
                </c:pt>
                <c:pt idx="142">
                  <c:v>2313.20</c:v>
                </c:pt>
                <c:pt idx="143">
                  <c:v>922.16</c:v>
                </c:pt>
                <c:pt idx="144">
                  <c:v>2443.23</c:v>
                </c:pt>
                <c:pt idx="145">
                  <c:v>3420.54</c:v>
                </c:pt>
                <c:pt idx="146">
                  <c:v>3117.76</c:v>
                </c:pt>
                <c:pt idx="147">
                  <c:v>2543.49</c:v>
                </c:pt>
                <c:pt idx="148">
                  <c:v>3431.59</c:v>
                </c:pt>
                <c:pt idx="149">
                  <c:v>2274.70</c:v>
                </c:pt>
                <c:pt idx="150">
                  <c:v>2657.91</c:v>
                </c:pt>
                <c:pt idx="151">
                  <c:v>2939.23</c:v>
                </c:pt>
                <c:pt idx="152">
                  <c:v>1821.60</c:v>
                </c:pt>
                <c:pt idx="153">
                  <c:v>2590.02</c:v>
                </c:pt>
                <c:pt idx="154">
                  <c:v>2109.37</c:v>
                </c:pt>
              </c:numCache>
            </c:numRef>
          </c:yVal>
        </c:ser>
        <c:ser>
          <c:idx val="1"/>
          <c:order val="1"/>
          <c:smooth val="0"/>
          <c:tx>
            <c:strRef>
              <c:f>Sheet1!$C$1</c:f>
              <c:strCache>
                <c:ptCount val="1"/>
                <c:pt idx="0">
                  <c:v>Front End Read IOPS</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3373.20</c:v>
                </c:pt>
                <c:pt idx="1">
                  <c:v>4116.10</c:v>
                </c:pt>
                <c:pt idx="2">
                  <c:v>3349.09</c:v>
                </c:pt>
                <c:pt idx="3">
                  <c:v>3129.60</c:v>
                </c:pt>
                <c:pt idx="4">
                  <c:v>2152.20</c:v>
                </c:pt>
                <c:pt idx="5">
                  <c:v>2780.46</c:v>
                </c:pt>
                <c:pt idx="6">
                  <c:v>3222.28</c:v>
                </c:pt>
                <c:pt idx="7">
                  <c:v>1891.06</c:v>
                </c:pt>
                <c:pt idx="8">
                  <c:v>2482.99</c:v>
                </c:pt>
                <c:pt idx="9">
                  <c:v>808.74</c:v>
                </c:pt>
                <c:pt idx="10">
                  <c:v>1194.48</c:v>
                </c:pt>
                <c:pt idx="11">
                  <c:v>877.21</c:v>
                </c:pt>
                <c:pt idx="12">
                  <c:v>817.04</c:v>
                </c:pt>
                <c:pt idx="13">
                  <c:v>1409.02</c:v>
                </c:pt>
                <c:pt idx="14">
                  <c:v>815.74</c:v>
                </c:pt>
                <c:pt idx="15">
                  <c:v>2081.70</c:v>
                </c:pt>
                <c:pt idx="16">
                  <c:v>2691.63</c:v>
                </c:pt>
                <c:pt idx="17">
                  <c:v>788.51</c:v>
                </c:pt>
                <c:pt idx="18">
                  <c:v>2864.01</c:v>
                </c:pt>
                <c:pt idx="19">
                  <c:v>2465.51</c:v>
                </c:pt>
                <c:pt idx="20">
                  <c:v>2051.01</c:v>
                </c:pt>
                <c:pt idx="21">
                  <c:v>999.15</c:v>
                </c:pt>
                <c:pt idx="22">
                  <c:v>1768.90</c:v>
                </c:pt>
                <c:pt idx="23">
                  <c:v>1628.85</c:v>
                </c:pt>
                <c:pt idx="24">
                  <c:v>1374.62</c:v>
                </c:pt>
                <c:pt idx="25">
                  <c:v>1841.96</c:v>
                </c:pt>
                <c:pt idx="26">
                  <c:v>2009.23</c:v>
                </c:pt>
                <c:pt idx="27">
                  <c:v>2320.89</c:v>
                </c:pt>
                <c:pt idx="28">
                  <c:v>2835.23</c:v>
                </c:pt>
                <c:pt idx="29">
                  <c:v>1243.98</c:v>
                </c:pt>
                <c:pt idx="30">
                  <c:v>1627.36</c:v>
                </c:pt>
                <c:pt idx="31">
                  <c:v>1918.60</c:v>
                </c:pt>
                <c:pt idx="32">
                  <c:v>2062.77</c:v>
                </c:pt>
                <c:pt idx="33">
                  <c:v>1838.22</c:v>
                </c:pt>
                <c:pt idx="34">
                  <c:v>2873.34</c:v>
                </c:pt>
                <c:pt idx="35">
                  <c:v>2209.11</c:v>
                </c:pt>
                <c:pt idx="36">
                  <c:v>1470.90</c:v>
                </c:pt>
                <c:pt idx="37">
                  <c:v>693.87</c:v>
                </c:pt>
                <c:pt idx="38">
                  <c:v>1774.57</c:v>
                </c:pt>
                <c:pt idx="39">
                  <c:v>2414.03</c:v>
                </c:pt>
                <c:pt idx="40">
                  <c:v>2663.52</c:v>
                </c:pt>
                <c:pt idx="41">
                  <c:v>1388.42</c:v>
                </c:pt>
                <c:pt idx="42">
                  <c:v>1707.59</c:v>
                </c:pt>
                <c:pt idx="43">
                  <c:v>2172.13</c:v>
                </c:pt>
                <c:pt idx="44">
                  <c:v>2187.85</c:v>
                </c:pt>
                <c:pt idx="45">
                  <c:v>1869.12</c:v>
                </c:pt>
                <c:pt idx="46">
                  <c:v>1867.04</c:v>
                </c:pt>
                <c:pt idx="47">
                  <c:v>1909.38</c:v>
                </c:pt>
                <c:pt idx="48">
                  <c:v>2877.96</c:v>
                </c:pt>
                <c:pt idx="49">
                  <c:v>2342.34</c:v>
                </c:pt>
                <c:pt idx="50">
                  <c:v>2263.01</c:v>
                </c:pt>
                <c:pt idx="51">
                  <c:v>2304.50</c:v>
                </c:pt>
                <c:pt idx="52">
                  <c:v>2552.40</c:v>
                </c:pt>
                <c:pt idx="53">
                  <c:v>819.13</c:v>
                </c:pt>
                <c:pt idx="54">
                  <c:v>2119.06</c:v>
                </c:pt>
                <c:pt idx="55">
                  <c:v>2280.95</c:v>
                </c:pt>
                <c:pt idx="56">
                  <c:v>1861.68</c:v>
                </c:pt>
                <c:pt idx="57">
                  <c:v>2346.13</c:v>
                </c:pt>
                <c:pt idx="58">
                  <c:v>1630.88</c:v>
                </c:pt>
                <c:pt idx="59">
                  <c:v>2478.31</c:v>
                </c:pt>
                <c:pt idx="60">
                  <c:v>2409.44</c:v>
                </c:pt>
                <c:pt idx="61">
                  <c:v>1718.83</c:v>
                </c:pt>
                <c:pt idx="62">
                  <c:v>893.69</c:v>
                </c:pt>
                <c:pt idx="63">
                  <c:v>2128.59</c:v>
                </c:pt>
                <c:pt idx="64">
                  <c:v>2818.22</c:v>
                </c:pt>
                <c:pt idx="65">
                  <c:v>2433.60</c:v>
                </c:pt>
                <c:pt idx="66">
                  <c:v>2364.16</c:v>
                </c:pt>
                <c:pt idx="67">
                  <c:v>2074.82</c:v>
                </c:pt>
                <c:pt idx="68">
                  <c:v>875.77</c:v>
                </c:pt>
                <c:pt idx="69">
                  <c:v>1548.01</c:v>
                </c:pt>
                <c:pt idx="70">
                  <c:v>2379.63</c:v>
                </c:pt>
                <c:pt idx="71">
                  <c:v>2517.66</c:v>
                </c:pt>
                <c:pt idx="72">
                  <c:v>3033.85</c:v>
                </c:pt>
                <c:pt idx="73">
                  <c:v>1792.25</c:v>
                </c:pt>
                <c:pt idx="74">
                  <c:v>3063.70</c:v>
                </c:pt>
                <c:pt idx="75">
                  <c:v>3419.42</c:v>
                </c:pt>
                <c:pt idx="76">
                  <c:v>3680.47</c:v>
                </c:pt>
                <c:pt idx="77">
                  <c:v>1270.83</c:v>
                </c:pt>
                <c:pt idx="78">
                  <c:v>1998.17</c:v>
                </c:pt>
                <c:pt idx="79">
                  <c:v>2722.21</c:v>
                </c:pt>
                <c:pt idx="80">
                  <c:v>3381.48</c:v>
                </c:pt>
                <c:pt idx="81">
                  <c:v>3687.69</c:v>
                </c:pt>
                <c:pt idx="82">
                  <c:v>3124.69</c:v>
                </c:pt>
                <c:pt idx="83">
                  <c:v>2053.39</c:v>
                </c:pt>
                <c:pt idx="84">
                  <c:v>2034.20</c:v>
                </c:pt>
                <c:pt idx="85">
                  <c:v>1840.21</c:v>
                </c:pt>
                <c:pt idx="86">
                  <c:v>2316.33</c:v>
                </c:pt>
                <c:pt idx="87">
                  <c:v>2948.07</c:v>
                </c:pt>
                <c:pt idx="88">
                  <c:v>2814.55</c:v>
                </c:pt>
                <c:pt idx="89">
                  <c:v>2772.31</c:v>
                </c:pt>
                <c:pt idx="90">
                  <c:v>3682.53</c:v>
                </c:pt>
                <c:pt idx="91">
                  <c:v>3442.66</c:v>
                </c:pt>
                <c:pt idx="92">
                  <c:v>3615.38</c:v>
                </c:pt>
                <c:pt idx="93">
                  <c:v>2398.28</c:v>
                </c:pt>
                <c:pt idx="94">
                  <c:v>1242.48</c:v>
                </c:pt>
                <c:pt idx="95">
                  <c:v>1309.34</c:v>
                </c:pt>
                <c:pt idx="96">
                  <c:v>2628.77</c:v>
                </c:pt>
                <c:pt idx="97">
                  <c:v>2931.20</c:v>
                </c:pt>
                <c:pt idx="98">
                  <c:v>3096.09</c:v>
                </c:pt>
                <c:pt idx="99">
                  <c:v>3048.09</c:v>
                </c:pt>
                <c:pt idx="100">
                  <c:v>3536.26</c:v>
                </c:pt>
                <c:pt idx="101">
                  <c:v>3092.34</c:v>
                </c:pt>
                <c:pt idx="102">
                  <c:v>2425.50</c:v>
                </c:pt>
                <c:pt idx="103">
                  <c:v>2565.14</c:v>
                </c:pt>
                <c:pt idx="104">
                  <c:v>3021.53</c:v>
                </c:pt>
                <c:pt idx="105">
                  <c:v>3282.00</c:v>
                </c:pt>
                <c:pt idx="106">
                  <c:v>4989.43</c:v>
                </c:pt>
                <c:pt idx="107">
                  <c:v>5127.32</c:v>
                </c:pt>
                <c:pt idx="108">
                  <c:v>3009.05</c:v>
                </c:pt>
                <c:pt idx="109">
                  <c:v>3584.52</c:v>
                </c:pt>
                <c:pt idx="110">
                  <c:v>3416.55</c:v>
                </c:pt>
                <c:pt idx="111">
                  <c:v>3976.78</c:v>
                </c:pt>
                <c:pt idx="112">
                  <c:v>4395.43</c:v>
                </c:pt>
                <c:pt idx="113">
                  <c:v>3927.89</c:v>
                </c:pt>
                <c:pt idx="114">
                  <c:v>4850.70</c:v>
                </c:pt>
                <c:pt idx="115">
                  <c:v>3827.17</c:v>
                </c:pt>
                <c:pt idx="116">
                  <c:v>4559.91</c:v>
                </c:pt>
                <c:pt idx="117">
                  <c:v>4289.72</c:v>
                </c:pt>
                <c:pt idx="118">
                  <c:v>3634.90</c:v>
                </c:pt>
                <c:pt idx="119">
                  <c:v>2464.86</c:v>
                </c:pt>
                <c:pt idx="120">
                  <c:v>1486.64</c:v>
                </c:pt>
                <c:pt idx="121">
                  <c:v>3058.01</c:v>
                </c:pt>
                <c:pt idx="122">
                  <c:v>2721.31</c:v>
                </c:pt>
                <c:pt idx="123">
                  <c:v>2707.59</c:v>
                </c:pt>
                <c:pt idx="124">
                  <c:v>2174.76</c:v>
                </c:pt>
                <c:pt idx="125">
                  <c:v>2200.26</c:v>
                </c:pt>
                <c:pt idx="126">
                  <c:v>2520.88</c:v>
                </c:pt>
                <c:pt idx="127">
                  <c:v>1235.32</c:v>
                </c:pt>
                <c:pt idx="128">
                  <c:v>1110.12</c:v>
                </c:pt>
                <c:pt idx="129">
                  <c:v>1884.67</c:v>
                </c:pt>
                <c:pt idx="130">
                  <c:v>2286.93</c:v>
                </c:pt>
                <c:pt idx="131">
                  <c:v>991.50</c:v>
                </c:pt>
                <c:pt idx="132">
                  <c:v>1047.24</c:v>
                </c:pt>
                <c:pt idx="133">
                  <c:v>785.93</c:v>
                </c:pt>
                <c:pt idx="134">
                  <c:v>785.32</c:v>
                </c:pt>
                <c:pt idx="135">
                  <c:v>1513.81</c:v>
                </c:pt>
                <c:pt idx="136">
                  <c:v>1327.89</c:v>
                </c:pt>
                <c:pt idx="137">
                  <c:v>1107.44</c:v>
                </c:pt>
                <c:pt idx="138">
                  <c:v>2271.49</c:v>
                </c:pt>
                <c:pt idx="139">
                  <c:v>1473.44</c:v>
                </c:pt>
                <c:pt idx="140">
                  <c:v>2587.93</c:v>
                </c:pt>
                <c:pt idx="141">
                  <c:v>1845.92</c:v>
                </c:pt>
                <c:pt idx="142">
                  <c:v>2232.98</c:v>
                </c:pt>
                <c:pt idx="143">
                  <c:v>1054.94</c:v>
                </c:pt>
                <c:pt idx="144">
                  <c:v>2655.83</c:v>
                </c:pt>
                <c:pt idx="145">
                  <c:v>3345.25</c:v>
                </c:pt>
                <c:pt idx="146">
                  <c:v>3582.79</c:v>
                </c:pt>
                <c:pt idx="147">
                  <c:v>2557.09</c:v>
                </c:pt>
                <c:pt idx="148">
                  <c:v>3804.91</c:v>
                </c:pt>
                <c:pt idx="149">
                  <c:v>3196.32</c:v>
                </c:pt>
                <c:pt idx="150">
                  <c:v>3114.96</c:v>
                </c:pt>
                <c:pt idx="151">
                  <c:v>3397.24</c:v>
                </c:pt>
                <c:pt idx="152">
                  <c:v>2393.75</c:v>
                </c:pt>
                <c:pt idx="153">
                  <c:v>3492.42</c:v>
                </c:pt>
                <c:pt idx="154">
                  <c:v>3150.89</c:v>
                </c:pt>
              </c:numCache>
            </c:numRef>
          </c:yVal>
        </c:ser>
        <c:axId val="81357610"/>
        <c:axId val="81357611"/>
      </c:scatterChart>
      <c:valAx>
        <c:axId val="8135761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11"/>
        <c:crosses val="autoZero"/>
      </c:valAx>
      <c:valAx>
        <c:axId val="81357611"/>
        <c:scaling>
          <c:orientation val="minMax"/>
        </c:scaling>
        <c:delete val="0"/>
        <c:axPos val="l"/>
        <c:title>
          <c:tx>
            <c:rich>
              <a:bodyPr rot="-5400000" vert="horz"/>
              <a:lstStyle/>
              <a:p>
                <a:pPr>
                  <a:defRPr/>
                </a:pPr>
                <a:r>
                  <a:rPr lang="en-US"/>
                  <a:t>IOPS</a:t>
                </a:r>
              </a:p>
            </c:rich>
          </c:tx>
          <c:layout/>
          <c:overlay val="0"/>
        </c:title>
        <c:numFmt formatCode="#,##0" sourceLinked="0"/>
        <c:majorTickMark val="cross"/>
        <c:minorTickMark val="cross"/>
        <c:tickLblPos val="nextTo"/>
        <c:crossAx val="8135761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Response Time (ms)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3.24</c:v>
                </c:pt>
                <c:pt idx="1">
                  <c:v>2.59</c:v>
                </c:pt>
                <c:pt idx="2">
                  <c:v>2.19</c:v>
                </c:pt>
                <c:pt idx="3">
                  <c:v>2.13</c:v>
                </c:pt>
                <c:pt idx="4">
                  <c:v>1.82</c:v>
                </c:pt>
                <c:pt idx="5">
                  <c:v>1.50</c:v>
                </c:pt>
                <c:pt idx="6">
                  <c:v>2.04</c:v>
                </c:pt>
                <c:pt idx="7">
                  <c:v>1.93</c:v>
                </c:pt>
                <c:pt idx="8">
                  <c:v>2.47</c:v>
                </c:pt>
                <c:pt idx="9">
                  <c:v>2.81</c:v>
                </c:pt>
                <c:pt idx="10">
                  <c:v>2.23</c:v>
                </c:pt>
                <c:pt idx="11">
                  <c:v>2.17</c:v>
                </c:pt>
                <c:pt idx="12">
                  <c:v>2.28</c:v>
                </c:pt>
                <c:pt idx="13">
                  <c:v>2.70</c:v>
                </c:pt>
                <c:pt idx="14">
                  <c:v>2.65</c:v>
                </c:pt>
                <c:pt idx="15">
                  <c:v>1.88</c:v>
                </c:pt>
                <c:pt idx="16">
                  <c:v>2.15</c:v>
                </c:pt>
                <c:pt idx="17">
                  <c:v>1.48</c:v>
                </c:pt>
                <c:pt idx="18">
                  <c:v>2.77</c:v>
                </c:pt>
                <c:pt idx="19">
                  <c:v>1.97</c:v>
                </c:pt>
                <c:pt idx="20">
                  <c:v>1.95</c:v>
                </c:pt>
                <c:pt idx="21">
                  <c:v>2.16</c:v>
                </c:pt>
                <c:pt idx="22">
                  <c:v>2.58</c:v>
                </c:pt>
                <c:pt idx="23">
                  <c:v>2.28</c:v>
                </c:pt>
                <c:pt idx="24">
                  <c:v>3.47</c:v>
                </c:pt>
                <c:pt idx="25">
                  <c:v>2.84</c:v>
                </c:pt>
                <c:pt idx="26">
                  <c:v>2.22</c:v>
                </c:pt>
                <c:pt idx="27">
                  <c:v>2.99</c:v>
                </c:pt>
                <c:pt idx="28">
                  <c:v>2.90</c:v>
                </c:pt>
                <c:pt idx="29">
                  <c:v>2.77</c:v>
                </c:pt>
                <c:pt idx="30">
                  <c:v>2.54</c:v>
                </c:pt>
                <c:pt idx="31">
                  <c:v>2.35</c:v>
                </c:pt>
                <c:pt idx="32">
                  <c:v>2.83</c:v>
                </c:pt>
                <c:pt idx="33">
                  <c:v>2.49</c:v>
                </c:pt>
                <c:pt idx="34">
                  <c:v>2.97</c:v>
                </c:pt>
                <c:pt idx="35">
                  <c:v>2.04</c:v>
                </c:pt>
                <c:pt idx="36">
                  <c:v>1.90</c:v>
                </c:pt>
                <c:pt idx="37">
                  <c:v>1.78</c:v>
                </c:pt>
                <c:pt idx="38">
                  <c:v>1.80</c:v>
                </c:pt>
                <c:pt idx="39">
                  <c:v>2.20</c:v>
                </c:pt>
                <c:pt idx="40">
                  <c:v>2.50</c:v>
                </c:pt>
                <c:pt idx="41">
                  <c:v>1.94</c:v>
                </c:pt>
                <c:pt idx="42">
                  <c:v>2.34</c:v>
                </c:pt>
                <c:pt idx="43">
                  <c:v>2.27</c:v>
                </c:pt>
                <c:pt idx="44">
                  <c:v>2.04</c:v>
                </c:pt>
                <c:pt idx="45">
                  <c:v>2.52</c:v>
                </c:pt>
                <c:pt idx="46">
                  <c:v>2.22</c:v>
                </c:pt>
                <c:pt idx="47">
                  <c:v>2.26</c:v>
                </c:pt>
                <c:pt idx="48">
                  <c:v>2.69</c:v>
                </c:pt>
                <c:pt idx="49">
                  <c:v>2.15</c:v>
                </c:pt>
                <c:pt idx="50">
                  <c:v>1.78</c:v>
                </c:pt>
                <c:pt idx="51">
                  <c:v>2.57</c:v>
                </c:pt>
                <c:pt idx="52">
                  <c:v>2.93</c:v>
                </c:pt>
                <c:pt idx="53">
                  <c:v>2.45</c:v>
                </c:pt>
                <c:pt idx="54">
                  <c:v>3.06</c:v>
                </c:pt>
                <c:pt idx="55">
                  <c:v>2.71</c:v>
                </c:pt>
                <c:pt idx="56">
                  <c:v>2.39</c:v>
                </c:pt>
                <c:pt idx="57">
                  <c:v>2.68</c:v>
                </c:pt>
                <c:pt idx="58">
                  <c:v>3.18</c:v>
                </c:pt>
                <c:pt idx="59">
                  <c:v>4.05</c:v>
                </c:pt>
                <c:pt idx="60">
                  <c:v>2.69</c:v>
                </c:pt>
                <c:pt idx="61">
                  <c:v>2.52</c:v>
                </c:pt>
                <c:pt idx="62">
                  <c:v>3.35</c:v>
                </c:pt>
                <c:pt idx="63">
                  <c:v>3.56</c:v>
                </c:pt>
                <c:pt idx="64">
                  <c:v>2.46</c:v>
                </c:pt>
                <c:pt idx="65">
                  <c:v>2.52</c:v>
                </c:pt>
                <c:pt idx="66">
                  <c:v>3.52</c:v>
                </c:pt>
                <c:pt idx="67">
                  <c:v>2.31</c:v>
                </c:pt>
                <c:pt idx="68">
                  <c:v>2.40</c:v>
                </c:pt>
                <c:pt idx="69">
                  <c:v>2.37</c:v>
                </c:pt>
                <c:pt idx="70">
                  <c:v>2.79</c:v>
                </c:pt>
                <c:pt idx="71">
                  <c:v>2.72</c:v>
                </c:pt>
                <c:pt idx="72">
                  <c:v>2.97</c:v>
                </c:pt>
                <c:pt idx="73">
                  <c:v>2.96</c:v>
                </c:pt>
                <c:pt idx="74">
                  <c:v>3.27</c:v>
                </c:pt>
                <c:pt idx="75">
                  <c:v>2.91</c:v>
                </c:pt>
                <c:pt idx="76">
                  <c:v>2.93</c:v>
                </c:pt>
                <c:pt idx="77">
                  <c:v>2.26</c:v>
                </c:pt>
                <c:pt idx="78">
                  <c:v>1.88</c:v>
                </c:pt>
                <c:pt idx="79">
                  <c:v>2.64</c:v>
                </c:pt>
                <c:pt idx="80">
                  <c:v>2.93</c:v>
                </c:pt>
                <c:pt idx="81">
                  <c:v>3.47</c:v>
                </c:pt>
                <c:pt idx="82">
                  <c:v>2.49</c:v>
                </c:pt>
                <c:pt idx="83">
                  <c:v>1.92</c:v>
                </c:pt>
                <c:pt idx="84">
                  <c:v>1.68</c:v>
                </c:pt>
                <c:pt idx="85">
                  <c:v>1.91</c:v>
                </c:pt>
                <c:pt idx="86">
                  <c:v>2.81</c:v>
                </c:pt>
                <c:pt idx="87">
                  <c:v>2.39</c:v>
                </c:pt>
                <c:pt idx="88">
                  <c:v>2.38</c:v>
                </c:pt>
                <c:pt idx="89">
                  <c:v>2.34</c:v>
                </c:pt>
                <c:pt idx="90">
                  <c:v>3.34</c:v>
                </c:pt>
                <c:pt idx="91">
                  <c:v>3.42</c:v>
                </c:pt>
                <c:pt idx="92">
                  <c:v>4.13</c:v>
                </c:pt>
                <c:pt idx="93">
                  <c:v>5.02</c:v>
                </c:pt>
                <c:pt idx="94">
                  <c:v>2.37</c:v>
                </c:pt>
                <c:pt idx="95">
                  <c:v>3.25</c:v>
                </c:pt>
                <c:pt idx="96">
                  <c:v>3.69</c:v>
                </c:pt>
                <c:pt idx="97">
                  <c:v>3.96</c:v>
                </c:pt>
                <c:pt idx="98">
                  <c:v>4.07</c:v>
                </c:pt>
                <c:pt idx="99">
                  <c:v>3.96</c:v>
                </c:pt>
                <c:pt idx="100">
                  <c:v>3.35</c:v>
                </c:pt>
                <c:pt idx="101">
                  <c:v>2.90</c:v>
                </c:pt>
                <c:pt idx="102">
                  <c:v>3.21</c:v>
                </c:pt>
                <c:pt idx="103">
                  <c:v>2.61</c:v>
                </c:pt>
                <c:pt idx="104">
                  <c:v>2.57</c:v>
                </c:pt>
                <c:pt idx="105">
                  <c:v>2.74</c:v>
                </c:pt>
                <c:pt idx="106">
                  <c:v>3.50</c:v>
                </c:pt>
                <c:pt idx="107">
                  <c:v>3.27</c:v>
                </c:pt>
                <c:pt idx="108">
                  <c:v>2.71</c:v>
                </c:pt>
                <c:pt idx="109">
                  <c:v>2.65</c:v>
                </c:pt>
                <c:pt idx="110">
                  <c:v>2.59</c:v>
                </c:pt>
                <c:pt idx="111">
                  <c:v>2.82</c:v>
                </c:pt>
                <c:pt idx="112">
                  <c:v>2.47</c:v>
                </c:pt>
                <c:pt idx="113">
                  <c:v>2.53</c:v>
                </c:pt>
                <c:pt idx="114">
                  <c:v>2.58</c:v>
                </c:pt>
                <c:pt idx="115">
                  <c:v>2.44</c:v>
                </c:pt>
                <c:pt idx="116">
                  <c:v>2.28</c:v>
                </c:pt>
                <c:pt idx="117">
                  <c:v>2.24</c:v>
                </c:pt>
                <c:pt idx="118">
                  <c:v>2.18</c:v>
                </c:pt>
                <c:pt idx="119">
                  <c:v>1.77</c:v>
                </c:pt>
                <c:pt idx="120">
                  <c:v>1.82</c:v>
                </c:pt>
                <c:pt idx="121">
                  <c:v>2.09</c:v>
                </c:pt>
                <c:pt idx="122">
                  <c:v>1.89</c:v>
                </c:pt>
                <c:pt idx="123">
                  <c:v>2.17</c:v>
                </c:pt>
                <c:pt idx="124">
                  <c:v>2.27</c:v>
                </c:pt>
                <c:pt idx="125">
                  <c:v>1.52</c:v>
                </c:pt>
                <c:pt idx="126">
                  <c:v>2.21</c:v>
                </c:pt>
                <c:pt idx="127">
                  <c:v>1.56</c:v>
                </c:pt>
                <c:pt idx="128">
                  <c:v>1.53</c:v>
                </c:pt>
                <c:pt idx="129">
                  <c:v>1.85</c:v>
                </c:pt>
                <c:pt idx="130">
                  <c:v>2.91</c:v>
                </c:pt>
                <c:pt idx="131">
                  <c:v>1.62</c:v>
                </c:pt>
                <c:pt idx="132">
                  <c:v>1.45</c:v>
                </c:pt>
                <c:pt idx="133">
                  <c:v>1.55</c:v>
                </c:pt>
                <c:pt idx="134">
                  <c:v>1.35</c:v>
                </c:pt>
                <c:pt idx="135">
                  <c:v>1.84</c:v>
                </c:pt>
                <c:pt idx="136">
                  <c:v>1.45</c:v>
                </c:pt>
                <c:pt idx="137">
                  <c:v>1.41</c:v>
                </c:pt>
                <c:pt idx="138">
                  <c:v>1.75</c:v>
                </c:pt>
                <c:pt idx="139">
                  <c:v>2.02</c:v>
                </c:pt>
                <c:pt idx="140">
                  <c:v>1.84</c:v>
                </c:pt>
                <c:pt idx="141">
                  <c:v>2.02</c:v>
                </c:pt>
                <c:pt idx="142">
                  <c:v>1.99</c:v>
                </c:pt>
                <c:pt idx="143">
                  <c:v>1.44</c:v>
                </c:pt>
                <c:pt idx="144">
                  <c:v>3.03</c:v>
                </c:pt>
                <c:pt idx="145">
                  <c:v>2.28</c:v>
                </c:pt>
                <c:pt idx="146">
                  <c:v>1.90</c:v>
                </c:pt>
                <c:pt idx="147">
                  <c:v>1.89</c:v>
                </c:pt>
                <c:pt idx="148">
                  <c:v>1.68</c:v>
                </c:pt>
                <c:pt idx="149">
                  <c:v>1.76</c:v>
                </c:pt>
                <c:pt idx="150">
                  <c:v>1.66</c:v>
                </c:pt>
                <c:pt idx="151">
                  <c:v>1.72</c:v>
                </c:pt>
                <c:pt idx="152">
                  <c:v>1.51</c:v>
                </c:pt>
                <c:pt idx="153">
                  <c:v>1.67</c:v>
                </c:pt>
                <c:pt idx="154">
                  <c:v>1.58</c:v>
                </c:pt>
              </c:numCache>
            </c:numRef>
          </c:yVal>
        </c:ser>
        <c:ser>
          <c:idx val="1"/>
          <c:order val="1"/>
          <c:marker>
            <c:symbol val="none"/>
          </c:marker>
          <c:yVal>
            <c:numLit>
              <c:formatCode>General</c:formatCode>
              <c:ptCount val="1"/>
              <c:pt idx="0">
                <c:v>1</c:v>
              </c:pt>
            </c:numLit>
          </c:yVal>
          <c:smooth val="0"/>
        </c:ser>
        <c:axId val="81357614"/>
        <c:axId val="81357615"/>
      </c:scatterChart>
      <c:valAx>
        <c:axId val="8135761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15"/>
        <c:crosses val="autoZero"/>
      </c:valAx>
      <c:valAx>
        <c:axId val="81357615"/>
        <c:scaling>
          <c:orientation val="minMax"/>
        </c:scaling>
        <c:delete val="0"/>
        <c:axPos val="l"/>
        <c:title>
          <c:tx>
            <c:rich>
              <a:bodyPr rot="-5400000" vert="horz"/>
              <a:lstStyle/>
              <a:p>
                <a:pPr>
                  <a:defRPr/>
                </a:pPr>
                <a:r>
                  <a:rPr lang="en-US"/>
                  <a:t>Response Time (ms)</a:t>
                </a:r>
              </a:p>
            </c:rich>
          </c:tx>
          <c:layout/>
          <c:overlay val="0"/>
        </c:title>
        <c:numFmt formatCode="#,##0.00" sourceLinked="0"/>
        <c:majorTickMark val="cross"/>
        <c:minorTickMark val="cross"/>
        <c:tickLblPos val="nextTo"/>
        <c:crossAx val="81357614"/>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cdsdbqa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438.21</c:v>
                </c:pt>
                <c:pt idx="1">
                  <c:v>812.10</c:v>
                </c:pt>
                <c:pt idx="2">
                  <c:v>6.87</c:v>
                </c:pt>
                <c:pt idx="3">
                  <c:v>2.48</c:v>
                </c:pt>
                <c:pt idx="4">
                  <c:v>2.30</c:v>
                </c:pt>
                <c:pt idx="5">
                  <c:v>2.17</c:v>
                </c:pt>
                <c:pt idx="6">
                  <c:v>2.39</c:v>
                </c:pt>
                <c:pt idx="7">
                  <c:v>2.40</c:v>
                </c:pt>
                <c:pt idx="8">
                  <c:v>2.22</c:v>
                </c:pt>
                <c:pt idx="9">
                  <c:v>2.30</c:v>
                </c:pt>
                <c:pt idx="10">
                  <c:v>2.27</c:v>
                </c:pt>
                <c:pt idx="11">
                  <c:v>2.41</c:v>
                </c:pt>
                <c:pt idx="12">
                  <c:v>2.58</c:v>
                </c:pt>
                <c:pt idx="13">
                  <c:v>4.38</c:v>
                </c:pt>
                <c:pt idx="14">
                  <c:v>2.60</c:v>
                </c:pt>
                <c:pt idx="15">
                  <c:v>2.52</c:v>
                </c:pt>
                <c:pt idx="16">
                  <c:v>2.27</c:v>
                </c:pt>
                <c:pt idx="17">
                  <c:v>2.31</c:v>
                </c:pt>
                <c:pt idx="18">
                  <c:v>2.30</c:v>
                </c:pt>
                <c:pt idx="19">
                  <c:v>2.40</c:v>
                </c:pt>
                <c:pt idx="20">
                  <c:v>2.21</c:v>
                </c:pt>
                <c:pt idx="21">
                  <c:v>2.37</c:v>
                </c:pt>
                <c:pt idx="22">
                  <c:v>2.36</c:v>
                </c:pt>
                <c:pt idx="23">
                  <c:v>2.31</c:v>
                </c:pt>
                <c:pt idx="24">
                  <c:v>2.61</c:v>
                </c:pt>
                <c:pt idx="25">
                  <c:v>4.25</c:v>
                </c:pt>
                <c:pt idx="26">
                  <c:v>2.19</c:v>
                </c:pt>
                <c:pt idx="27">
                  <c:v>2.37</c:v>
                </c:pt>
                <c:pt idx="28">
                  <c:v>2.49</c:v>
                </c:pt>
                <c:pt idx="29">
                  <c:v>2.18</c:v>
                </c:pt>
                <c:pt idx="30">
                  <c:v>2.36</c:v>
                </c:pt>
                <c:pt idx="31">
                  <c:v>2.25</c:v>
                </c:pt>
                <c:pt idx="32">
                  <c:v>2.33</c:v>
                </c:pt>
                <c:pt idx="33">
                  <c:v>2.25</c:v>
                </c:pt>
                <c:pt idx="34">
                  <c:v>2.33</c:v>
                </c:pt>
                <c:pt idx="35">
                  <c:v>2.40</c:v>
                </c:pt>
                <c:pt idx="36">
                  <c:v>2.57</c:v>
                </c:pt>
                <c:pt idx="37">
                  <c:v>4.00</c:v>
                </c:pt>
                <c:pt idx="38">
                  <c:v>2.32</c:v>
                </c:pt>
                <c:pt idx="39">
                  <c:v>2.28</c:v>
                </c:pt>
                <c:pt idx="40">
                  <c:v>2.37</c:v>
                </c:pt>
                <c:pt idx="41">
                  <c:v>2.24</c:v>
                </c:pt>
                <c:pt idx="42">
                  <c:v>2.43</c:v>
                </c:pt>
                <c:pt idx="43">
                  <c:v>2.22</c:v>
                </c:pt>
                <c:pt idx="44">
                  <c:v>2.34</c:v>
                </c:pt>
                <c:pt idx="45">
                  <c:v>2.31</c:v>
                </c:pt>
                <c:pt idx="46">
                  <c:v>2.29</c:v>
                </c:pt>
                <c:pt idx="47">
                  <c:v>2.34</c:v>
                </c:pt>
                <c:pt idx="48">
                  <c:v>2.49</c:v>
                </c:pt>
                <c:pt idx="49">
                  <c:v>6.05</c:v>
                </c:pt>
                <c:pt idx="50">
                  <c:v>5.16</c:v>
                </c:pt>
                <c:pt idx="51">
                  <c:v>2.29</c:v>
                </c:pt>
                <c:pt idx="52">
                  <c:v>2.52</c:v>
                </c:pt>
                <c:pt idx="53">
                  <c:v>2.44</c:v>
                </c:pt>
                <c:pt idx="54">
                  <c:v>2.23</c:v>
                </c:pt>
                <c:pt idx="55">
                  <c:v>2.36</c:v>
                </c:pt>
                <c:pt idx="56">
                  <c:v>2.15</c:v>
                </c:pt>
                <c:pt idx="57">
                  <c:v>2.48</c:v>
                </c:pt>
                <c:pt idx="58">
                  <c:v>2.18</c:v>
                </c:pt>
                <c:pt idx="59">
                  <c:v>2.44</c:v>
                </c:pt>
                <c:pt idx="60">
                  <c:v>2.57</c:v>
                </c:pt>
                <c:pt idx="61">
                  <c:v>4.00</c:v>
                </c:pt>
                <c:pt idx="62">
                  <c:v>2.34</c:v>
                </c:pt>
                <c:pt idx="63">
                  <c:v>2.44</c:v>
                </c:pt>
                <c:pt idx="64">
                  <c:v>2.32</c:v>
                </c:pt>
                <c:pt idx="65">
                  <c:v>2.25</c:v>
                </c:pt>
                <c:pt idx="66">
                  <c:v>2.37</c:v>
                </c:pt>
                <c:pt idx="67">
                  <c:v>2.23</c:v>
                </c:pt>
                <c:pt idx="68">
                  <c:v>2.28</c:v>
                </c:pt>
                <c:pt idx="69">
                  <c:v>2.23</c:v>
                </c:pt>
                <c:pt idx="70">
                  <c:v>2.39</c:v>
                </c:pt>
                <c:pt idx="71">
                  <c:v>2.22</c:v>
                </c:pt>
                <c:pt idx="72">
                  <c:v>2.58</c:v>
                </c:pt>
                <c:pt idx="73">
                  <c:v>4.31</c:v>
                </c:pt>
                <c:pt idx="74">
                  <c:v>2.31</c:v>
                </c:pt>
                <c:pt idx="75">
                  <c:v>2.37</c:v>
                </c:pt>
                <c:pt idx="76">
                  <c:v>2.43</c:v>
                </c:pt>
                <c:pt idx="77">
                  <c:v>2.27</c:v>
                </c:pt>
                <c:pt idx="78">
                  <c:v>2.27</c:v>
                </c:pt>
                <c:pt idx="79">
                  <c:v>2.29</c:v>
                </c:pt>
                <c:pt idx="80">
                  <c:v>2.22</c:v>
                </c:pt>
                <c:pt idx="81">
                  <c:v>2.32</c:v>
                </c:pt>
                <c:pt idx="82">
                  <c:v>2.26</c:v>
                </c:pt>
                <c:pt idx="83">
                  <c:v>2.30</c:v>
                </c:pt>
                <c:pt idx="84">
                  <c:v>2.54</c:v>
                </c:pt>
                <c:pt idx="85">
                  <c:v>3.91</c:v>
                </c:pt>
                <c:pt idx="86">
                  <c:v>2.28</c:v>
                </c:pt>
                <c:pt idx="87">
                  <c:v>2.50</c:v>
                </c:pt>
                <c:pt idx="88">
                  <c:v>2.30</c:v>
                </c:pt>
                <c:pt idx="89">
                  <c:v>2.26</c:v>
                </c:pt>
                <c:pt idx="90">
                  <c:v>2.32</c:v>
                </c:pt>
                <c:pt idx="91">
                  <c:v>2.37</c:v>
                </c:pt>
                <c:pt idx="92">
                  <c:v>2.25</c:v>
                </c:pt>
                <c:pt idx="93">
                  <c:v>2.28</c:v>
                </c:pt>
                <c:pt idx="94">
                  <c:v>2.34</c:v>
                </c:pt>
                <c:pt idx="95">
                  <c:v>2.27</c:v>
                </c:pt>
                <c:pt idx="96">
                  <c:v>2.56</c:v>
                </c:pt>
                <c:pt idx="97">
                  <c:v>4.97</c:v>
                </c:pt>
                <c:pt idx="98">
                  <c:v>4.04</c:v>
                </c:pt>
                <c:pt idx="99">
                  <c:v>2.30</c:v>
                </c:pt>
                <c:pt idx="100">
                  <c:v>2.50</c:v>
                </c:pt>
                <c:pt idx="101">
                  <c:v>2.17</c:v>
                </c:pt>
                <c:pt idx="102">
                  <c:v>2.32</c:v>
                </c:pt>
                <c:pt idx="103">
                  <c:v>2.20</c:v>
                </c:pt>
                <c:pt idx="104">
                  <c:v>2.46</c:v>
                </c:pt>
                <c:pt idx="105">
                  <c:v>2.27</c:v>
                </c:pt>
                <c:pt idx="106">
                  <c:v>2.33</c:v>
                </c:pt>
                <c:pt idx="107">
                  <c:v>2.33</c:v>
                </c:pt>
                <c:pt idx="108">
                  <c:v>2.56</c:v>
                </c:pt>
                <c:pt idx="109">
                  <c:v>3.98</c:v>
                </c:pt>
                <c:pt idx="110">
                  <c:v>2.35</c:v>
                </c:pt>
                <c:pt idx="111">
                  <c:v>2.52</c:v>
                </c:pt>
                <c:pt idx="112">
                  <c:v>2.25</c:v>
                </c:pt>
                <c:pt idx="113">
                  <c:v>2.27</c:v>
                </c:pt>
                <c:pt idx="114">
                  <c:v>2.26</c:v>
                </c:pt>
                <c:pt idx="115">
                  <c:v>2.30</c:v>
                </c:pt>
                <c:pt idx="116">
                  <c:v>2.18</c:v>
                </c:pt>
                <c:pt idx="117">
                  <c:v>2.41</c:v>
                </c:pt>
                <c:pt idx="118">
                  <c:v>2.30</c:v>
                </c:pt>
                <c:pt idx="119">
                  <c:v>2.39</c:v>
                </c:pt>
                <c:pt idx="120">
                  <c:v>2.50</c:v>
                </c:pt>
                <c:pt idx="121">
                  <c:v>3.96</c:v>
                </c:pt>
                <c:pt idx="122">
                  <c:v>2.27</c:v>
                </c:pt>
                <c:pt idx="123">
                  <c:v>2.64</c:v>
                </c:pt>
                <c:pt idx="124">
                  <c:v>2.47</c:v>
                </c:pt>
                <c:pt idx="125">
                  <c:v>2.17</c:v>
                </c:pt>
                <c:pt idx="126">
                  <c:v>2.31</c:v>
                </c:pt>
                <c:pt idx="127">
                  <c:v>2.28</c:v>
                </c:pt>
                <c:pt idx="128">
                  <c:v>2.23</c:v>
                </c:pt>
                <c:pt idx="129">
                  <c:v>2.28</c:v>
                </c:pt>
                <c:pt idx="130">
                  <c:v>2.33</c:v>
                </c:pt>
                <c:pt idx="131">
                  <c:v>2.36</c:v>
                </c:pt>
                <c:pt idx="132">
                  <c:v>2.54</c:v>
                </c:pt>
                <c:pt idx="133">
                  <c:v>4.58</c:v>
                </c:pt>
                <c:pt idx="134">
                  <c:v>2.38</c:v>
                </c:pt>
                <c:pt idx="135">
                  <c:v>2.25</c:v>
                </c:pt>
                <c:pt idx="136">
                  <c:v>2.25</c:v>
                </c:pt>
                <c:pt idx="137">
                  <c:v>2.24</c:v>
                </c:pt>
                <c:pt idx="138">
                  <c:v>2.36</c:v>
                </c:pt>
                <c:pt idx="139">
                  <c:v>2.14</c:v>
                </c:pt>
                <c:pt idx="140">
                  <c:v>2.33</c:v>
                </c:pt>
                <c:pt idx="141">
                  <c:v>2.34</c:v>
                </c:pt>
                <c:pt idx="142">
                  <c:v>2.26</c:v>
                </c:pt>
                <c:pt idx="143">
                  <c:v>2.31</c:v>
                </c:pt>
                <c:pt idx="144">
                  <c:v>2.45</c:v>
                </c:pt>
                <c:pt idx="145">
                  <c:v>5.12</c:v>
                </c:pt>
                <c:pt idx="146">
                  <c:v>3.86</c:v>
                </c:pt>
                <c:pt idx="147">
                  <c:v>2.46</c:v>
                </c:pt>
                <c:pt idx="148">
                  <c:v>2.41</c:v>
                </c:pt>
                <c:pt idx="149">
                  <c:v>2.30</c:v>
                </c:pt>
                <c:pt idx="150">
                  <c:v>2.24</c:v>
                </c:pt>
                <c:pt idx="151">
                  <c:v>2.25</c:v>
                </c:pt>
                <c:pt idx="152">
                  <c:v>2.29</c:v>
                </c:pt>
                <c:pt idx="153">
                  <c:v>2.37</c:v>
                </c:pt>
                <c:pt idx="154">
                  <c:v>2.16</c:v>
                </c:pt>
              </c:numCache>
            </c:numRef>
          </c:yVal>
        </c:ser>
        <c:ser>
          <c:idx val="1"/>
          <c:order val="1"/>
          <c:smooth val="0"/>
          <c:tx>
            <c:strRef>
              <c:f>Sheet1!$C$1</c:f>
              <c:strCache>
                <c:ptCount val="1"/>
                <c:pt idx="0">
                  <c:v>sapqas01</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1086.23</c:v>
                </c:pt>
                <c:pt idx="1">
                  <c:v>662.11</c:v>
                </c:pt>
                <c:pt idx="2">
                  <c:v>570.75</c:v>
                </c:pt>
                <c:pt idx="3">
                  <c:v>614.27</c:v>
                </c:pt>
                <c:pt idx="4">
                  <c:v>521.66</c:v>
                </c:pt>
                <c:pt idx="5">
                  <c:v>107.76</c:v>
                </c:pt>
                <c:pt idx="6">
                  <c:v>51.37</c:v>
                </c:pt>
                <c:pt idx="7">
                  <c:v>13.42</c:v>
                </c:pt>
                <c:pt idx="8">
                  <c:v>33.71</c:v>
                </c:pt>
                <c:pt idx="9">
                  <c:v>49.78</c:v>
                </c:pt>
                <c:pt idx="10">
                  <c:v>34.95</c:v>
                </c:pt>
                <c:pt idx="11">
                  <c:v>11.85</c:v>
                </c:pt>
                <c:pt idx="12">
                  <c:v>27.16</c:v>
                </c:pt>
                <c:pt idx="13">
                  <c:v>16.78</c:v>
                </c:pt>
                <c:pt idx="14">
                  <c:v>15.55</c:v>
                </c:pt>
                <c:pt idx="15">
                  <c:v>22.00</c:v>
                </c:pt>
                <c:pt idx="16">
                  <c:v>109.05</c:v>
                </c:pt>
                <c:pt idx="17">
                  <c:v>557.62</c:v>
                </c:pt>
                <c:pt idx="18">
                  <c:v>525.30</c:v>
                </c:pt>
                <c:pt idx="19">
                  <c:v>528.80</c:v>
                </c:pt>
                <c:pt idx="20">
                  <c:v>526.41</c:v>
                </c:pt>
                <c:pt idx="21">
                  <c:v>371.10</c:v>
                </c:pt>
                <c:pt idx="22">
                  <c:v>30.98</c:v>
                </c:pt>
                <c:pt idx="23">
                  <c:v>15.72</c:v>
                </c:pt>
                <c:pt idx="24">
                  <c:v>21.92</c:v>
                </c:pt>
                <c:pt idx="25">
                  <c:v>16.73</c:v>
                </c:pt>
                <c:pt idx="26">
                  <c:v>10.52</c:v>
                </c:pt>
                <c:pt idx="27">
                  <c:v>22.04</c:v>
                </c:pt>
                <c:pt idx="28">
                  <c:v>12.15</c:v>
                </c:pt>
                <c:pt idx="29">
                  <c:v>12.78</c:v>
                </c:pt>
                <c:pt idx="30">
                  <c:v>22.94</c:v>
                </c:pt>
                <c:pt idx="31">
                  <c:v>11.92</c:v>
                </c:pt>
                <c:pt idx="32">
                  <c:v>13.90</c:v>
                </c:pt>
                <c:pt idx="33">
                  <c:v>51.35</c:v>
                </c:pt>
                <c:pt idx="34">
                  <c:v>15.55</c:v>
                </c:pt>
                <c:pt idx="35">
                  <c:v>13.15</c:v>
                </c:pt>
                <c:pt idx="36">
                  <c:v>529.60</c:v>
                </c:pt>
                <c:pt idx="37">
                  <c:v>560.88</c:v>
                </c:pt>
                <c:pt idx="38">
                  <c:v>542.86</c:v>
                </c:pt>
                <c:pt idx="39">
                  <c:v>565.54</c:v>
                </c:pt>
                <c:pt idx="40">
                  <c:v>524.76</c:v>
                </c:pt>
                <c:pt idx="41">
                  <c:v>577.99</c:v>
                </c:pt>
                <c:pt idx="42">
                  <c:v>542.42</c:v>
                </c:pt>
                <c:pt idx="43">
                  <c:v>521.24</c:v>
                </c:pt>
                <c:pt idx="44">
                  <c:v>472.99</c:v>
                </c:pt>
                <c:pt idx="45">
                  <c:v>311.32</c:v>
                </c:pt>
                <c:pt idx="46">
                  <c:v>38.56</c:v>
                </c:pt>
                <c:pt idx="47">
                  <c:v>16.15</c:v>
                </c:pt>
                <c:pt idx="48">
                  <c:v>289.71</c:v>
                </c:pt>
                <c:pt idx="49">
                  <c:v>50.22</c:v>
                </c:pt>
                <c:pt idx="50">
                  <c:v>15.88</c:v>
                </c:pt>
                <c:pt idx="51">
                  <c:v>21.37</c:v>
                </c:pt>
                <c:pt idx="52">
                  <c:v>14.36</c:v>
                </c:pt>
                <c:pt idx="53">
                  <c:v>12.89</c:v>
                </c:pt>
                <c:pt idx="54">
                  <c:v>21.56</c:v>
                </c:pt>
                <c:pt idx="55">
                  <c:v>15.12</c:v>
                </c:pt>
                <c:pt idx="56">
                  <c:v>15.39</c:v>
                </c:pt>
                <c:pt idx="57">
                  <c:v>50.85</c:v>
                </c:pt>
                <c:pt idx="58">
                  <c:v>78.71</c:v>
                </c:pt>
                <c:pt idx="59">
                  <c:v>17.25</c:v>
                </c:pt>
                <c:pt idx="60">
                  <c:v>34.95</c:v>
                </c:pt>
                <c:pt idx="61">
                  <c:v>16.46</c:v>
                </c:pt>
                <c:pt idx="62">
                  <c:v>16.57</c:v>
                </c:pt>
                <c:pt idx="63">
                  <c:v>24.06</c:v>
                </c:pt>
                <c:pt idx="64">
                  <c:v>14.94</c:v>
                </c:pt>
                <c:pt idx="65">
                  <c:v>12.58</c:v>
                </c:pt>
                <c:pt idx="66">
                  <c:v>22.68</c:v>
                </c:pt>
                <c:pt idx="67">
                  <c:v>13.42</c:v>
                </c:pt>
                <c:pt idx="68">
                  <c:v>13.85</c:v>
                </c:pt>
                <c:pt idx="69">
                  <c:v>52.79</c:v>
                </c:pt>
                <c:pt idx="70">
                  <c:v>18.41</c:v>
                </c:pt>
                <c:pt idx="71">
                  <c:v>20.70</c:v>
                </c:pt>
                <c:pt idx="72">
                  <c:v>522.79</c:v>
                </c:pt>
                <c:pt idx="73">
                  <c:v>520.26</c:v>
                </c:pt>
                <c:pt idx="74">
                  <c:v>534.60</c:v>
                </c:pt>
                <c:pt idx="75">
                  <c:v>571.32</c:v>
                </c:pt>
                <c:pt idx="76">
                  <c:v>530.77</c:v>
                </c:pt>
                <c:pt idx="77">
                  <c:v>529.25</c:v>
                </c:pt>
                <c:pt idx="78">
                  <c:v>511.36</c:v>
                </c:pt>
                <c:pt idx="79">
                  <c:v>513.29</c:v>
                </c:pt>
                <c:pt idx="80">
                  <c:v>348.71</c:v>
                </c:pt>
                <c:pt idx="81">
                  <c:v>283.69</c:v>
                </c:pt>
                <c:pt idx="82">
                  <c:v>27.13</c:v>
                </c:pt>
                <c:pt idx="83">
                  <c:v>12.98</c:v>
                </c:pt>
                <c:pt idx="84">
                  <c:v>24.54</c:v>
                </c:pt>
                <c:pt idx="85">
                  <c:v>15.08</c:v>
                </c:pt>
                <c:pt idx="86">
                  <c:v>14.40</c:v>
                </c:pt>
                <c:pt idx="87">
                  <c:v>22.20</c:v>
                </c:pt>
                <c:pt idx="88">
                  <c:v>14.82</c:v>
                </c:pt>
                <c:pt idx="89">
                  <c:v>12.92</c:v>
                </c:pt>
                <c:pt idx="90">
                  <c:v>23.41</c:v>
                </c:pt>
                <c:pt idx="91">
                  <c:v>13.68</c:v>
                </c:pt>
                <c:pt idx="92">
                  <c:v>11.25</c:v>
                </c:pt>
                <c:pt idx="93">
                  <c:v>52.82</c:v>
                </c:pt>
                <c:pt idx="94">
                  <c:v>17.76</c:v>
                </c:pt>
                <c:pt idx="95">
                  <c:v>13.19</c:v>
                </c:pt>
                <c:pt idx="96">
                  <c:v>439.89</c:v>
                </c:pt>
                <c:pt idx="97">
                  <c:v>302.47</c:v>
                </c:pt>
                <c:pt idx="98">
                  <c:v>288.06</c:v>
                </c:pt>
                <c:pt idx="99">
                  <c:v>328.26</c:v>
                </c:pt>
                <c:pt idx="100">
                  <c:v>245.57</c:v>
                </c:pt>
                <c:pt idx="101">
                  <c:v>25.34</c:v>
                </c:pt>
                <c:pt idx="102">
                  <c:v>27.45</c:v>
                </c:pt>
                <c:pt idx="103">
                  <c:v>12.38</c:v>
                </c:pt>
                <c:pt idx="104">
                  <c:v>15.88</c:v>
                </c:pt>
                <c:pt idx="105">
                  <c:v>51.93</c:v>
                </c:pt>
                <c:pt idx="106">
                  <c:v>15.33</c:v>
                </c:pt>
                <c:pt idx="107">
                  <c:v>12.77</c:v>
                </c:pt>
                <c:pt idx="108">
                  <c:v>45.35</c:v>
                </c:pt>
                <c:pt idx="109">
                  <c:v>16.73</c:v>
                </c:pt>
                <c:pt idx="110">
                  <c:v>29.77</c:v>
                </c:pt>
                <c:pt idx="111">
                  <c:v>22.13</c:v>
                </c:pt>
                <c:pt idx="112">
                  <c:v>33.37</c:v>
                </c:pt>
                <c:pt idx="113">
                  <c:v>15.06</c:v>
                </c:pt>
                <c:pt idx="114">
                  <c:v>19.17</c:v>
                </c:pt>
                <c:pt idx="115">
                  <c:v>13.94</c:v>
                </c:pt>
                <c:pt idx="116">
                  <c:v>14.24</c:v>
                </c:pt>
                <c:pt idx="117">
                  <c:v>71.06</c:v>
                </c:pt>
                <c:pt idx="118">
                  <c:v>13.75</c:v>
                </c:pt>
                <c:pt idx="119">
                  <c:v>13.27</c:v>
                </c:pt>
                <c:pt idx="120">
                  <c:v>292.20</c:v>
                </c:pt>
                <c:pt idx="121">
                  <c:v>314.55</c:v>
                </c:pt>
                <c:pt idx="122">
                  <c:v>318.01</c:v>
                </c:pt>
                <c:pt idx="123">
                  <c:v>312.92</c:v>
                </c:pt>
                <c:pt idx="124">
                  <c:v>224.68</c:v>
                </c:pt>
                <c:pt idx="125">
                  <c:v>26.45</c:v>
                </c:pt>
                <c:pt idx="126">
                  <c:v>24.06</c:v>
                </c:pt>
                <c:pt idx="127">
                  <c:v>15.93</c:v>
                </c:pt>
                <c:pt idx="128">
                  <c:v>12.19</c:v>
                </c:pt>
                <c:pt idx="129">
                  <c:v>51.31</c:v>
                </c:pt>
                <c:pt idx="130">
                  <c:v>15.28</c:v>
                </c:pt>
                <c:pt idx="131">
                  <c:v>14.49</c:v>
                </c:pt>
                <c:pt idx="132">
                  <c:v>23.32</c:v>
                </c:pt>
                <c:pt idx="133">
                  <c:v>14.34</c:v>
                </c:pt>
                <c:pt idx="134">
                  <c:v>12.92</c:v>
                </c:pt>
                <c:pt idx="135">
                  <c:v>20.90</c:v>
                </c:pt>
                <c:pt idx="136">
                  <c:v>12.15</c:v>
                </c:pt>
                <c:pt idx="137">
                  <c:v>13.05</c:v>
                </c:pt>
                <c:pt idx="138">
                  <c:v>23.40</c:v>
                </c:pt>
                <c:pt idx="139">
                  <c:v>13.37</c:v>
                </c:pt>
                <c:pt idx="140">
                  <c:v>58.62</c:v>
                </c:pt>
                <c:pt idx="141">
                  <c:v>60.74</c:v>
                </c:pt>
                <c:pt idx="142">
                  <c:v>22.11</c:v>
                </c:pt>
                <c:pt idx="143">
                  <c:v>227.17</c:v>
                </c:pt>
                <c:pt idx="144">
                  <c:v>683.72</c:v>
                </c:pt>
                <c:pt idx="145">
                  <c:v>672.22</c:v>
                </c:pt>
                <c:pt idx="146">
                  <c:v>1188.53</c:v>
                </c:pt>
                <c:pt idx="147">
                  <c:v>675.47</c:v>
                </c:pt>
                <c:pt idx="148">
                  <c:v>949.91</c:v>
                </c:pt>
                <c:pt idx="149">
                  <c:v>1015.19</c:v>
                </c:pt>
                <c:pt idx="150">
                  <c:v>1010.60</c:v>
                </c:pt>
                <c:pt idx="151">
                  <c:v>1070.65</c:v>
                </c:pt>
                <c:pt idx="152">
                  <c:v>1168.09</c:v>
                </c:pt>
                <c:pt idx="153">
                  <c:v>1167.99</c:v>
                </c:pt>
                <c:pt idx="154">
                  <c:v>1188.41</c:v>
                </c:pt>
              </c:numCache>
            </c:numRef>
          </c:yVal>
        </c:ser>
        <c:ser>
          <c:idx val="2"/>
          <c:order val="2"/>
          <c:smooth val="0"/>
          <c:tx>
            <c:strRef>
              <c:f>Sheet1!$D$1</c:f>
              <c:strCache>
                <c:ptCount val="1"/>
                <c:pt idx="0">
                  <c:v>sapsb</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506.65</c:v>
                </c:pt>
                <c:pt idx="1">
                  <c:v>469.61</c:v>
                </c:pt>
                <c:pt idx="2">
                  <c:v>394.99</c:v>
                </c:pt>
                <c:pt idx="3">
                  <c:v>504.90</c:v>
                </c:pt>
                <c:pt idx="4">
                  <c:v>279.19</c:v>
                </c:pt>
                <c:pt idx="5">
                  <c:v>758.61</c:v>
                </c:pt>
                <c:pt idx="6">
                  <c:v>574.63</c:v>
                </c:pt>
                <c:pt idx="7">
                  <c:v>43.19</c:v>
                </c:pt>
                <c:pt idx="8">
                  <c:v>35.54</c:v>
                </c:pt>
                <c:pt idx="9">
                  <c:v>32.08</c:v>
                </c:pt>
                <c:pt idx="10">
                  <c:v>42.29</c:v>
                </c:pt>
                <c:pt idx="11">
                  <c:v>5.53</c:v>
                </c:pt>
                <c:pt idx="12">
                  <c:v>21.73</c:v>
                </c:pt>
                <c:pt idx="13">
                  <c:v>31.10</c:v>
                </c:pt>
                <c:pt idx="14">
                  <c:v>22.84</c:v>
                </c:pt>
                <c:pt idx="15">
                  <c:v>13.89</c:v>
                </c:pt>
                <c:pt idx="16">
                  <c:v>12.06</c:v>
                </c:pt>
                <c:pt idx="17">
                  <c:v>6.09</c:v>
                </c:pt>
                <c:pt idx="18">
                  <c:v>10.78</c:v>
                </c:pt>
                <c:pt idx="19">
                  <c:v>12.19</c:v>
                </c:pt>
                <c:pt idx="20">
                  <c:v>6.41</c:v>
                </c:pt>
                <c:pt idx="21">
                  <c:v>57.34</c:v>
                </c:pt>
                <c:pt idx="22">
                  <c:v>14.86</c:v>
                </c:pt>
                <c:pt idx="23">
                  <c:v>6.02</c:v>
                </c:pt>
                <c:pt idx="24">
                  <c:v>13.59</c:v>
                </c:pt>
                <c:pt idx="25">
                  <c:v>16.08</c:v>
                </c:pt>
                <c:pt idx="26">
                  <c:v>5.08</c:v>
                </c:pt>
                <c:pt idx="27">
                  <c:v>7.75</c:v>
                </c:pt>
                <c:pt idx="28">
                  <c:v>12.03</c:v>
                </c:pt>
                <c:pt idx="29">
                  <c:v>6.25</c:v>
                </c:pt>
                <c:pt idx="30">
                  <c:v>10.32</c:v>
                </c:pt>
                <c:pt idx="31">
                  <c:v>12.06</c:v>
                </c:pt>
                <c:pt idx="32">
                  <c:v>6.00</c:v>
                </c:pt>
                <c:pt idx="33">
                  <c:v>32.31</c:v>
                </c:pt>
                <c:pt idx="34">
                  <c:v>12.99</c:v>
                </c:pt>
                <c:pt idx="35">
                  <c:v>5.66</c:v>
                </c:pt>
                <c:pt idx="36">
                  <c:v>14.36</c:v>
                </c:pt>
                <c:pt idx="37">
                  <c:v>14.23</c:v>
                </c:pt>
                <c:pt idx="38">
                  <c:v>5.54</c:v>
                </c:pt>
                <c:pt idx="39">
                  <c:v>8.99</c:v>
                </c:pt>
                <c:pt idx="40">
                  <c:v>12.87</c:v>
                </c:pt>
                <c:pt idx="41">
                  <c:v>6.06</c:v>
                </c:pt>
                <c:pt idx="42">
                  <c:v>9.95</c:v>
                </c:pt>
                <c:pt idx="43">
                  <c:v>13.22</c:v>
                </c:pt>
                <c:pt idx="44">
                  <c:v>5.76</c:v>
                </c:pt>
                <c:pt idx="45">
                  <c:v>32.03</c:v>
                </c:pt>
                <c:pt idx="46">
                  <c:v>13.45</c:v>
                </c:pt>
                <c:pt idx="47">
                  <c:v>5.71</c:v>
                </c:pt>
                <c:pt idx="48">
                  <c:v>13.92</c:v>
                </c:pt>
                <c:pt idx="49">
                  <c:v>100.12</c:v>
                </c:pt>
                <c:pt idx="50">
                  <c:v>14.18</c:v>
                </c:pt>
                <c:pt idx="51">
                  <c:v>7.85</c:v>
                </c:pt>
                <c:pt idx="52">
                  <c:v>12.38</c:v>
                </c:pt>
                <c:pt idx="53">
                  <c:v>6.32</c:v>
                </c:pt>
                <c:pt idx="54">
                  <c:v>10.62</c:v>
                </c:pt>
                <c:pt idx="55">
                  <c:v>12.48</c:v>
                </c:pt>
                <c:pt idx="56">
                  <c:v>5.72</c:v>
                </c:pt>
                <c:pt idx="57">
                  <c:v>32.03</c:v>
                </c:pt>
                <c:pt idx="58">
                  <c:v>14.75</c:v>
                </c:pt>
                <c:pt idx="59">
                  <c:v>5.65</c:v>
                </c:pt>
                <c:pt idx="60">
                  <c:v>15.07</c:v>
                </c:pt>
                <c:pt idx="61">
                  <c:v>14.09</c:v>
                </c:pt>
                <c:pt idx="62">
                  <c:v>5.90</c:v>
                </c:pt>
                <c:pt idx="63">
                  <c:v>8.41</c:v>
                </c:pt>
                <c:pt idx="64">
                  <c:v>12.34</c:v>
                </c:pt>
                <c:pt idx="65">
                  <c:v>5.85</c:v>
                </c:pt>
                <c:pt idx="66">
                  <c:v>10.72</c:v>
                </c:pt>
                <c:pt idx="67">
                  <c:v>12.32</c:v>
                </c:pt>
                <c:pt idx="68">
                  <c:v>6.58</c:v>
                </c:pt>
                <c:pt idx="69">
                  <c:v>33.93</c:v>
                </c:pt>
                <c:pt idx="70">
                  <c:v>14.77</c:v>
                </c:pt>
                <c:pt idx="71">
                  <c:v>5.80</c:v>
                </c:pt>
                <c:pt idx="72">
                  <c:v>13.43</c:v>
                </c:pt>
                <c:pt idx="73">
                  <c:v>15.72</c:v>
                </c:pt>
                <c:pt idx="74">
                  <c:v>6.82</c:v>
                </c:pt>
                <c:pt idx="75">
                  <c:v>7.69</c:v>
                </c:pt>
                <c:pt idx="76">
                  <c:v>12.17</c:v>
                </c:pt>
                <c:pt idx="77">
                  <c:v>6.16</c:v>
                </c:pt>
                <c:pt idx="78">
                  <c:v>10.27</c:v>
                </c:pt>
                <c:pt idx="79">
                  <c:v>11.69</c:v>
                </c:pt>
                <c:pt idx="80">
                  <c:v>5.85</c:v>
                </c:pt>
                <c:pt idx="81">
                  <c:v>32.44</c:v>
                </c:pt>
                <c:pt idx="82">
                  <c:v>13.13</c:v>
                </c:pt>
                <c:pt idx="83">
                  <c:v>5.56</c:v>
                </c:pt>
                <c:pt idx="84">
                  <c:v>14.92</c:v>
                </c:pt>
                <c:pt idx="85">
                  <c:v>14.74</c:v>
                </c:pt>
                <c:pt idx="86">
                  <c:v>5.80</c:v>
                </c:pt>
                <c:pt idx="87">
                  <c:v>7.87</c:v>
                </c:pt>
                <c:pt idx="88">
                  <c:v>12.82</c:v>
                </c:pt>
                <c:pt idx="89">
                  <c:v>5.28</c:v>
                </c:pt>
                <c:pt idx="90">
                  <c:v>10.22</c:v>
                </c:pt>
                <c:pt idx="91">
                  <c:v>11.36</c:v>
                </c:pt>
                <c:pt idx="92">
                  <c:v>5.95</c:v>
                </c:pt>
                <c:pt idx="93">
                  <c:v>31.98</c:v>
                </c:pt>
                <c:pt idx="94">
                  <c:v>13.77</c:v>
                </c:pt>
                <c:pt idx="95">
                  <c:v>6.25</c:v>
                </c:pt>
                <c:pt idx="96">
                  <c:v>13.88</c:v>
                </c:pt>
                <c:pt idx="97">
                  <c:v>85.21</c:v>
                </c:pt>
                <c:pt idx="98">
                  <c:v>10.95</c:v>
                </c:pt>
                <c:pt idx="99">
                  <c:v>8.27</c:v>
                </c:pt>
                <c:pt idx="100">
                  <c:v>14.50</c:v>
                </c:pt>
                <c:pt idx="101">
                  <c:v>17.24</c:v>
                </c:pt>
                <c:pt idx="102">
                  <c:v>10.51</c:v>
                </c:pt>
                <c:pt idx="103">
                  <c:v>12.06</c:v>
                </c:pt>
                <c:pt idx="104">
                  <c:v>5.80</c:v>
                </c:pt>
                <c:pt idx="105">
                  <c:v>32.45</c:v>
                </c:pt>
                <c:pt idx="106">
                  <c:v>12.99</c:v>
                </c:pt>
                <c:pt idx="107">
                  <c:v>5.69</c:v>
                </c:pt>
                <c:pt idx="108">
                  <c:v>13.97</c:v>
                </c:pt>
                <c:pt idx="109">
                  <c:v>15.00</c:v>
                </c:pt>
                <c:pt idx="110">
                  <c:v>5.79</c:v>
                </c:pt>
                <c:pt idx="111">
                  <c:v>8.45</c:v>
                </c:pt>
                <c:pt idx="112">
                  <c:v>13.49</c:v>
                </c:pt>
                <c:pt idx="113">
                  <c:v>7.82</c:v>
                </c:pt>
                <c:pt idx="114">
                  <c:v>41.97</c:v>
                </c:pt>
                <c:pt idx="115">
                  <c:v>12.74</c:v>
                </c:pt>
                <c:pt idx="116">
                  <c:v>36.00</c:v>
                </c:pt>
                <c:pt idx="117">
                  <c:v>37.46</c:v>
                </c:pt>
                <c:pt idx="118">
                  <c:v>15.55</c:v>
                </c:pt>
                <c:pt idx="119">
                  <c:v>32.53</c:v>
                </c:pt>
                <c:pt idx="120">
                  <c:v>13.97</c:v>
                </c:pt>
                <c:pt idx="121">
                  <c:v>14.05</c:v>
                </c:pt>
                <c:pt idx="122">
                  <c:v>5.83</c:v>
                </c:pt>
                <c:pt idx="123">
                  <c:v>8.65</c:v>
                </c:pt>
                <c:pt idx="124">
                  <c:v>12.24</c:v>
                </c:pt>
                <c:pt idx="125">
                  <c:v>6.00</c:v>
                </c:pt>
                <c:pt idx="126">
                  <c:v>10.15</c:v>
                </c:pt>
                <c:pt idx="127">
                  <c:v>11.98</c:v>
                </c:pt>
                <c:pt idx="128">
                  <c:v>5.93</c:v>
                </c:pt>
                <c:pt idx="129">
                  <c:v>32.66</c:v>
                </c:pt>
                <c:pt idx="130">
                  <c:v>14.02</c:v>
                </c:pt>
                <c:pt idx="131">
                  <c:v>9.59</c:v>
                </c:pt>
                <c:pt idx="132">
                  <c:v>11.66</c:v>
                </c:pt>
                <c:pt idx="133">
                  <c:v>13.55</c:v>
                </c:pt>
                <c:pt idx="134">
                  <c:v>6.40</c:v>
                </c:pt>
                <c:pt idx="135">
                  <c:v>7.55</c:v>
                </c:pt>
                <c:pt idx="136">
                  <c:v>12.14</c:v>
                </c:pt>
                <c:pt idx="137">
                  <c:v>6.61</c:v>
                </c:pt>
                <c:pt idx="138">
                  <c:v>10.42</c:v>
                </c:pt>
                <c:pt idx="139">
                  <c:v>11.98</c:v>
                </c:pt>
                <c:pt idx="140">
                  <c:v>5.71</c:v>
                </c:pt>
                <c:pt idx="141">
                  <c:v>30.47</c:v>
                </c:pt>
                <c:pt idx="142">
                  <c:v>13.65</c:v>
                </c:pt>
                <c:pt idx="143">
                  <c:v>5.63</c:v>
                </c:pt>
                <c:pt idx="144">
                  <c:v>14.33</c:v>
                </c:pt>
                <c:pt idx="145">
                  <c:v>56.60</c:v>
                </c:pt>
                <c:pt idx="146">
                  <c:v>12.54</c:v>
                </c:pt>
                <c:pt idx="147">
                  <c:v>7.42</c:v>
                </c:pt>
                <c:pt idx="148">
                  <c:v>14.79</c:v>
                </c:pt>
                <c:pt idx="149">
                  <c:v>5.99</c:v>
                </c:pt>
                <c:pt idx="150">
                  <c:v>10.09</c:v>
                </c:pt>
                <c:pt idx="151">
                  <c:v>12.40</c:v>
                </c:pt>
                <c:pt idx="152">
                  <c:v>6.14</c:v>
                </c:pt>
                <c:pt idx="153">
                  <c:v>34.35</c:v>
                </c:pt>
                <c:pt idx="154">
                  <c:v>13.03</c:v>
                </c:pt>
              </c:numCache>
            </c:numRef>
          </c:yVal>
        </c:ser>
        <c:ser>
          <c:idx val="3"/>
          <c:order val="3"/>
          <c:smooth val="0"/>
          <c:tx>
            <c:strRef>
              <c:f>Sheet1!$E$1</c:f>
              <c:strCache>
                <c:ptCount val="1"/>
                <c:pt idx="0">
                  <c:v>sjemcrpa01, sjemcrpa02</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3381.49</c:v>
                </c:pt>
                <c:pt idx="1">
                  <c:v>6035.64</c:v>
                </c:pt>
                <c:pt idx="2">
                  <c:v>5766.17</c:v>
                </c:pt>
                <c:pt idx="3">
                  <c:v>5220.84</c:v>
                </c:pt>
                <c:pt idx="4">
                  <c:v>3822.70</c:v>
                </c:pt>
                <c:pt idx="5">
                  <c:v>4192.86</c:v>
                </c:pt>
                <c:pt idx="6">
                  <c:v>5382.75</c:v>
                </c:pt>
                <c:pt idx="7">
                  <c:v>3743.63</c:v>
                </c:pt>
                <c:pt idx="8">
                  <c:v>4852.16</c:v>
                </c:pt>
                <c:pt idx="9">
                  <c:v>1509.17</c:v>
                </c:pt>
                <c:pt idx="10">
                  <c:v>2289.59</c:v>
                </c:pt>
                <c:pt idx="11">
                  <c:v>1764.11</c:v>
                </c:pt>
                <c:pt idx="12">
                  <c:v>1589.13</c:v>
                </c:pt>
                <c:pt idx="13">
                  <c:v>2751.29</c:v>
                </c:pt>
                <c:pt idx="14">
                  <c:v>1575.95</c:v>
                </c:pt>
                <c:pt idx="15">
                  <c:v>4124.66</c:v>
                </c:pt>
                <c:pt idx="16">
                  <c:v>5363.19</c:v>
                </c:pt>
                <c:pt idx="17">
                  <c:v>1550.26</c:v>
                </c:pt>
                <c:pt idx="18">
                  <c:v>5695.47</c:v>
                </c:pt>
                <c:pt idx="19">
                  <c:v>4900.37</c:v>
                </c:pt>
                <c:pt idx="20">
                  <c:v>4029.04</c:v>
                </c:pt>
                <c:pt idx="21">
                  <c:v>1744.58</c:v>
                </c:pt>
                <c:pt idx="22">
                  <c:v>3503.48</c:v>
                </c:pt>
                <c:pt idx="23">
                  <c:v>3162.42</c:v>
                </c:pt>
                <c:pt idx="24">
                  <c:v>2221.84</c:v>
                </c:pt>
                <c:pt idx="25">
                  <c:v>3603.64</c:v>
                </c:pt>
                <c:pt idx="26">
                  <c:v>3988.30</c:v>
                </c:pt>
                <c:pt idx="27">
                  <c:v>4639.12</c:v>
                </c:pt>
                <c:pt idx="28">
                  <c:v>5675.24</c:v>
                </c:pt>
                <c:pt idx="29">
                  <c:v>2491.04</c:v>
                </c:pt>
                <c:pt idx="30">
                  <c:v>3252.38</c:v>
                </c:pt>
                <c:pt idx="31">
                  <c:v>3843.02</c:v>
                </c:pt>
                <c:pt idx="32">
                  <c:v>4099.60</c:v>
                </c:pt>
                <c:pt idx="33">
                  <c:v>3571.57</c:v>
                </c:pt>
                <c:pt idx="34">
                  <c:v>5735.52</c:v>
                </c:pt>
                <c:pt idx="35">
                  <c:v>4424.64</c:v>
                </c:pt>
                <c:pt idx="36">
                  <c:v>2899.56</c:v>
                </c:pt>
                <c:pt idx="37">
                  <c:v>1277.39</c:v>
                </c:pt>
                <c:pt idx="38">
                  <c:v>3467.38</c:v>
                </c:pt>
                <c:pt idx="39">
                  <c:v>4786.73</c:v>
                </c:pt>
                <c:pt idx="40">
                  <c:v>5296.19</c:v>
                </c:pt>
                <c:pt idx="41">
                  <c:v>2756.33</c:v>
                </c:pt>
                <c:pt idx="42">
                  <c:v>3361.62</c:v>
                </c:pt>
                <c:pt idx="43">
                  <c:v>4286.79</c:v>
                </c:pt>
                <c:pt idx="44">
                  <c:v>4330.03</c:v>
                </c:pt>
                <c:pt idx="45">
                  <c:v>3626.11</c:v>
                </c:pt>
                <c:pt idx="46">
                  <c:v>3709.77</c:v>
                </c:pt>
                <c:pt idx="47">
                  <c:v>3827.53</c:v>
                </c:pt>
                <c:pt idx="48">
                  <c:v>4613.37</c:v>
                </c:pt>
                <c:pt idx="49">
                  <c:v>4297.57</c:v>
                </c:pt>
                <c:pt idx="50">
                  <c:v>4489.20</c:v>
                </c:pt>
                <c:pt idx="51">
                  <c:v>4585.02</c:v>
                </c:pt>
                <c:pt idx="52">
                  <c:v>5105.30</c:v>
                </c:pt>
                <c:pt idx="53">
                  <c:v>1635.67</c:v>
                </c:pt>
                <c:pt idx="54">
                  <c:v>4252.61</c:v>
                </c:pt>
                <c:pt idx="55">
                  <c:v>4555.51</c:v>
                </c:pt>
                <c:pt idx="56">
                  <c:v>3702.38</c:v>
                </c:pt>
                <c:pt idx="57">
                  <c:v>4591.03</c:v>
                </c:pt>
                <c:pt idx="58">
                  <c:v>3148.16</c:v>
                </c:pt>
                <c:pt idx="59">
                  <c:v>4974.67</c:v>
                </c:pt>
                <c:pt idx="60">
                  <c:v>4815.58</c:v>
                </c:pt>
                <c:pt idx="61">
                  <c:v>3371.24</c:v>
                </c:pt>
                <c:pt idx="62">
                  <c:v>1767.12</c:v>
                </c:pt>
                <c:pt idx="63">
                  <c:v>4265.20</c:v>
                </c:pt>
                <c:pt idx="64">
                  <c:v>5628.17</c:v>
                </c:pt>
                <c:pt idx="65">
                  <c:v>4878.69</c:v>
                </c:pt>
                <c:pt idx="66">
                  <c:v>4757.61</c:v>
                </c:pt>
                <c:pt idx="67">
                  <c:v>4160.02</c:v>
                </c:pt>
                <c:pt idx="68">
                  <c:v>1724.41</c:v>
                </c:pt>
                <c:pt idx="69">
                  <c:v>2987.17</c:v>
                </c:pt>
                <c:pt idx="70">
                  <c:v>4734.78</c:v>
                </c:pt>
                <c:pt idx="71">
                  <c:v>4788.11</c:v>
                </c:pt>
                <c:pt idx="72">
                  <c:v>5678.85</c:v>
                </c:pt>
                <c:pt idx="73">
                  <c:v>3512.09</c:v>
                </c:pt>
                <c:pt idx="74">
                  <c:v>6081.28</c:v>
                </c:pt>
                <c:pt idx="75">
                  <c:v>6841.32</c:v>
                </c:pt>
                <c:pt idx="76">
                  <c:v>7395.01</c:v>
                </c:pt>
                <c:pt idx="77">
                  <c:v>2546.54</c:v>
                </c:pt>
                <c:pt idx="78">
                  <c:v>3958.37</c:v>
                </c:pt>
                <c:pt idx="79">
                  <c:v>5448.55</c:v>
                </c:pt>
                <c:pt idx="80">
                  <c:v>6727.12</c:v>
                </c:pt>
                <c:pt idx="81">
                  <c:v>7321.34</c:v>
                </c:pt>
                <c:pt idx="82">
                  <c:v>6229.11</c:v>
                </c:pt>
                <c:pt idx="83">
                  <c:v>4124.64</c:v>
                </c:pt>
                <c:pt idx="84">
                  <c:v>3956.39</c:v>
                </c:pt>
                <c:pt idx="85">
                  <c:v>3421.66</c:v>
                </c:pt>
                <c:pt idx="86">
                  <c:v>4605.73</c:v>
                </c:pt>
                <c:pt idx="87">
                  <c:v>5867.32</c:v>
                </c:pt>
                <c:pt idx="88">
                  <c:v>5602.91</c:v>
                </c:pt>
                <c:pt idx="89">
                  <c:v>5534.99</c:v>
                </c:pt>
                <c:pt idx="90">
                  <c:v>7373.96</c:v>
                </c:pt>
                <c:pt idx="91">
                  <c:v>6908.10</c:v>
                </c:pt>
                <c:pt idx="92">
                  <c:v>7343.23</c:v>
                </c:pt>
                <c:pt idx="93">
                  <c:v>4748.12</c:v>
                </c:pt>
                <c:pt idx="94">
                  <c:v>2512.64</c:v>
                </c:pt>
                <c:pt idx="95">
                  <c:v>2667.95</c:v>
                </c:pt>
                <c:pt idx="96">
                  <c:v>4353.69</c:v>
                </c:pt>
                <c:pt idx="97">
                  <c:v>5705.60</c:v>
                </c:pt>
                <c:pt idx="98">
                  <c:v>6224.42</c:v>
                </c:pt>
                <c:pt idx="99">
                  <c:v>6131.93</c:v>
                </c:pt>
                <c:pt idx="100">
                  <c:v>7117.81</c:v>
                </c:pt>
                <c:pt idx="101">
                  <c:v>6244.87</c:v>
                </c:pt>
                <c:pt idx="102">
                  <c:v>4844.44</c:v>
                </c:pt>
                <c:pt idx="103">
                  <c:v>5171.51</c:v>
                </c:pt>
                <c:pt idx="104">
                  <c:v>6021.35</c:v>
                </c:pt>
                <c:pt idx="105">
                  <c:v>6498.63</c:v>
                </c:pt>
                <c:pt idx="106">
                  <c:v>10032.70</c:v>
                </c:pt>
                <c:pt idx="107">
                  <c:v>10343.79</c:v>
                </c:pt>
                <c:pt idx="108">
                  <c:v>6021.80</c:v>
                </c:pt>
                <c:pt idx="109">
                  <c:v>7135.58</c:v>
                </c:pt>
                <c:pt idx="110">
                  <c:v>6778.37</c:v>
                </c:pt>
                <c:pt idx="111">
                  <c:v>7964.22</c:v>
                </c:pt>
                <c:pt idx="112">
                  <c:v>8783.28</c:v>
                </c:pt>
                <c:pt idx="113">
                  <c:v>7882.85</c:v>
                </c:pt>
                <c:pt idx="114">
                  <c:v>9679.63</c:v>
                </c:pt>
                <c:pt idx="115">
                  <c:v>7671.95</c:v>
                </c:pt>
                <c:pt idx="116">
                  <c:v>9042.31</c:v>
                </c:pt>
                <c:pt idx="117">
                  <c:v>8490.90</c:v>
                </c:pt>
                <c:pt idx="118">
                  <c:v>6250.96</c:v>
                </c:pt>
                <c:pt idx="119">
                  <c:v>2545.09</c:v>
                </c:pt>
                <c:pt idx="120">
                  <c:v>2168.76</c:v>
                </c:pt>
                <c:pt idx="121">
                  <c:v>6014.28</c:v>
                </c:pt>
                <c:pt idx="122">
                  <c:v>5381.89</c:v>
                </c:pt>
                <c:pt idx="123">
                  <c:v>5366.54</c:v>
                </c:pt>
                <c:pt idx="124">
                  <c:v>4342.23</c:v>
                </c:pt>
                <c:pt idx="125">
                  <c:v>4386.13</c:v>
                </c:pt>
                <c:pt idx="126">
                  <c:v>5051.37</c:v>
                </c:pt>
                <c:pt idx="127">
                  <c:v>2461.92</c:v>
                </c:pt>
                <c:pt idx="128">
                  <c:v>2169.82</c:v>
                </c:pt>
                <c:pt idx="129">
                  <c:v>3656.39</c:v>
                </c:pt>
                <c:pt idx="130">
                  <c:v>4591.40</c:v>
                </c:pt>
                <c:pt idx="131">
                  <c:v>1974.72</c:v>
                </c:pt>
                <c:pt idx="132">
                  <c:v>2081.13</c:v>
                </c:pt>
                <c:pt idx="133">
                  <c:v>1516.65</c:v>
                </c:pt>
                <c:pt idx="134">
                  <c:v>1500.30</c:v>
                </c:pt>
                <c:pt idx="135">
                  <c:v>2996.39</c:v>
                </c:pt>
                <c:pt idx="136">
                  <c:v>2642.33</c:v>
                </c:pt>
                <c:pt idx="137">
                  <c:v>2219.19</c:v>
                </c:pt>
                <c:pt idx="138">
                  <c:v>4534.96</c:v>
                </c:pt>
                <c:pt idx="139">
                  <c:v>2942.29</c:v>
                </c:pt>
                <c:pt idx="140">
                  <c:v>5061.29</c:v>
                </c:pt>
                <c:pt idx="141">
                  <c:v>3568.14</c:v>
                </c:pt>
                <c:pt idx="142">
                  <c:v>4484.32</c:v>
                </c:pt>
                <c:pt idx="143">
                  <c:v>1722.56</c:v>
                </c:pt>
                <c:pt idx="144">
                  <c:v>4031.08</c:v>
                </c:pt>
                <c:pt idx="145">
                  <c:v>5962.64</c:v>
                </c:pt>
                <c:pt idx="146">
                  <c:v>5426.45</c:v>
                </c:pt>
                <c:pt idx="147">
                  <c:v>4389.76</c:v>
                </c:pt>
                <c:pt idx="148">
                  <c:v>6034.55</c:v>
                </c:pt>
                <c:pt idx="149">
                  <c:v>3818.96</c:v>
                </c:pt>
                <c:pt idx="150">
                  <c:v>4558.94</c:v>
                </c:pt>
                <c:pt idx="151">
                  <c:v>5068.67</c:v>
                </c:pt>
                <c:pt idx="152">
                  <c:v>2868.97</c:v>
                </c:pt>
                <c:pt idx="153">
                  <c:v>4719.90</c:v>
                </c:pt>
                <c:pt idx="154">
                  <c:v>3905.70</c:v>
                </c:pt>
              </c:numCache>
            </c:numRef>
          </c:yVal>
        </c:ser>
        <c:ser>
          <c:idx val="4"/>
          <c:order val="4"/>
          <c:smooth val="0"/>
          <c:tx>
            <c:strRef>
              <c:f>Sheet1!$F$1</c:f>
              <c:strCache>
                <c:ptCount val="1"/>
                <c:pt idx="0">
                  <c:v>sjsqlqa10</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8.43</c:v>
                </c:pt>
                <c:pt idx="1">
                  <c:v>0.44</c:v>
                </c:pt>
                <c:pt idx="2">
                  <c:v>0.08</c:v>
                </c:pt>
                <c:pt idx="3">
                  <c:v>0.08</c:v>
                </c:pt>
                <c:pt idx="4">
                  <c:v>0.10</c:v>
                </c:pt>
                <c:pt idx="5">
                  <c:v>0.89</c:v>
                </c:pt>
                <c:pt idx="6">
                  <c:v>8.11</c:v>
                </c:pt>
                <c:pt idx="7">
                  <c:v>0.07</c:v>
                </c:pt>
                <c:pt idx="8">
                  <c:v>0.13</c:v>
                </c:pt>
                <c:pt idx="9">
                  <c:v>0.06</c:v>
                </c:pt>
                <c:pt idx="10">
                  <c:v>0.05</c:v>
                </c:pt>
                <c:pt idx="11">
                  <c:v>0.83</c:v>
                </c:pt>
                <c:pt idx="12">
                  <c:v>10.87</c:v>
                </c:pt>
                <c:pt idx="13">
                  <c:v>0.49</c:v>
                </c:pt>
                <c:pt idx="14">
                  <c:v>0.23</c:v>
                </c:pt>
                <c:pt idx="15">
                  <c:v>0.10</c:v>
                </c:pt>
                <c:pt idx="16">
                  <c:v>0.06</c:v>
                </c:pt>
                <c:pt idx="17">
                  <c:v>0.76</c:v>
                </c:pt>
                <c:pt idx="18">
                  <c:v>8.33</c:v>
                </c:pt>
                <c:pt idx="19">
                  <c:v>0.07</c:v>
                </c:pt>
                <c:pt idx="20">
                  <c:v>0.26</c:v>
                </c:pt>
                <c:pt idx="21">
                  <c:v>0.06</c:v>
                </c:pt>
                <c:pt idx="22">
                  <c:v>0.05</c:v>
                </c:pt>
                <c:pt idx="23">
                  <c:v>9.51</c:v>
                </c:pt>
                <c:pt idx="24">
                  <c:v>0.88</c:v>
                </c:pt>
                <c:pt idx="25">
                  <c:v>0.06</c:v>
                </c:pt>
                <c:pt idx="26">
                  <c:v>0.00</c:v>
                </c:pt>
                <c:pt idx="27">
                  <c:v>0.09</c:v>
                </c:pt>
                <c:pt idx="28">
                  <c:v>0.06</c:v>
                </c:pt>
                <c:pt idx="29">
                  <c:v>0.47</c:v>
                </c:pt>
                <c:pt idx="30">
                  <c:v>8.46</c:v>
                </c:pt>
                <c:pt idx="31">
                  <c:v>0.26</c:v>
                </c:pt>
                <c:pt idx="32">
                  <c:v>0.06</c:v>
                </c:pt>
                <c:pt idx="33">
                  <c:v>0.23</c:v>
                </c:pt>
                <c:pt idx="34">
                  <c:v>0.07</c:v>
                </c:pt>
                <c:pt idx="35">
                  <c:v>0.44</c:v>
                </c:pt>
                <c:pt idx="36">
                  <c:v>8.56</c:v>
                </c:pt>
                <c:pt idx="37">
                  <c:v>0.22</c:v>
                </c:pt>
                <c:pt idx="38">
                  <c:v>0.06</c:v>
                </c:pt>
                <c:pt idx="39">
                  <c:v>0.14</c:v>
                </c:pt>
                <c:pt idx="40">
                  <c:v>0.06</c:v>
                </c:pt>
                <c:pt idx="41">
                  <c:v>8.43</c:v>
                </c:pt>
                <c:pt idx="42">
                  <c:v>0.57</c:v>
                </c:pt>
                <c:pt idx="43">
                  <c:v>0.23</c:v>
                </c:pt>
                <c:pt idx="44">
                  <c:v>0.23</c:v>
                </c:pt>
                <c:pt idx="45">
                  <c:v>0.08</c:v>
                </c:pt>
                <c:pt idx="46">
                  <c:v>0.06</c:v>
                </c:pt>
                <c:pt idx="47">
                  <c:v>0.06</c:v>
                </c:pt>
                <c:pt idx="48">
                  <c:v>9.30</c:v>
                </c:pt>
                <c:pt idx="49">
                  <c:v>0.71</c:v>
                </c:pt>
                <c:pt idx="50">
                  <c:v>0.06</c:v>
                </c:pt>
                <c:pt idx="51">
                  <c:v>0.07</c:v>
                </c:pt>
                <c:pt idx="52">
                  <c:v>0.23</c:v>
                </c:pt>
                <c:pt idx="53">
                  <c:v>0.06</c:v>
                </c:pt>
                <c:pt idx="54">
                  <c:v>9.22</c:v>
                </c:pt>
                <c:pt idx="55">
                  <c:v>0.25</c:v>
                </c:pt>
                <c:pt idx="56">
                  <c:v>1.90</c:v>
                </c:pt>
                <c:pt idx="57">
                  <c:v>0.22</c:v>
                </c:pt>
                <c:pt idx="58">
                  <c:v>0.02</c:v>
                </c:pt>
                <c:pt idx="59">
                  <c:v>0.07</c:v>
                </c:pt>
                <c:pt idx="60">
                  <c:v>8.66</c:v>
                </c:pt>
                <c:pt idx="61">
                  <c:v>0.86</c:v>
                </c:pt>
                <c:pt idx="62">
                  <c:v>0.23</c:v>
                </c:pt>
                <c:pt idx="63">
                  <c:v>0.08</c:v>
                </c:pt>
                <c:pt idx="64">
                  <c:v>0.08</c:v>
                </c:pt>
                <c:pt idx="65">
                  <c:v>0.05</c:v>
                </c:pt>
                <c:pt idx="66">
                  <c:v>8.69</c:v>
                </c:pt>
                <c:pt idx="67">
                  <c:v>0.45</c:v>
                </c:pt>
                <c:pt idx="68">
                  <c:v>0.13</c:v>
                </c:pt>
                <c:pt idx="69">
                  <c:v>0.06</c:v>
                </c:pt>
                <c:pt idx="70">
                  <c:v>0.06</c:v>
                </c:pt>
                <c:pt idx="71">
                  <c:v>8.13</c:v>
                </c:pt>
                <c:pt idx="72">
                  <c:v>1.00</c:v>
                </c:pt>
                <c:pt idx="73">
                  <c:v>0.24</c:v>
                </c:pt>
                <c:pt idx="74">
                  <c:v>0.06</c:v>
                </c:pt>
                <c:pt idx="75">
                  <c:v>0.08</c:v>
                </c:pt>
                <c:pt idx="76">
                  <c:v>0.23</c:v>
                </c:pt>
                <c:pt idx="77">
                  <c:v>0.06</c:v>
                </c:pt>
                <c:pt idx="78">
                  <c:v>8.98</c:v>
                </c:pt>
                <c:pt idx="79">
                  <c:v>0.42</c:v>
                </c:pt>
                <c:pt idx="80">
                  <c:v>0.09</c:v>
                </c:pt>
                <c:pt idx="81">
                  <c:v>0.07</c:v>
                </c:pt>
                <c:pt idx="82">
                  <c:v>0.22</c:v>
                </c:pt>
                <c:pt idx="83">
                  <c:v>0.06</c:v>
                </c:pt>
                <c:pt idx="84">
                  <c:v>8.81</c:v>
                </c:pt>
                <c:pt idx="85">
                  <c:v>0.23</c:v>
                </c:pt>
                <c:pt idx="86">
                  <c:v>0.06</c:v>
                </c:pt>
                <c:pt idx="87">
                  <c:v>0.24</c:v>
                </c:pt>
                <c:pt idx="88">
                  <c:v>0.09</c:v>
                </c:pt>
                <c:pt idx="89">
                  <c:v>0.00</c:v>
                </c:pt>
                <c:pt idx="90">
                  <c:v>8.28</c:v>
                </c:pt>
                <c:pt idx="91">
                  <c:v>0.56</c:v>
                </c:pt>
                <c:pt idx="92">
                  <c:v>0.06</c:v>
                </c:pt>
                <c:pt idx="93">
                  <c:v>0.05</c:v>
                </c:pt>
                <c:pt idx="94">
                  <c:v>0.08</c:v>
                </c:pt>
                <c:pt idx="95">
                  <c:v>0.06</c:v>
                </c:pt>
                <c:pt idx="96">
                  <c:v>8.19</c:v>
                </c:pt>
                <c:pt idx="97">
                  <c:v>0.82</c:v>
                </c:pt>
                <c:pt idx="98">
                  <c:v>0.08</c:v>
                </c:pt>
                <c:pt idx="99">
                  <c:v>0.12</c:v>
                </c:pt>
                <c:pt idx="100">
                  <c:v>0.07</c:v>
                </c:pt>
                <c:pt idx="101">
                  <c:v>0.00</c:v>
                </c:pt>
                <c:pt idx="102">
                  <c:v>8.42</c:v>
                </c:pt>
                <c:pt idx="103">
                  <c:v>0.83</c:v>
                </c:pt>
                <c:pt idx="104">
                  <c:v>0.25</c:v>
                </c:pt>
                <c:pt idx="105">
                  <c:v>0.06</c:v>
                </c:pt>
                <c:pt idx="106">
                  <c:v>0.08</c:v>
                </c:pt>
                <c:pt idx="107">
                  <c:v>0.07</c:v>
                </c:pt>
                <c:pt idx="108">
                  <c:v>8.14</c:v>
                </c:pt>
                <c:pt idx="109">
                  <c:v>1.22</c:v>
                </c:pt>
                <c:pt idx="110">
                  <c:v>0.09</c:v>
                </c:pt>
                <c:pt idx="111">
                  <c:v>0.07</c:v>
                </c:pt>
                <c:pt idx="112">
                  <c:v>0.58</c:v>
                </c:pt>
                <c:pt idx="113">
                  <c:v>7.87</c:v>
                </c:pt>
                <c:pt idx="114">
                  <c:v>0.68</c:v>
                </c:pt>
                <c:pt idx="115">
                  <c:v>0.70</c:v>
                </c:pt>
                <c:pt idx="116">
                  <c:v>0.27</c:v>
                </c:pt>
                <c:pt idx="117">
                  <c:v>0.00</c:v>
                </c:pt>
                <c:pt idx="118">
                  <c:v>504.74</c:v>
                </c:pt>
                <c:pt idx="119">
                  <c:v>1172.55</c:v>
                </c:pt>
                <c:pt idx="120">
                  <c:v>86.99</c:v>
                </c:pt>
                <c:pt idx="121">
                  <c:v>4.12</c:v>
                </c:pt>
                <c:pt idx="122">
                  <c:v>0.32</c:v>
                </c:pt>
                <c:pt idx="123">
                  <c:v>0.08</c:v>
                </c:pt>
                <c:pt idx="124">
                  <c:v>0.25</c:v>
                </c:pt>
                <c:pt idx="125">
                  <c:v>0.07</c:v>
                </c:pt>
                <c:pt idx="126">
                  <c:v>8.37</c:v>
                </c:pt>
                <c:pt idx="127">
                  <c:v>0.99</c:v>
                </c:pt>
                <c:pt idx="128">
                  <c:v>0.08</c:v>
                </c:pt>
                <c:pt idx="129">
                  <c:v>0.11</c:v>
                </c:pt>
                <c:pt idx="130">
                  <c:v>0.28</c:v>
                </c:pt>
                <c:pt idx="131">
                  <c:v>8.15</c:v>
                </c:pt>
                <c:pt idx="132">
                  <c:v>0.18</c:v>
                </c:pt>
                <c:pt idx="133">
                  <c:v>0.79</c:v>
                </c:pt>
                <c:pt idx="134">
                  <c:v>0.24</c:v>
                </c:pt>
                <c:pt idx="135">
                  <c:v>0.11</c:v>
                </c:pt>
                <c:pt idx="136">
                  <c:v>0.06</c:v>
                </c:pt>
                <c:pt idx="137">
                  <c:v>0.26</c:v>
                </c:pt>
                <c:pt idx="138">
                  <c:v>8.60</c:v>
                </c:pt>
                <c:pt idx="139">
                  <c:v>0.70</c:v>
                </c:pt>
                <c:pt idx="140">
                  <c:v>0.10</c:v>
                </c:pt>
                <c:pt idx="141">
                  <c:v>0.27</c:v>
                </c:pt>
                <c:pt idx="142">
                  <c:v>0.04</c:v>
                </c:pt>
                <c:pt idx="143">
                  <c:v>0.07</c:v>
                </c:pt>
                <c:pt idx="144">
                  <c:v>8.13</c:v>
                </c:pt>
                <c:pt idx="145">
                  <c:v>0.79</c:v>
                </c:pt>
                <c:pt idx="146">
                  <c:v>0.08</c:v>
                </c:pt>
                <c:pt idx="147">
                  <c:v>0.23</c:v>
                </c:pt>
                <c:pt idx="148">
                  <c:v>0.00</c:v>
                </c:pt>
                <c:pt idx="149">
                  <c:v>0.20</c:v>
                </c:pt>
                <c:pt idx="150">
                  <c:v>8.40</c:v>
                </c:pt>
                <c:pt idx="151">
                  <c:v>0.15</c:v>
                </c:pt>
                <c:pt idx="152">
                  <c:v>1.24</c:v>
                </c:pt>
                <c:pt idx="153">
                  <c:v>0.24</c:v>
                </c:pt>
                <c:pt idx="154">
                  <c:v>0.19</c:v>
                </c:pt>
              </c:numCache>
            </c:numRef>
          </c:yVal>
        </c:ser>
        <c:axId val="81357620"/>
        <c:axId val="81357621"/>
      </c:scatterChart>
      <c:valAx>
        <c:axId val="81357620"/>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21"/>
        <c:crosses val="autoZero"/>
      </c:valAx>
      <c:valAx>
        <c:axId val="81357621"/>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620"/>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cdsdbqa</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2.64</c:v>
                </c:pt>
                <c:pt idx="1">
                  <c:v>3.25</c:v>
                </c:pt>
                <c:pt idx="2">
                  <c:v>0.37</c:v>
                </c:pt>
                <c:pt idx="3">
                  <c:v>0.00</c:v>
                </c:pt>
                <c:pt idx="4">
                  <c:v>0.00</c:v>
                </c:pt>
                <c:pt idx="5">
                  <c:v>0.00</c:v>
                </c:pt>
                <c:pt idx="6">
                  <c:v>0.00</c:v>
                </c:pt>
                <c:pt idx="7">
                  <c:v>0.00</c:v>
                </c:pt>
                <c:pt idx="8">
                  <c:v>0.00</c:v>
                </c:pt>
                <c:pt idx="9">
                  <c:v>0.00</c:v>
                </c:pt>
                <c:pt idx="10">
                  <c:v>0.00</c:v>
                </c:pt>
                <c:pt idx="11">
                  <c:v>0.00</c:v>
                </c:pt>
                <c:pt idx="12">
                  <c:v>0.00</c:v>
                </c:pt>
                <c:pt idx="13">
                  <c:v>0.00</c:v>
                </c:pt>
                <c:pt idx="14">
                  <c:v>0.00</c:v>
                </c:pt>
                <c:pt idx="15">
                  <c:v>0.00</c:v>
                </c:pt>
                <c:pt idx="16">
                  <c:v>0.00</c:v>
                </c:pt>
                <c:pt idx="17">
                  <c:v>0.00</c:v>
                </c:pt>
                <c:pt idx="18">
                  <c:v>0.00</c:v>
                </c:pt>
                <c:pt idx="19">
                  <c:v>0.00</c:v>
                </c:pt>
                <c:pt idx="20">
                  <c:v>0.00</c:v>
                </c:pt>
                <c:pt idx="21">
                  <c:v>0.00</c:v>
                </c:pt>
                <c:pt idx="22">
                  <c:v>0.00</c:v>
                </c:pt>
                <c:pt idx="23">
                  <c:v>0.00</c:v>
                </c:pt>
                <c:pt idx="24">
                  <c:v>0.00</c:v>
                </c:pt>
                <c:pt idx="25">
                  <c:v>0.00</c:v>
                </c:pt>
                <c:pt idx="26">
                  <c:v>0.00</c:v>
                </c:pt>
                <c:pt idx="27">
                  <c:v>0.00</c:v>
                </c:pt>
                <c:pt idx="28">
                  <c:v>0.00</c:v>
                </c:pt>
                <c:pt idx="29">
                  <c:v>0.00</c:v>
                </c:pt>
                <c:pt idx="30">
                  <c:v>0.00</c:v>
                </c:pt>
                <c:pt idx="31">
                  <c:v>0.00</c:v>
                </c:pt>
                <c:pt idx="32">
                  <c:v>0.00</c:v>
                </c:pt>
                <c:pt idx="33">
                  <c:v>0.00</c:v>
                </c:pt>
                <c:pt idx="34">
                  <c:v>0.00</c:v>
                </c:pt>
                <c:pt idx="35">
                  <c:v>0.00</c:v>
                </c:pt>
                <c:pt idx="36">
                  <c:v>0.00</c:v>
                </c:pt>
                <c:pt idx="37">
                  <c:v>0.00</c:v>
                </c:pt>
                <c:pt idx="38">
                  <c:v>0.00</c:v>
                </c:pt>
                <c:pt idx="39">
                  <c:v>0.00</c:v>
                </c:pt>
                <c:pt idx="40">
                  <c:v>0.00</c:v>
                </c:pt>
                <c:pt idx="41">
                  <c:v>0.00</c:v>
                </c:pt>
                <c:pt idx="42">
                  <c:v>0.00</c:v>
                </c:pt>
                <c:pt idx="43">
                  <c:v>0.00</c:v>
                </c:pt>
                <c:pt idx="44">
                  <c:v>0.00</c:v>
                </c:pt>
                <c:pt idx="45">
                  <c:v>0.00</c:v>
                </c:pt>
                <c:pt idx="46">
                  <c:v>0.00</c:v>
                </c:pt>
                <c:pt idx="47">
                  <c:v>0.00</c:v>
                </c:pt>
                <c:pt idx="48">
                  <c:v>0.00</c:v>
                </c:pt>
                <c:pt idx="49">
                  <c:v>0.37</c:v>
                </c:pt>
                <c:pt idx="50">
                  <c:v>0.00</c:v>
                </c:pt>
                <c:pt idx="51">
                  <c:v>0.00</c:v>
                </c:pt>
                <c:pt idx="52">
                  <c:v>0.00</c:v>
                </c:pt>
                <c:pt idx="53">
                  <c:v>0.00</c:v>
                </c:pt>
                <c:pt idx="54">
                  <c:v>0.00</c:v>
                </c:pt>
                <c:pt idx="55">
                  <c:v>0.00</c:v>
                </c:pt>
                <c:pt idx="56">
                  <c:v>0.00</c:v>
                </c:pt>
                <c:pt idx="57">
                  <c:v>0.00</c:v>
                </c:pt>
                <c:pt idx="58">
                  <c:v>0.00</c:v>
                </c:pt>
                <c:pt idx="59">
                  <c:v>0.00</c:v>
                </c:pt>
                <c:pt idx="60">
                  <c:v>0.00</c:v>
                </c:pt>
                <c:pt idx="61">
                  <c:v>0.00</c:v>
                </c:pt>
                <c:pt idx="62">
                  <c:v>0.00</c:v>
                </c:pt>
                <c:pt idx="63">
                  <c:v>0.00</c:v>
                </c:pt>
                <c:pt idx="64">
                  <c:v>0.00</c:v>
                </c:pt>
                <c:pt idx="65">
                  <c:v>0.00</c:v>
                </c:pt>
                <c:pt idx="66">
                  <c:v>0.00</c:v>
                </c:pt>
                <c:pt idx="67">
                  <c:v>0.00</c:v>
                </c:pt>
                <c:pt idx="68">
                  <c:v>0.00</c:v>
                </c:pt>
                <c:pt idx="69">
                  <c:v>0.00</c:v>
                </c:pt>
                <c:pt idx="70">
                  <c:v>0.00</c:v>
                </c:pt>
                <c:pt idx="71">
                  <c:v>0.00</c:v>
                </c:pt>
                <c:pt idx="72">
                  <c:v>0.00</c:v>
                </c:pt>
                <c:pt idx="73">
                  <c:v>0.00</c:v>
                </c:pt>
                <c:pt idx="74">
                  <c:v>0.49</c:v>
                </c:pt>
                <c:pt idx="75">
                  <c:v>0.00</c:v>
                </c:pt>
                <c:pt idx="76">
                  <c:v>0.00</c:v>
                </c:pt>
                <c:pt idx="77">
                  <c:v>0.00</c:v>
                </c:pt>
                <c:pt idx="78">
                  <c:v>0.00</c:v>
                </c:pt>
                <c:pt idx="79">
                  <c:v>0.00</c:v>
                </c:pt>
                <c:pt idx="80">
                  <c:v>0.00</c:v>
                </c:pt>
                <c:pt idx="81">
                  <c:v>0.00</c:v>
                </c:pt>
                <c:pt idx="82">
                  <c:v>0.00</c:v>
                </c:pt>
                <c:pt idx="83">
                  <c:v>0.00</c:v>
                </c:pt>
                <c:pt idx="84">
                  <c:v>0.00</c:v>
                </c:pt>
                <c:pt idx="85">
                  <c:v>0.00</c:v>
                </c:pt>
                <c:pt idx="86">
                  <c:v>0.00</c:v>
                </c:pt>
                <c:pt idx="87">
                  <c:v>0.00</c:v>
                </c:pt>
                <c:pt idx="88">
                  <c:v>0.00</c:v>
                </c:pt>
                <c:pt idx="89">
                  <c:v>0.00</c:v>
                </c:pt>
                <c:pt idx="90">
                  <c:v>0.00</c:v>
                </c:pt>
                <c:pt idx="91">
                  <c:v>0.00</c:v>
                </c:pt>
                <c:pt idx="92">
                  <c:v>0.00</c:v>
                </c:pt>
                <c:pt idx="93">
                  <c:v>0.00</c:v>
                </c:pt>
                <c:pt idx="94">
                  <c:v>0.00</c:v>
                </c:pt>
                <c:pt idx="95">
                  <c:v>0.00</c:v>
                </c:pt>
                <c:pt idx="96">
                  <c:v>0.00</c:v>
                </c:pt>
                <c:pt idx="97">
                  <c:v>0.51</c:v>
                </c:pt>
                <c:pt idx="98">
                  <c:v>0.00</c:v>
                </c:pt>
                <c:pt idx="99">
                  <c:v>0.00</c:v>
                </c:pt>
                <c:pt idx="100">
                  <c:v>0.00</c:v>
                </c:pt>
                <c:pt idx="101">
                  <c:v>0.00</c:v>
                </c:pt>
                <c:pt idx="102">
                  <c:v>0.00</c:v>
                </c:pt>
                <c:pt idx="103">
                  <c:v>0.00</c:v>
                </c:pt>
                <c:pt idx="104">
                  <c:v>0.00</c:v>
                </c:pt>
                <c:pt idx="105">
                  <c:v>0.00</c:v>
                </c:pt>
                <c:pt idx="106">
                  <c:v>0.00</c:v>
                </c:pt>
                <c:pt idx="107">
                  <c:v>0.46</c:v>
                </c:pt>
                <c:pt idx="108">
                  <c:v>0.50</c:v>
                </c:pt>
                <c:pt idx="109">
                  <c:v>0.00</c:v>
                </c:pt>
                <c:pt idx="110">
                  <c:v>0.00</c:v>
                </c:pt>
                <c:pt idx="111">
                  <c:v>0.00</c:v>
                </c:pt>
                <c:pt idx="112">
                  <c:v>0.00</c:v>
                </c:pt>
                <c:pt idx="113">
                  <c:v>0.00</c:v>
                </c:pt>
                <c:pt idx="114">
                  <c:v>0.00</c:v>
                </c:pt>
                <c:pt idx="115">
                  <c:v>0.00</c:v>
                </c:pt>
                <c:pt idx="116">
                  <c:v>0.00</c:v>
                </c:pt>
                <c:pt idx="117">
                  <c:v>0.00</c:v>
                </c:pt>
                <c:pt idx="118">
                  <c:v>0.00</c:v>
                </c:pt>
                <c:pt idx="119">
                  <c:v>0.00</c:v>
                </c:pt>
                <c:pt idx="120">
                  <c:v>0.00</c:v>
                </c:pt>
                <c:pt idx="121">
                  <c:v>0.00</c:v>
                </c:pt>
                <c:pt idx="122">
                  <c:v>0.00</c:v>
                </c:pt>
                <c:pt idx="123">
                  <c:v>0.00</c:v>
                </c:pt>
                <c:pt idx="124">
                  <c:v>0.00</c:v>
                </c:pt>
                <c:pt idx="125">
                  <c:v>0.00</c:v>
                </c:pt>
                <c:pt idx="126">
                  <c:v>0.00</c:v>
                </c:pt>
                <c:pt idx="127">
                  <c:v>0.00</c:v>
                </c:pt>
                <c:pt idx="128">
                  <c:v>0.00</c:v>
                </c:pt>
                <c:pt idx="129">
                  <c:v>0.00</c:v>
                </c:pt>
                <c:pt idx="130">
                  <c:v>0.00</c:v>
                </c:pt>
                <c:pt idx="131">
                  <c:v>0.00</c:v>
                </c:pt>
                <c:pt idx="132">
                  <c:v>0.00</c:v>
                </c:pt>
                <c:pt idx="133">
                  <c:v>0.00</c:v>
                </c:pt>
                <c:pt idx="134">
                  <c:v>0.00</c:v>
                </c:pt>
                <c:pt idx="135">
                  <c:v>0.00</c:v>
                </c:pt>
                <c:pt idx="136">
                  <c:v>0.00</c:v>
                </c:pt>
                <c:pt idx="137">
                  <c:v>0.00</c:v>
                </c:pt>
                <c:pt idx="138">
                  <c:v>0.00</c:v>
                </c:pt>
                <c:pt idx="139">
                  <c:v>0.00</c:v>
                </c:pt>
                <c:pt idx="140">
                  <c:v>0.00</c:v>
                </c:pt>
                <c:pt idx="141">
                  <c:v>0.00</c:v>
                </c:pt>
                <c:pt idx="142">
                  <c:v>0.00</c:v>
                </c:pt>
                <c:pt idx="143">
                  <c:v>0.00</c:v>
                </c:pt>
                <c:pt idx="144">
                  <c:v>0.00</c:v>
                </c:pt>
                <c:pt idx="145">
                  <c:v>0.27</c:v>
                </c:pt>
                <c:pt idx="146">
                  <c:v>0.00</c:v>
                </c:pt>
                <c:pt idx="147">
                  <c:v>0.00</c:v>
                </c:pt>
                <c:pt idx="148">
                  <c:v>0.00</c:v>
                </c:pt>
                <c:pt idx="149">
                  <c:v>0.00</c:v>
                </c:pt>
                <c:pt idx="150">
                  <c:v>0.00</c:v>
                </c:pt>
                <c:pt idx="151">
                  <c:v>0.00</c:v>
                </c:pt>
                <c:pt idx="152">
                  <c:v>0.00</c:v>
                </c:pt>
                <c:pt idx="153">
                  <c:v>0.00</c:v>
                </c:pt>
                <c:pt idx="154">
                  <c:v>0.00</c:v>
                </c:pt>
              </c:numCache>
            </c:numRef>
          </c:yVal>
        </c:ser>
        <c:ser>
          <c:idx val="1"/>
          <c:order val="1"/>
          <c:smooth val="0"/>
          <c:tx>
            <c:strRef>
              <c:f>Sheet1!$C$1</c:f>
              <c:strCache>
                <c:ptCount val="1"/>
                <c:pt idx="0">
                  <c:v>sapqas01</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1.62</c:v>
                </c:pt>
                <c:pt idx="1">
                  <c:v>0.94</c:v>
                </c:pt>
                <c:pt idx="2">
                  <c:v>0.51</c:v>
                </c:pt>
                <c:pt idx="3">
                  <c:v>0.64</c:v>
                </c:pt>
                <c:pt idx="4">
                  <c:v>0.42</c:v>
                </c:pt>
                <c:pt idx="5">
                  <c:v>0.54</c:v>
                </c:pt>
                <c:pt idx="6">
                  <c:v>1.12</c:v>
                </c:pt>
                <c:pt idx="7">
                  <c:v>0.17</c:v>
                </c:pt>
                <c:pt idx="8">
                  <c:v>0.45</c:v>
                </c:pt>
                <c:pt idx="9">
                  <c:v>0.63</c:v>
                </c:pt>
                <c:pt idx="10">
                  <c:v>0.24</c:v>
                </c:pt>
                <c:pt idx="11">
                  <c:v>0.09</c:v>
                </c:pt>
                <c:pt idx="12">
                  <c:v>0.91</c:v>
                </c:pt>
                <c:pt idx="13">
                  <c:v>0.49</c:v>
                </c:pt>
                <c:pt idx="14">
                  <c:v>0.25</c:v>
                </c:pt>
                <c:pt idx="15">
                  <c:v>1.72</c:v>
                </c:pt>
                <c:pt idx="16">
                  <c:v>0.42</c:v>
                </c:pt>
                <c:pt idx="17">
                  <c:v>0.26</c:v>
                </c:pt>
                <c:pt idx="18">
                  <c:v>0.54</c:v>
                </c:pt>
                <c:pt idx="19">
                  <c:v>0.35</c:v>
                </c:pt>
                <c:pt idx="20">
                  <c:v>0.36</c:v>
                </c:pt>
                <c:pt idx="21">
                  <c:v>0.29</c:v>
                </c:pt>
                <c:pt idx="22">
                  <c:v>0.27</c:v>
                </c:pt>
                <c:pt idx="23">
                  <c:v>0.64</c:v>
                </c:pt>
                <c:pt idx="24">
                  <c:v>1.53</c:v>
                </c:pt>
                <c:pt idx="25">
                  <c:v>0.21</c:v>
                </c:pt>
                <c:pt idx="26">
                  <c:v>0.31</c:v>
                </c:pt>
                <c:pt idx="27">
                  <c:v>1.51</c:v>
                </c:pt>
                <c:pt idx="28">
                  <c:v>0.24</c:v>
                </c:pt>
                <c:pt idx="29">
                  <c:v>0.20</c:v>
                </c:pt>
                <c:pt idx="30">
                  <c:v>1.54</c:v>
                </c:pt>
                <c:pt idx="31">
                  <c:v>0.23</c:v>
                </c:pt>
                <c:pt idx="32">
                  <c:v>0.26</c:v>
                </c:pt>
                <c:pt idx="33">
                  <c:v>0.76</c:v>
                </c:pt>
                <c:pt idx="34">
                  <c:v>0.31</c:v>
                </c:pt>
                <c:pt idx="35">
                  <c:v>0.26</c:v>
                </c:pt>
                <c:pt idx="36">
                  <c:v>0.37</c:v>
                </c:pt>
                <c:pt idx="37">
                  <c:v>0.27</c:v>
                </c:pt>
                <c:pt idx="38">
                  <c:v>0.33</c:v>
                </c:pt>
                <c:pt idx="39">
                  <c:v>0.44</c:v>
                </c:pt>
                <c:pt idx="40">
                  <c:v>0.38</c:v>
                </c:pt>
                <c:pt idx="41">
                  <c:v>0.29</c:v>
                </c:pt>
                <c:pt idx="42">
                  <c:v>0.36</c:v>
                </c:pt>
                <c:pt idx="43">
                  <c:v>0.37</c:v>
                </c:pt>
                <c:pt idx="44">
                  <c:v>0.33</c:v>
                </c:pt>
                <c:pt idx="45">
                  <c:v>0.42</c:v>
                </c:pt>
                <c:pt idx="46">
                  <c:v>0.22</c:v>
                </c:pt>
                <c:pt idx="47">
                  <c:v>0.18</c:v>
                </c:pt>
                <c:pt idx="48">
                  <c:v>1.61</c:v>
                </c:pt>
                <c:pt idx="49">
                  <c:v>2.51</c:v>
                </c:pt>
                <c:pt idx="50">
                  <c:v>0.22</c:v>
                </c:pt>
                <c:pt idx="51">
                  <c:v>1.80</c:v>
                </c:pt>
                <c:pt idx="52">
                  <c:v>0.19</c:v>
                </c:pt>
                <c:pt idx="53">
                  <c:v>0.00</c:v>
                </c:pt>
                <c:pt idx="54">
                  <c:v>1.44</c:v>
                </c:pt>
                <c:pt idx="55">
                  <c:v>0.75</c:v>
                </c:pt>
                <c:pt idx="56">
                  <c:v>1.02</c:v>
                </c:pt>
                <c:pt idx="57">
                  <c:v>1.04</c:v>
                </c:pt>
                <c:pt idx="58">
                  <c:v>1.01</c:v>
                </c:pt>
                <c:pt idx="59">
                  <c:v>1.17</c:v>
                </c:pt>
                <c:pt idx="60">
                  <c:v>1.88</c:v>
                </c:pt>
                <c:pt idx="61">
                  <c:v>0.60</c:v>
                </c:pt>
                <c:pt idx="62">
                  <c:v>0.17</c:v>
                </c:pt>
                <c:pt idx="63">
                  <c:v>1.81</c:v>
                </c:pt>
                <c:pt idx="64">
                  <c:v>0.39</c:v>
                </c:pt>
                <c:pt idx="65">
                  <c:v>0.12</c:v>
                </c:pt>
                <c:pt idx="66">
                  <c:v>1.94</c:v>
                </c:pt>
                <c:pt idx="67">
                  <c:v>0.18</c:v>
                </c:pt>
                <c:pt idx="68">
                  <c:v>0.08</c:v>
                </c:pt>
                <c:pt idx="69">
                  <c:v>0.71</c:v>
                </c:pt>
                <c:pt idx="70">
                  <c:v>0.90</c:v>
                </c:pt>
                <c:pt idx="71">
                  <c:v>1.49</c:v>
                </c:pt>
                <c:pt idx="72">
                  <c:v>0.52</c:v>
                </c:pt>
                <c:pt idx="73">
                  <c:v>0.38</c:v>
                </c:pt>
                <c:pt idx="74">
                  <c:v>0.47</c:v>
                </c:pt>
                <c:pt idx="75">
                  <c:v>0.58</c:v>
                </c:pt>
                <c:pt idx="76">
                  <c:v>0.56</c:v>
                </c:pt>
                <c:pt idx="77">
                  <c:v>0.30</c:v>
                </c:pt>
                <c:pt idx="78">
                  <c:v>0.44</c:v>
                </c:pt>
                <c:pt idx="79">
                  <c:v>0.47</c:v>
                </c:pt>
                <c:pt idx="80">
                  <c:v>0.52</c:v>
                </c:pt>
                <c:pt idx="81">
                  <c:v>0.69</c:v>
                </c:pt>
                <c:pt idx="82">
                  <c:v>0.50</c:v>
                </c:pt>
                <c:pt idx="83">
                  <c:v>0.09</c:v>
                </c:pt>
                <c:pt idx="84">
                  <c:v>1.48</c:v>
                </c:pt>
                <c:pt idx="85">
                  <c:v>0.22</c:v>
                </c:pt>
                <c:pt idx="86">
                  <c:v>0.95</c:v>
                </c:pt>
                <c:pt idx="87">
                  <c:v>1.92</c:v>
                </c:pt>
                <c:pt idx="88">
                  <c:v>0.20</c:v>
                </c:pt>
                <c:pt idx="89">
                  <c:v>0.34</c:v>
                </c:pt>
                <c:pt idx="90">
                  <c:v>2.11</c:v>
                </c:pt>
                <c:pt idx="91">
                  <c:v>0.47</c:v>
                </c:pt>
                <c:pt idx="92">
                  <c:v>0.56</c:v>
                </c:pt>
                <c:pt idx="93">
                  <c:v>1.25</c:v>
                </c:pt>
                <c:pt idx="94">
                  <c:v>0.22</c:v>
                </c:pt>
                <c:pt idx="95">
                  <c:v>0.24</c:v>
                </c:pt>
                <c:pt idx="96">
                  <c:v>1.76</c:v>
                </c:pt>
                <c:pt idx="97">
                  <c:v>0.65</c:v>
                </c:pt>
                <c:pt idx="98">
                  <c:v>0.65</c:v>
                </c:pt>
                <c:pt idx="99">
                  <c:v>0.76</c:v>
                </c:pt>
                <c:pt idx="100">
                  <c:v>0.54</c:v>
                </c:pt>
                <c:pt idx="101">
                  <c:v>0.40</c:v>
                </c:pt>
                <c:pt idx="102">
                  <c:v>1.54</c:v>
                </c:pt>
                <c:pt idx="103">
                  <c:v>0.52</c:v>
                </c:pt>
                <c:pt idx="104">
                  <c:v>0.30</c:v>
                </c:pt>
                <c:pt idx="105">
                  <c:v>1.12</c:v>
                </c:pt>
                <c:pt idx="106">
                  <c:v>0.61</c:v>
                </c:pt>
                <c:pt idx="107">
                  <c:v>0.42</c:v>
                </c:pt>
                <c:pt idx="108">
                  <c:v>1.50</c:v>
                </c:pt>
                <c:pt idx="109">
                  <c:v>0.56</c:v>
                </c:pt>
                <c:pt idx="110">
                  <c:v>0.44</c:v>
                </c:pt>
                <c:pt idx="111">
                  <c:v>2.53</c:v>
                </c:pt>
                <c:pt idx="112">
                  <c:v>0.69</c:v>
                </c:pt>
                <c:pt idx="113">
                  <c:v>1.01</c:v>
                </c:pt>
                <c:pt idx="114">
                  <c:v>2.31</c:v>
                </c:pt>
                <c:pt idx="115">
                  <c:v>0.64</c:v>
                </c:pt>
                <c:pt idx="116">
                  <c:v>1.24</c:v>
                </c:pt>
                <c:pt idx="117">
                  <c:v>1.21</c:v>
                </c:pt>
                <c:pt idx="118">
                  <c:v>0.50</c:v>
                </c:pt>
                <c:pt idx="119">
                  <c:v>0.21</c:v>
                </c:pt>
                <c:pt idx="120">
                  <c:v>0.43</c:v>
                </c:pt>
                <c:pt idx="121">
                  <c:v>0.45</c:v>
                </c:pt>
                <c:pt idx="122">
                  <c:v>0.44</c:v>
                </c:pt>
                <c:pt idx="123">
                  <c:v>0.54</c:v>
                </c:pt>
                <c:pt idx="124">
                  <c:v>0.36</c:v>
                </c:pt>
                <c:pt idx="125">
                  <c:v>0.34</c:v>
                </c:pt>
                <c:pt idx="126">
                  <c:v>1.68</c:v>
                </c:pt>
                <c:pt idx="127">
                  <c:v>0.46</c:v>
                </c:pt>
                <c:pt idx="128">
                  <c:v>0.11</c:v>
                </c:pt>
                <c:pt idx="129">
                  <c:v>0.79</c:v>
                </c:pt>
                <c:pt idx="130">
                  <c:v>0.20</c:v>
                </c:pt>
                <c:pt idx="131">
                  <c:v>0.65</c:v>
                </c:pt>
                <c:pt idx="132">
                  <c:v>1.06</c:v>
                </c:pt>
                <c:pt idx="133">
                  <c:v>0.08</c:v>
                </c:pt>
                <c:pt idx="134">
                  <c:v>0.00</c:v>
                </c:pt>
                <c:pt idx="135">
                  <c:v>1.55</c:v>
                </c:pt>
                <c:pt idx="136">
                  <c:v>0.00</c:v>
                </c:pt>
                <c:pt idx="137">
                  <c:v>0.00</c:v>
                </c:pt>
                <c:pt idx="138">
                  <c:v>1.68</c:v>
                </c:pt>
                <c:pt idx="139">
                  <c:v>0.18</c:v>
                </c:pt>
                <c:pt idx="140">
                  <c:v>0.51</c:v>
                </c:pt>
                <c:pt idx="141">
                  <c:v>0.64</c:v>
                </c:pt>
                <c:pt idx="142">
                  <c:v>0.24</c:v>
                </c:pt>
                <c:pt idx="143">
                  <c:v>0.79</c:v>
                </c:pt>
                <c:pt idx="144">
                  <c:v>1.30</c:v>
                </c:pt>
                <c:pt idx="145">
                  <c:v>0.96</c:v>
                </c:pt>
                <c:pt idx="146">
                  <c:v>0.84</c:v>
                </c:pt>
                <c:pt idx="147">
                  <c:v>0.83</c:v>
                </c:pt>
                <c:pt idx="148">
                  <c:v>0.86</c:v>
                </c:pt>
                <c:pt idx="149">
                  <c:v>0.95</c:v>
                </c:pt>
                <c:pt idx="150">
                  <c:v>0.93</c:v>
                </c:pt>
                <c:pt idx="151">
                  <c:v>0.90</c:v>
                </c:pt>
                <c:pt idx="152">
                  <c:v>0.81</c:v>
                </c:pt>
                <c:pt idx="153">
                  <c:v>1.02</c:v>
                </c:pt>
                <c:pt idx="154">
                  <c:v>1.01</c:v>
                </c:pt>
              </c:numCache>
            </c:numRef>
          </c:yVal>
        </c:ser>
        <c:ser>
          <c:idx val="2"/>
          <c:order val="2"/>
          <c:smooth val="0"/>
          <c:tx>
            <c:strRef>
              <c:f>Sheet1!$D$1</c:f>
              <c:strCache>
                <c:ptCount val="1"/>
                <c:pt idx="0">
                  <c:v>sapsb</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2.03</c:v>
                </c:pt>
                <c:pt idx="1">
                  <c:v>0.95</c:v>
                </c:pt>
                <c:pt idx="2">
                  <c:v>1.04</c:v>
                </c:pt>
                <c:pt idx="3">
                  <c:v>1.53</c:v>
                </c:pt>
                <c:pt idx="4">
                  <c:v>0.56</c:v>
                </c:pt>
                <c:pt idx="5">
                  <c:v>0.24</c:v>
                </c:pt>
                <c:pt idx="6">
                  <c:v>0.33</c:v>
                </c:pt>
                <c:pt idx="7">
                  <c:v>1.23</c:v>
                </c:pt>
                <c:pt idx="8">
                  <c:v>0.26</c:v>
                </c:pt>
                <c:pt idx="9">
                  <c:v>0.18</c:v>
                </c:pt>
                <c:pt idx="10">
                  <c:v>1.13</c:v>
                </c:pt>
                <c:pt idx="11">
                  <c:v>0.00</c:v>
                </c:pt>
                <c:pt idx="12">
                  <c:v>0.61</c:v>
                </c:pt>
                <c:pt idx="13">
                  <c:v>2.46</c:v>
                </c:pt>
                <c:pt idx="14">
                  <c:v>0.69</c:v>
                </c:pt>
                <c:pt idx="15">
                  <c:v>0.00</c:v>
                </c:pt>
                <c:pt idx="16">
                  <c:v>5.18</c:v>
                </c:pt>
                <c:pt idx="17">
                  <c:v>0.00</c:v>
                </c:pt>
                <c:pt idx="18">
                  <c:v>0.10</c:v>
                </c:pt>
                <c:pt idx="19">
                  <c:v>4.09</c:v>
                </c:pt>
                <c:pt idx="20">
                  <c:v>0.00</c:v>
                </c:pt>
                <c:pt idx="21">
                  <c:v>0.23</c:v>
                </c:pt>
                <c:pt idx="22">
                  <c:v>8.23</c:v>
                </c:pt>
                <c:pt idx="23">
                  <c:v>0.00</c:v>
                </c:pt>
                <c:pt idx="24">
                  <c:v>0.10</c:v>
                </c:pt>
                <c:pt idx="25">
                  <c:v>3.81</c:v>
                </c:pt>
                <c:pt idx="26">
                  <c:v>0.00</c:v>
                </c:pt>
                <c:pt idx="27">
                  <c:v>0.41</c:v>
                </c:pt>
                <c:pt idx="28">
                  <c:v>5.59</c:v>
                </c:pt>
                <c:pt idx="29">
                  <c:v>0.00</c:v>
                </c:pt>
                <c:pt idx="30">
                  <c:v>0.11</c:v>
                </c:pt>
                <c:pt idx="31">
                  <c:v>5.83</c:v>
                </c:pt>
                <c:pt idx="32">
                  <c:v>0.00</c:v>
                </c:pt>
                <c:pt idx="33">
                  <c:v>0.26</c:v>
                </c:pt>
                <c:pt idx="34">
                  <c:v>11.32</c:v>
                </c:pt>
                <c:pt idx="35">
                  <c:v>0.00</c:v>
                </c:pt>
                <c:pt idx="36">
                  <c:v>0.10</c:v>
                </c:pt>
                <c:pt idx="37">
                  <c:v>3.87</c:v>
                </c:pt>
                <c:pt idx="38">
                  <c:v>0.00</c:v>
                </c:pt>
                <c:pt idx="39">
                  <c:v>0.11</c:v>
                </c:pt>
                <c:pt idx="40">
                  <c:v>5.69</c:v>
                </c:pt>
                <c:pt idx="41">
                  <c:v>0.00</c:v>
                </c:pt>
                <c:pt idx="42">
                  <c:v>0.00</c:v>
                </c:pt>
                <c:pt idx="43">
                  <c:v>5.61</c:v>
                </c:pt>
                <c:pt idx="44">
                  <c:v>0.00</c:v>
                </c:pt>
                <c:pt idx="45">
                  <c:v>0.30</c:v>
                </c:pt>
                <c:pt idx="46">
                  <c:v>6.04</c:v>
                </c:pt>
                <c:pt idx="47">
                  <c:v>0.00</c:v>
                </c:pt>
                <c:pt idx="48">
                  <c:v>0.10</c:v>
                </c:pt>
                <c:pt idx="49">
                  <c:v>2.54</c:v>
                </c:pt>
                <c:pt idx="50">
                  <c:v>0.17</c:v>
                </c:pt>
                <c:pt idx="51">
                  <c:v>0.00</c:v>
                </c:pt>
                <c:pt idx="52">
                  <c:v>7.84</c:v>
                </c:pt>
                <c:pt idx="53">
                  <c:v>0.00</c:v>
                </c:pt>
                <c:pt idx="54">
                  <c:v>0.00</c:v>
                </c:pt>
                <c:pt idx="55">
                  <c:v>6.46</c:v>
                </c:pt>
                <c:pt idx="56">
                  <c:v>0.00</c:v>
                </c:pt>
                <c:pt idx="57">
                  <c:v>0.25</c:v>
                </c:pt>
                <c:pt idx="58">
                  <c:v>5.67</c:v>
                </c:pt>
                <c:pt idx="59">
                  <c:v>0.18</c:v>
                </c:pt>
                <c:pt idx="60">
                  <c:v>0.19</c:v>
                </c:pt>
                <c:pt idx="61">
                  <c:v>4.22</c:v>
                </c:pt>
                <c:pt idx="62">
                  <c:v>0.00</c:v>
                </c:pt>
                <c:pt idx="63">
                  <c:v>0.00</c:v>
                </c:pt>
                <c:pt idx="64">
                  <c:v>5.29</c:v>
                </c:pt>
                <c:pt idx="65">
                  <c:v>0.00</c:v>
                </c:pt>
                <c:pt idx="66">
                  <c:v>0.13</c:v>
                </c:pt>
                <c:pt idx="67">
                  <c:v>4.78</c:v>
                </c:pt>
                <c:pt idx="68">
                  <c:v>0.00</c:v>
                </c:pt>
                <c:pt idx="69">
                  <c:v>0.29</c:v>
                </c:pt>
                <c:pt idx="70">
                  <c:v>4.52</c:v>
                </c:pt>
                <c:pt idx="71">
                  <c:v>0.00</c:v>
                </c:pt>
                <c:pt idx="72">
                  <c:v>0.12</c:v>
                </c:pt>
                <c:pt idx="73">
                  <c:v>6.03</c:v>
                </c:pt>
                <c:pt idx="74">
                  <c:v>0.17</c:v>
                </c:pt>
                <c:pt idx="75">
                  <c:v>0.17</c:v>
                </c:pt>
                <c:pt idx="76">
                  <c:v>5.91</c:v>
                </c:pt>
                <c:pt idx="77">
                  <c:v>0.00</c:v>
                </c:pt>
                <c:pt idx="78">
                  <c:v>0.12</c:v>
                </c:pt>
                <c:pt idx="79">
                  <c:v>6.14</c:v>
                </c:pt>
                <c:pt idx="80">
                  <c:v>0.00</c:v>
                </c:pt>
                <c:pt idx="81">
                  <c:v>0.35</c:v>
                </c:pt>
                <c:pt idx="82">
                  <c:v>6.20</c:v>
                </c:pt>
                <c:pt idx="83">
                  <c:v>0.00</c:v>
                </c:pt>
                <c:pt idx="84">
                  <c:v>0.12</c:v>
                </c:pt>
                <c:pt idx="85">
                  <c:v>3.81</c:v>
                </c:pt>
                <c:pt idx="86">
                  <c:v>0.00</c:v>
                </c:pt>
                <c:pt idx="87">
                  <c:v>0.00</c:v>
                </c:pt>
                <c:pt idx="88">
                  <c:v>5.72</c:v>
                </c:pt>
                <c:pt idx="89">
                  <c:v>0.00</c:v>
                </c:pt>
                <c:pt idx="90">
                  <c:v>0.17</c:v>
                </c:pt>
                <c:pt idx="91">
                  <c:v>8.21</c:v>
                </c:pt>
                <c:pt idx="92">
                  <c:v>0.00</c:v>
                </c:pt>
                <c:pt idx="93">
                  <c:v>0.30</c:v>
                </c:pt>
                <c:pt idx="94">
                  <c:v>3.72</c:v>
                </c:pt>
                <c:pt idx="95">
                  <c:v>0.00</c:v>
                </c:pt>
                <c:pt idx="96">
                  <c:v>0.26</c:v>
                </c:pt>
                <c:pt idx="97">
                  <c:v>3.05</c:v>
                </c:pt>
                <c:pt idx="98">
                  <c:v>0.32</c:v>
                </c:pt>
                <c:pt idx="99">
                  <c:v>0.14</c:v>
                </c:pt>
                <c:pt idx="100">
                  <c:v>7.18</c:v>
                </c:pt>
                <c:pt idx="101">
                  <c:v>0.14</c:v>
                </c:pt>
                <c:pt idx="102">
                  <c:v>0.12</c:v>
                </c:pt>
                <c:pt idx="103">
                  <c:v>5.40</c:v>
                </c:pt>
                <c:pt idx="104">
                  <c:v>0.00</c:v>
                </c:pt>
                <c:pt idx="105">
                  <c:v>0.34</c:v>
                </c:pt>
                <c:pt idx="106">
                  <c:v>8.87</c:v>
                </c:pt>
                <c:pt idx="107">
                  <c:v>0.24</c:v>
                </c:pt>
                <c:pt idx="108">
                  <c:v>0.21</c:v>
                </c:pt>
                <c:pt idx="109">
                  <c:v>6.06</c:v>
                </c:pt>
                <c:pt idx="110">
                  <c:v>0.00</c:v>
                </c:pt>
                <c:pt idx="111">
                  <c:v>0.38</c:v>
                </c:pt>
                <c:pt idx="112">
                  <c:v>7.94</c:v>
                </c:pt>
                <c:pt idx="113">
                  <c:v>0.16</c:v>
                </c:pt>
                <c:pt idx="114">
                  <c:v>0.78</c:v>
                </c:pt>
                <c:pt idx="115">
                  <c:v>10.36</c:v>
                </c:pt>
                <c:pt idx="116">
                  <c:v>0.37</c:v>
                </c:pt>
                <c:pt idx="117">
                  <c:v>0.38</c:v>
                </c:pt>
                <c:pt idx="118">
                  <c:v>5.49</c:v>
                </c:pt>
                <c:pt idx="119">
                  <c:v>0.21</c:v>
                </c:pt>
                <c:pt idx="120">
                  <c:v>0.12</c:v>
                </c:pt>
                <c:pt idx="121">
                  <c:v>4.30</c:v>
                </c:pt>
                <c:pt idx="122">
                  <c:v>0.00</c:v>
                </c:pt>
                <c:pt idx="123">
                  <c:v>0.00</c:v>
                </c:pt>
                <c:pt idx="124">
                  <c:v>6.17</c:v>
                </c:pt>
                <c:pt idx="125">
                  <c:v>0.00</c:v>
                </c:pt>
                <c:pt idx="126">
                  <c:v>0.00</c:v>
                </c:pt>
                <c:pt idx="127">
                  <c:v>4.90</c:v>
                </c:pt>
                <c:pt idx="128">
                  <c:v>0.00</c:v>
                </c:pt>
                <c:pt idx="129">
                  <c:v>0.25</c:v>
                </c:pt>
                <c:pt idx="130">
                  <c:v>5.69</c:v>
                </c:pt>
                <c:pt idx="131">
                  <c:v>0.00</c:v>
                </c:pt>
                <c:pt idx="132">
                  <c:v>0.00</c:v>
                </c:pt>
                <c:pt idx="133">
                  <c:v>4.72</c:v>
                </c:pt>
                <c:pt idx="134">
                  <c:v>0.00</c:v>
                </c:pt>
                <c:pt idx="135">
                  <c:v>0.00</c:v>
                </c:pt>
                <c:pt idx="136">
                  <c:v>4.66</c:v>
                </c:pt>
                <c:pt idx="137">
                  <c:v>0.00</c:v>
                </c:pt>
                <c:pt idx="138">
                  <c:v>0.00</c:v>
                </c:pt>
                <c:pt idx="139">
                  <c:v>4.35</c:v>
                </c:pt>
                <c:pt idx="140">
                  <c:v>0.00</c:v>
                </c:pt>
                <c:pt idx="141">
                  <c:v>0.19</c:v>
                </c:pt>
                <c:pt idx="142">
                  <c:v>4.62</c:v>
                </c:pt>
                <c:pt idx="143">
                  <c:v>0.00</c:v>
                </c:pt>
                <c:pt idx="144">
                  <c:v>0.11</c:v>
                </c:pt>
                <c:pt idx="145">
                  <c:v>2.28</c:v>
                </c:pt>
                <c:pt idx="146">
                  <c:v>0.33</c:v>
                </c:pt>
                <c:pt idx="147">
                  <c:v>0.00</c:v>
                </c:pt>
                <c:pt idx="148">
                  <c:v>5.39</c:v>
                </c:pt>
                <c:pt idx="149">
                  <c:v>0.00</c:v>
                </c:pt>
                <c:pt idx="150">
                  <c:v>0.00</c:v>
                </c:pt>
                <c:pt idx="151">
                  <c:v>4.68</c:v>
                </c:pt>
                <c:pt idx="152">
                  <c:v>0.00</c:v>
                </c:pt>
                <c:pt idx="153">
                  <c:v>0.21</c:v>
                </c:pt>
                <c:pt idx="154">
                  <c:v>4.61</c:v>
                </c:pt>
              </c:numCache>
            </c:numRef>
          </c:yVal>
        </c:ser>
        <c:ser>
          <c:idx val="3"/>
          <c:order val="3"/>
          <c:smooth val="0"/>
          <c:tx>
            <c:strRef>
              <c:f>Sheet1!$E$1</c:f>
              <c:strCache>
                <c:ptCount val="1"/>
                <c:pt idx="0">
                  <c:v>sjemcrpa01, sjemcrpa02</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3.95</c:v>
                </c:pt>
                <c:pt idx="1">
                  <c:v>2.86</c:v>
                </c:pt>
                <c:pt idx="2">
                  <c:v>2.41</c:v>
                </c:pt>
                <c:pt idx="3">
                  <c:v>2.37</c:v>
                </c:pt>
                <c:pt idx="4">
                  <c:v>2.13</c:v>
                </c:pt>
                <c:pt idx="5">
                  <c:v>1.77</c:v>
                </c:pt>
                <c:pt idx="6">
                  <c:v>2.24</c:v>
                </c:pt>
                <c:pt idx="7">
                  <c:v>1.97</c:v>
                </c:pt>
                <c:pt idx="8">
                  <c:v>2.52</c:v>
                </c:pt>
                <c:pt idx="9">
                  <c:v>2.98</c:v>
                </c:pt>
                <c:pt idx="10">
                  <c:v>2.30</c:v>
                </c:pt>
                <c:pt idx="11">
                  <c:v>2.21</c:v>
                </c:pt>
                <c:pt idx="12">
                  <c:v>2.35</c:v>
                </c:pt>
                <c:pt idx="13">
                  <c:v>2.77</c:v>
                </c:pt>
                <c:pt idx="14">
                  <c:v>2.67</c:v>
                </c:pt>
                <c:pt idx="15">
                  <c:v>1.90</c:v>
                </c:pt>
                <c:pt idx="16">
                  <c:v>2.19</c:v>
                </c:pt>
                <c:pt idx="17">
                  <c:v>1.95</c:v>
                </c:pt>
                <c:pt idx="18">
                  <c:v>2.99</c:v>
                </c:pt>
                <c:pt idx="19">
                  <c:v>2.15</c:v>
                </c:pt>
                <c:pt idx="20">
                  <c:v>2.17</c:v>
                </c:pt>
                <c:pt idx="21">
                  <c:v>2.64</c:v>
                </c:pt>
                <c:pt idx="22">
                  <c:v>2.59</c:v>
                </c:pt>
                <c:pt idx="23">
                  <c:v>2.28</c:v>
                </c:pt>
                <c:pt idx="24">
                  <c:v>3.58</c:v>
                </c:pt>
                <c:pt idx="25">
                  <c:v>2.90</c:v>
                </c:pt>
                <c:pt idx="26">
                  <c:v>2.25</c:v>
                </c:pt>
                <c:pt idx="27">
                  <c:v>3.02</c:v>
                </c:pt>
                <c:pt idx="28">
                  <c:v>2.91</c:v>
                </c:pt>
                <c:pt idx="29">
                  <c:v>2.82</c:v>
                </c:pt>
                <c:pt idx="30">
                  <c:v>2.58</c:v>
                </c:pt>
                <c:pt idx="31">
                  <c:v>2.36</c:v>
                </c:pt>
                <c:pt idx="32">
                  <c:v>2.86</c:v>
                </c:pt>
                <c:pt idx="33">
                  <c:v>2.55</c:v>
                </c:pt>
                <c:pt idx="34">
                  <c:v>2.97</c:v>
                </c:pt>
                <c:pt idx="35">
                  <c:v>2.06</c:v>
                </c:pt>
                <c:pt idx="36">
                  <c:v>2.20</c:v>
                </c:pt>
                <c:pt idx="37">
                  <c:v>2.51</c:v>
                </c:pt>
                <c:pt idx="38">
                  <c:v>2.05</c:v>
                </c:pt>
                <c:pt idx="39">
                  <c:v>2.42</c:v>
                </c:pt>
                <c:pt idx="40">
                  <c:v>2.71</c:v>
                </c:pt>
                <c:pt idx="41">
                  <c:v>2.31</c:v>
                </c:pt>
                <c:pt idx="42">
                  <c:v>2.68</c:v>
                </c:pt>
                <c:pt idx="43">
                  <c:v>2.50</c:v>
                </c:pt>
                <c:pt idx="44">
                  <c:v>2.24</c:v>
                </c:pt>
                <c:pt idx="45">
                  <c:v>2.74</c:v>
                </c:pt>
                <c:pt idx="46">
                  <c:v>2.24</c:v>
                </c:pt>
                <c:pt idx="47">
                  <c:v>2.29</c:v>
                </c:pt>
                <c:pt idx="48">
                  <c:v>2.68</c:v>
                </c:pt>
                <c:pt idx="49">
                  <c:v>2.17</c:v>
                </c:pt>
                <c:pt idx="50">
                  <c:v>1.81</c:v>
                </c:pt>
                <c:pt idx="51">
                  <c:v>2.59</c:v>
                </c:pt>
                <c:pt idx="52">
                  <c:v>2.94</c:v>
                </c:pt>
                <c:pt idx="53">
                  <c:v>2.51</c:v>
                </c:pt>
                <c:pt idx="54">
                  <c:v>3.09</c:v>
                </c:pt>
                <c:pt idx="55">
                  <c:v>2.72</c:v>
                </c:pt>
                <c:pt idx="56">
                  <c:v>2.42</c:v>
                </c:pt>
                <c:pt idx="57">
                  <c:v>2.73</c:v>
                </c:pt>
                <c:pt idx="58">
                  <c:v>3.24</c:v>
                </c:pt>
                <c:pt idx="59">
                  <c:v>4.08</c:v>
                </c:pt>
                <c:pt idx="60">
                  <c:v>2.72</c:v>
                </c:pt>
                <c:pt idx="61">
                  <c:v>2.57</c:v>
                </c:pt>
                <c:pt idx="62">
                  <c:v>3.47</c:v>
                </c:pt>
                <c:pt idx="63">
                  <c:v>3.61</c:v>
                </c:pt>
                <c:pt idx="64">
                  <c:v>2.47</c:v>
                </c:pt>
                <c:pt idx="65">
                  <c:v>2.54</c:v>
                </c:pt>
                <c:pt idx="66">
                  <c:v>3.55</c:v>
                </c:pt>
                <c:pt idx="67">
                  <c:v>2.32</c:v>
                </c:pt>
                <c:pt idx="68">
                  <c:v>2.48</c:v>
                </c:pt>
                <c:pt idx="69">
                  <c:v>2.44</c:v>
                </c:pt>
                <c:pt idx="70">
                  <c:v>2.81</c:v>
                </c:pt>
                <c:pt idx="71">
                  <c:v>2.71</c:v>
                </c:pt>
                <c:pt idx="72">
                  <c:v>3.20</c:v>
                </c:pt>
                <c:pt idx="73">
                  <c:v>3.37</c:v>
                </c:pt>
                <c:pt idx="74">
                  <c:v>3.54</c:v>
                </c:pt>
                <c:pt idx="75">
                  <c:v>3.12</c:v>
                </c:pt>
                <c:pt idx="76">
                  <c:v>3.10</c:v>
                </c:pt>
                <c:pt idx="77">
                  <c:v>2.69</c:v>
                </c:pt>
                <c:pt idx="78">
                  <c:v>2.09</c:v>
                </c:pt>
                <c:pt idx="79">
                  <c:v>2.85</c:v>
                </c:pt>
                <c:pt idx="80">
                  <c:v>3.07</c:v>
                </c:pt>
                <c:pt idx="81">
                  <c:v>3.60</c:v>
                </c:pt>
                <c:pt idx="82">
                  <c:v>2.50</c:v>
                </c:pt>
                <c:pt idx="83">
                  <c:v>1.94</c:v>
                </c:pt>
                <c:pt idx="84">
                  <c:v>1.64</c:v>
                </c:pt>
                <c:pt idx="85">
                  <c:v>1.88</c:v>
                </c:pt>
                <c:pt idx="86">
                  <c:v>2.80</c:v>
                </c:pt>
                <c:pt idx="87">
                  <c:v>2.40</c:v>
                </c:pt>
                <c:pt idx="88">
                  <c:v>2.39</c:v>
                </c:pt>
                <c:pt idx="89">
                  <c:v>2.36</c:v>
                </c:pt>
                <c:pt idx="90">
                  <c:v>3.36</c:v>
                </c:pt>
                <c:pt idx="91">
                  <c:v>3.42</c:v>
                </c:pt>
                <c:pt idx="92">
                  <c:v>4.17</c:v>
                </c:pt>
                <c:pt idx="93">
                  <c:v>5.12</c:v>
                </c:pt>
                <c:pt idx="94">
                  <c:v>2.39</c:v>
                </c:pt>
                <c:pt idx="95">
                  <c:v>3.30</c:v>
                </c:pt>
                <c:pt idx="96">
                  <c:v>3.90</c:v>
                </c:pt>
                <c:pt idx="97">
                  <c:v>4.20</c:v>
                </c:pt>
                <c:pt idx="98">
                  <c:v>4.27</c:v>
                </c:pt>
                <c:pt idx="99">
                  <c:v>4.16</c:v>
                </c:pt>
                <c:pt idx="100">
                  <c:v>3.45</c:v>
                </c:pt>
                <c:pt idx="101">
                  <c:v>2.93</c:v>
                </c:pt>
                <c:pt idx="102">
                  <c:v>3.25</c:v>
                </c:pt>
                <c:pt idx="103">
                  <c:v>2.62</c:v>
                </c:pt>
                <c:pt idx="104">
                  <c:v>2.59</c:v>
                </c:pt>
                <c:pt idx="105">
                  <c:v>2.77</c:v>
                </c:pt>
                <c:pt idx="106">
                  <c:v>3.51</c:v>
                </c:pt>
                <c:pt idx="107">
                  <c:v>3.28</c:v>
                </c:pt>
                <c:pt idx="108">
                  <c:v>2.74</c:v>
                </c:pt>
                <c:pt idx="109">
                  <c:v>2.66</c:v>
                </c:pt>
                <c:pt idx="110">
                  <c:v>2.61</c:v>
                </c:pt>
                <c:pt idx="111">
                  <c:v>2.83</c:v>
                </c:pt>
                <c:pt idx="112">
                  <c:v>2.47</c:v>
                </c:pt>
                <c:pt idx="113">
                  <c:v>2.54</c:v>
                </c:pt>
                <c:pt idx="114">
                  <c:v>2.59</c:v>
                </c:pt>
                <c:pt idx="115">
                  <c:v>2.44</c:v>
                </c:pt>
                <c:pt idx="116">
                  <c:v>2.29</c:v>
                </c:pt>
                <c:pt idx="117">
                  <c:v>2.26</c:v>
                </c:pt>
                <c:pt idx="118">
                  <c:v>2.26</c:v>
                </c:pt>
                <c:pt idx="119">
                  <c:v>2.29</c:v>
                </c:pt>
                <c:pt idx="120">
                  <c:v>1.80</c:v>
                </c:pt>
                <c:pt idx="121">
                  <c:v>2.19</c:v>
                </c:pt>
                <c:pt idx="122">
                  <c:v>1.98</c:v>
                </c:pt>
                <c:pt idx="123">
                  <c:v>2.29</c:v>
                </c:pt>
                <c:pt idx="124">
                  <c:v>2.37</c:v>
                </c:pt>
                <c:pt idx="125">
                  <c:v>1.53</c:v>
                </c:pt>
                <c:pt idx="126">
                  <c:v>2.22</c:v>
                </c:pt>
                <c:pt idx="127">
                  <c:v>1.57</c:v>
                </c:pt>
                <c:pt idx="128">
                  <c:v>1.56</c:v>
                </c:pt>
                <c:pt idx="129">
                  <c:v>1.89</c:v>
                </c:pt>
                <c:pt idx="130">
                  <c:v>2.93</c:v>
                </c:pt>
                <c:pt idx="131">
                  <c:v>1.66</c:v>
                </c:pt>
                <c:pt idx="132">
                  <c:v>1.48</c:v>
                </c:pt>
                <c:pt idx="133">
                  <c:v>1.59</c:v>
                </c:pt>
                <c:pt idx="134">
                  <c:v>1.40</c:v>
                </c:pt>
                <c:pt idx="135">
                  <c:v>1.87</c:v>
                </c:pt>
                <c:pt idx="136">
                  <c:v>1.46</c:v>
                </c:pt>
                <c:pt idx="137">
                  <c:v>1.44</c:v>
                </c:pt>
                <c:pt idx="138">
                  <c:v>1.76</c:v>
                </c:pt>
                <c:pt idx="139">
                  <c:v>2.04</c:v>
                </c:pt>
                <c:pt idx="140">
                  <c:v>1.87</c:v>
                </c:pt>
                <c:pt idx="141">
                  <c:v>2.07</c:v>
                </c:pt>
                <c:pt idx="142">
                  <c:v>2.00</c:v>
                </c:pt>
                <c:pt idx="143">
                  <c:v>1.55</c:v>
                </c:pt>
                <c:pt idx="144">
                  <c:v>3.31</c:v>
                </c:pt>
                <c:pt idx="145">
                  <c:v>2.46</c:v>
                </c:pt>
                <c:pt idx="146">
                  <c:v>2.15</c:v>
                </c:pt>
                <c:pt idx="147">
                  <c:v>2.06</c:v>
                </c:pt>
                <c:pt idx="148">
                  <c:v>1.82</c:v>
                </c:pt>
                <c:pt idx="149">
                  <c:v>2.15</c:v>
                </c:pt>
                <c:pt idx="150">
                  <c:v>1.85</c:v>
                </c:pt>
                <c:pt idx="151">
                  <c:v>1.88</c:v>
                </c:pt>
                <c:pt idx="152">
                  <c:v>1.82</c:v>
                </c:pt>
                <c:pt idx="153">
                  <c:v>1.85</c:v>
                </c:pt>
                <c:pt idx="154">
                  <c:v>1.75</c:v>
                </c:pt>
              </c:numCache>
            </c:numRef>
          </c:yVal>
        </c:ser>
        <c:ser>
          <c:idx val="4"/>
          <c:order val="4"/>
          <c:smooth val="0"/>
          <c:tx>
            <c:strRef>
              <c:f>Sheet1!$F$1</c:f>
              <c:strCache>
                <c:ptCount val="1"/>
                <c:pt idx="0">
                  <c:v>sjsqlqa10</c:v>
                </c:pt>
              </c:strCache>
            </c:strRef>
          </c:tx>
          <c:marker>
            <c:symbol val="none"/>
          </c:marker>
          <c:spPr>
            <a:ln>
              <a:solidFill>
                <a:srgbClr val="93c5ff"/>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Sheet1!$F$2:$F$156</c:f>
              <c:numCache>
                <c:ptCount val="155"/>
                <c:pt idx="0">
                  <c:v>0.33</c:v>
                </c:pt>
                <c:pt idx="1">
                  <c:v>0.00</c:v>
                </c:pt>
                <c:pt idx="2">
                  <c:v>0.00</c:v>
                </c:pt>
                <c:pt idx="3">
                  <c:v>0.00</c:v>
                </c:pt>
                <c:pt idx="4">
                  <c:v>0.00</c:v>
                </c:pt>
                <c:pt idx="5">
                  <c:v>0.00</c:v>
                </c:pt>
                <c:pt idx="6">
                  <c:v>0.17</c:v>
                </c:pt>
                <c:pt idx="7">
                  <c:v>0.00</c:v>
                </c:pt>
                <c:pt idx="8">
                  <c:v>0.00</c:v>
                </c:pt>
                <c:pt idx="9">
                  <c:v>0.00</c:v>
                </c:pt>
                <c:pt idx="10">
                  <c:v>0.00</c:v>
                </c:pt>
                <c:pt idx="11">
                  <c:v>0.00</c:v>
                </c:pt>
                <c:pt idx="12">
                  <c:v>1.03</c:v>
                </c:pt>
                <c:pt idx="13">
                  <c:v>0.00</c:v>
                </c:pt>
                <c:pt idx="14">
                  <c:v>0.00</c:v>
                </c:pt>
                <c:pt idx="15">
                  <c:v>0.00</c:v>
                </c:pt>
                <c:pt idx="16">
                  <c:v>0.00</c:v>
                </c:pt>
                <c:pt idx="17">
                  <c:v>0.00</c:v>
                </c:pt>
                <c:pt idx="18">
                  <c:v>0.70</c:v>
                </c:pt>
                <c:pt idx="19">
                  <c:v>0.00</c:v>
                </c:pt>
                <c:pt idx="20">
                  <c:v>0.00</c:v>
                </c:pt>
                <c:pt idx="21">
                  <c:v>0.00</c:v>
                </c:pt>
                <c:pt idx="22">
                  <c:v>0.00</c:v>
                </c:pt>
                <c:pt idx="23">
                  <c:v>0.83</c:v>
                </c:pt>
                <c:pt idx="24">
                  <c:v>0.00</c:v>
                </c:pt>
                <c:pt idx="25">
                  <c:v>0.00</c:v>
                </c:pt>
                <c:pt idx="26">
                  <c:v/>
                </c:pt>
                <c:pt idx="27">
                  <c:v>0.00</c:v>
                </c:pt>
                <c:pt idx="28">
                  <c:v>0.00</c:v>
                </c:pt>
                <c:pt idx="29">
                  <c:v>0.00</c:v>
                </c:pt>
                <c:pt idx="30">
                  <c:v>0.32</c:v>
                </c:pt>
                <c:pt idx="31">
                  <c:v>0.00</c:v>
                </c:pt>
                <c:pt idx="32">
                  <c:v>0.00</c:v>
                </c:pt>
                <c:pt idx="33">
                  <c:v>0.00</c:v>
                </c:pt>
                <c:pt idx="34">
                  <c:v>0.00</c:v>
                </c:pt>
                <c:pt idx="35">
                  <c:v>0.00</c:v>
                </c:pt>
                <c:pt idx="36">
                  <c:v>0.28</c:v>
                </c:pt>
                <c:pt idx="37">
                  <c:v>0.00</c:v>
                </c:pt>
                <c:pt idx="38">
                  <c:v>0.00</c:v>
                </c:pt>
                <c:pt idx="39">
                  <c:v>0.00</c:v>
                </c:pt>
                <c:pt idx="40">
                  <c:v>0.00</c:v>
                </c:pt>
                <c:pt idx="41">
                  <c:v>0.18</c:v>
                </c:pt>
                <c:pt idx="42">
                  <c:v>0.00</c:v>
                </c:pt>
                <c:pt idx="43">
                  <c:v>0.00</c:v>
                </c:pt>
                <c:pt idx="44">
                  <c:v>0.00</c:v>
                </c:pt>
                <c:pt idx="45">
                  <c:v>0.00</c:v>
                </c:pt>
                <c:pt idx="46">
                  <c:v>0.00</c:v>
                </c:pt>
                <c:pt idx="47">
                  <c:v>0.00</c:v>
                </c:pt>
                <c:pt idx="48">
                  <c:v>0.43</c:v>
                </c:pt>
                <c:pt idx="49">
                  <c:v>0.00</c:v>
                </c:pt>
                <c:pt idx="50">
                  <c:v>0.00</c:v>
                </c:pt>
                <c:pt idx="51">
                  <c:v>0.00</c:v>
                </c:pt>
                <c:pt idx="52">
                  <c:v>0.00</c:v>
                </c:pt>
                <c:pt idx="53">
                  <c:v>0.00</c:v>
                </c:pt>
                <c:pt idx="54">
                  <c:v>0.38</c:v>
                </c:pt>
                <c:pt idx="55">
                  <c:v>0.00</c:v>
                </c:pt>
                <c:pt idx="56">
                  <c:v>2.38</c:v>
                </c:pt>
                <c:pt idx="57">
                  <c:v>0.00</c:v>
                </c:pt>
                <c:pt idx="58">
                  <c:v>0.00</c:v>
                </c:pt>
                <c:pt idx="59">
                  <c:v>0.00</c:v>
                </c:pt>
                <c:pt idx="60">
                  <c:v>0.19</c:v>
                </c:pt>
                <c:pt idx="61">
                  <c:v>1.70</c:v>
                </c:pt>
                <c:pt idx="62">
                  <c:v>0.00</c:v>
                </c:pt>
                <c:pt idx="63">
                  <c:v>0.00</c:v>
                </c:pt>
                <c:pt idx="64">
                  <c:v>0.00</c:v>
                </c:pt>
                <c:pt idx="65">
                  <c:v>0.00</c:v>
                </c:pt>
                <c:pt idx="66">
                  <c:v>0.18</c:v>
                </c:pt>
                <c:pt idx="67">
                  <c:v>0.00</c:v>
                </c:pt>
                <c:pt idx="68">
                  <c:v>0.00</c:v>
                </c:pt>
                <c:pt idx="69">
                  <c:v>0.00</c:v>
                </c:pt>
                <c:pt idx="70">
                  <c:v>0.00</c:v>
                </c:pt>
                <c:pt idx="71">
                  <c:v>0.29</c:v>
                </c:pt>
                <c:pt idx="72">
                  <c:v>0.00</c:v>
                </c:pt>
                <c:pt idx="73">
                  <c:v>0.00</c:v>
                </c:pt>
                <c:pt idx="74">
                  <c:v>0.00</c:v>
                </c:pt>
                <c:pt idx="75">
                  <c:v>0.00</c:v>
                </c:pt>
                <c:pt idx="76">
                  <c:v>0.00</c:v>
                </c:pt>
                <c:pt idx="77">
                  <c:v>0.00</c:v>
                </c:pt>
                <c:pt idx="78">
                  <c:v>0.31</c:v>
                </c:pt>
                <c:pt idx="79">
                  <c:v>0.00</c:v>
                </c:pt>
                <c:pt idx="80">
                  <c:v>0.00</c:v>
                </c:pt>
                <c:pt idx="81">
                  <c:v>0.00</c:v>
                </c:pt>
                <c:pt idx="82">
                  <c:v>0.00</c:v>
                </c:pt>
                <c:pt idx="83">
                  <c:v>0.00</c:v>
                </c:pt>
                <c:pt idx="84">
                  <c:v>0.29</c:v>
                </c:pt>
                <c:pt idx="85">
                  <c:v>0.00</c:v>
                </c:pt>
                <c:pt idx="86">
                  <c:v>0.00</c:v>
                </c:pt>
                <c:pt idx="87">
                  <c:v>0.00</c:v>
                </c:pt>
                <c:pt idx="88">
                  <c:v>0.00</c:v>
                </c:pt>
                <c:pt idx="89">
                  <c:v/>
                </c:pt>
                <c:pt idx="90">
                  <c:v>0.25</c:v>
                </c:pt>
                <c:pt idx="91">
                  <c:v>0.00</c:v>
                </c:pt>
                <c:pt idx="92">
                  <c:v>0.00</c:v>
                </c:pt>
                <c:pt idx="93">
                  <c:v>0.00</c:v>
                </c:pt>
                <c:pt idx="94">
                  <c:v>0.00</c:v>
                </c:pt>
                <c:pt idx="95">
                  <c:v>0.00</c:v>
                </c:pt>
                <c:pt idx="96">
                  <c:v>0.43</c:v>
                </c:pt>
                <c:pt idx="97">
                  <c:v>0.00</c:v>
                </c:pt>
                <c:pt idx="98">
                  <c:v>0.00</c:v>
                </c:pt>
                <c:pt idx="99">
                  <c:v>0.00</c:v>
                </c:pt>
                <c:pt idx="100">
                  <c:v>0.00</c:v>
                </c:pt>
                <c:pt idx="101">
                  <c:v/>
                </c:pt>
                <c:pt idx="102">
                  <c:v>0.23</c:v>
                </c:pt>
                <c:pt idx="103">
                  <c:v>0.00</c:v>
                </c:pt>
                <c:pt idx="104">
                  <c:v>0.00</c:v>
                </c:pt>
                <c:pt idx="105">
                  <c:v>0.00</c:v>
                </c:pt>
                <c:pt idx="106">
                  <c:v>0.00</c:v>
                </c:pt>
                <c:pt idx="107">
                  <c:v>0.00</c:v>
                </c:pt>
                <c:pt idx="108">
                  <c:v>0.29</c:v>
                </c:pt>
                <c:pt idx="109">
                  <c:v>0.00</c:v>
                </c:pt>
                <c:pt idx="110">
                  <c:v>0.00</c:v>
                </c:pt>
                <c:pt idx="111">
                  <c:v>0.00</c:v>
                </c:pt>
                <c:pt idx="112">
                  <c:v>3.23</c:v>
                </c:pt>
                <c:pt idx="113">
                  <c:v>0.39</c:v>
                </c:pt>
                <c:pt idx="114">
                  <c:v>3.05</c:v>
                </c:pt>
                <c:pt idx="115">
                  <c:v>0.00</c:v>
                </c:pt>
                <c:pt idx="116">
                  <c:v>0.00</c:v>
                </c:pt>
                <c:pt idx="117">
                  <c:v/>
                </c:pt>
                <c:pt idx="118">
                  <c:v>1.22</c:v>
                </c:pt>
                <c:pt idx="119">
                  <c:v>0.73</c:v>
                </c:pt>
                <c:pt idx="120">
                  <c:v>2.10</c:v>
                </c:pt>
                <c:pt idx="121">
                  <c:v>1.30</c:v>
                </c:pt>
                <c:pt idx="122">
                  <c:v>0.00</c:v>
                </c:pt>
                <c:pt idx="123">
                  <c:v>0.00</c:v>
                </c:pt>
                <c:pt idx="124">
                  <c:v>0.00</c:v>
                </c:pt>
                <c:pt idx="125">
                  <c:v>0.00</c:v>
                </c:pt>
                <c:pt idx="126">
                  <c:v>0.45</c:v>
                </c:pt>
                <c:pt idx="127">
                  <c:v>0.00</c:v>
                </c:pt>
                <c:pt idx="128">
                  <c:v>0.00</c:v>
                </c:pt>
                <c:pt idx="129">
                  <c:v>0.00</c:v>
                </c:pt>
                <c:pt idx="130">
                  <c:v>0.00</c:v>
                </c:pt>
                <c:pt idx="131">
                  <c:v>0.32</c:v>
                </c:pt>
                <c:pt idx="132">
                  <c:v>0.00</c:v>
                </c:pt>
                <c:pt idx="133">
                  <c:v>0.00</c:v>
                </c:pt>
                <c:pt idx="134">
                  <c:v>0.00</c:v>
                </c:pt>
                <c:pt idx="135">
                  <c:v>0.00</c:v>
                </c:pt>
                <c:pt idx="136">
                  <c:v>0.00</c:v>
                </c:pt>
                <c:pt idx="137">
                  <c:v>0.00</c:v>
                </c:pt>
                <c:pt idx="138">
                  <c:v>0.49</c:v>
                </c:pt>
                <c:pt idx="139">
                  <c:v>0.00</c:v>
                </c:pt>
                <c:pt idx="140">
                  <c:v>0.00</c:v>
                </c:pt>
                <c:pt idx="141">
                  <c:v>0.00</c:v>
                </c:pt>
                <c:pt idx="142">
                  <c:v>0.00</c:v>
                </c:pt>
                <c:pt idx="143">
                  <c:v>0.00</c:v>
                </c:pt>
                <c:pt idx="144">
                  <c:v>0.46</c:v>
                </c:pt>
                <c:pt idx="145">
                  <c:v>0.00</c:v>
                </c:pt>
                <c:pt idx="146">
                  <c:v>0.00</c:v>
                </c:pt>
                <c:pt idx="147">
                  <c:v>0.00</c:v>
                </c:pt>
                <c:pt idx="148">
                  <c:v/>
                </c:pt>
                <c:pt idx="149">
                  <c:v>0.00</c:v>
                </c:pt>
                <c:pt idx="150">
                  <c:v>0.18</c:v>
                </c:pt>
                <c:pt idx="151">
                  <c:v>0.00</c:v>
                </c:pt>
                <c:pt idx="152">
                  <c:v>0.00</c:v>
                </c:pt>
                <c:pt idx="153">
                  <c:v>0.00</c:v>
                </c:pt>
                <c:pt idx="154">
                  <c:v>0.00</c:v>
                </c:pt>
              </c:numCache>
            </c:numRef>
          </c:yVal>
        </c:ser>
        <c:axId val="81357622"/>
        <c:axId val="81357623"/>
      </c:scatterChart>
      <c:valAx>
        <c:axId val="8135762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623"/>
        <c:crosses val="autoZero"/>
      </c:valAx>
      <c:valAx>
        <c:axId val="81357623"/>
        <c:scaling>
          <c:orientation val="minMax"/>
        </c:scaling>
        <c:delete val="0"/>
        <c:axPos val="l"/>
        <c:title>
          <c:tx>
            <c:rich>
              <a:bodyPr rot="-5400000" vert="horz"/>
              <a:lstStyle/>
              <a:p>
                <a:pPr>
                  <a:defRPr/>
                </a:pPr>
                <a:r>
                  <a:rPr lang="en-US"/>
                  <a:t>Response Time (ms)</a:t>
                </a:r>
              </a:p>
            </c:rich>
          </c:tx>
          <c:layout/>
          <c:overlay val="0"/>
        </c:title>
        <c:numFmt formatCode="#,##0" sourceLinked="0"/>
        <c:majorTickMark val="cross"/>
        <c:minorTickMark val="cross"/>
        <c:tickLblPos val="nextTo"/>
        <c:crossAx val="81357622"/>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drawings/drawing1.xml><?xml version="1.0" encoding="utf-8"?>
<c:userShapes xmlns:c="http://schemas.openxmlformats.org/drawingml/2006/chart">
  <cdr:relSizeAnchor xmlns:cdr="http://schemas.openxmlformats.org/drawingml/2006/chartDrawing">
    <cdr:from>
      <cdr:x>0.10988198486058809</cdr:x>
      <cdr:y>0.1555813471292967</cdr:y>
    </cdr:from>
    <cdr:to>
      <cdr:x>0.13543150346182312</cdr:x>
      <cdr:y>0.8041446047567753</cdr:y>
    </cdr:to>
    <cdr:sp macro="" textlink="">
      <cdr:nvSpPr>
        <cdr:cNvPr id="2" name="Rectangle 1"/>
        <cdr:cNvSpPr/>
      </cdr:nvSpPr>
      <cdr:spPr>
        <a:xfrm xmlns:a="http://schemas.openxmlformats.org/drawingml/2006/main">
          <a:off x="7010400" y="228600"/>
          <a:ext cx="304800" cy="1066800"/>
        </a:xfrm>
        <a:prstGeom xmlns:a="http://schemas.openxmlformats.org/drawingml/2006/main" prst="rect">
          <a:avLst/>
        </a:prstGeom>
        <a:solidFill xmlns:a="http://schemas.openxmlformats.org/drawingml/2006/main">
          <a:schemeClr val="tx2">
            <a:alpha val="15000"/>
          </a:schemeClr>
        </a:solidFill>
        <a:ln xmlns:a="http://schemas.openxmlformats.org/drawingml/2006/main" w="31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0.511645398938203</cdr:x>
      <cdr:y>0.1555813471292967</cdr:y>
    </cdr:from>
    <cdr:to>
      <cdr:x>0.5516453989382031</cdr:x>
      <cdr:y>0.8041446047567753</cdr:y>
    </cdr:to>
    <cdr:sp macro="" textlink="">
      <cdr:nvSpPr>
        <cdr:cNvPr id="2" name="Rectangle 1"/>
        <cdr:cNvSpPr/>
      </cdr:nvSpPr>
      <cdr:spPr>
        <a:xfrm xmlns:a="http://schemas.openxmlformats.org/drawingml/2006/main">
          <a:off x="7010400" y="228600"/>
          <a:ext cx="304800" cy="1066800"/>
        </a:xfrm>
        <a:prstGeom xmlns:a="http://schemas.openxmlformats.org/drawingml/2006/main" prst="rect">
          <a:avLst/>
        </a:prstGeom>
        <a:solidFill xmlns:a="http://schemas.openxmlformats.org/drawingml/2006/main">
          <a:schemeClr val="tx2">
            <a:alpha val="15000"/>
          </a:schemeClr>
        </a:solidFill>
        <a:ln xmlns:a="http://schemas.openxmlformats.org/drawingml/2006/main" w="31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0.6836989741389722</cdr:x>
      <cdr:y>0.1555813471292967</cdr:y>
    </cdr:from>
    <cdr:to>
      <cdr:x>0.7236989741389722</cdr:x>
      <cdr:y>0.8041446047567753</cdr:y>
    </cdr:to>
    <cdr:sp macro="" textlink="">
      <cdr:nvSpPr>
        <cdr:cNvPr id="2" name="Rectangle 1"/>
        <cdr:cNvSpPr/>
      </cdr:nvSpPr>
      <cdr:spPr>
        <a:xfrm xmlns:a="http://schemas.openxmlformats.org/drawingml/2006/main">
          <a:off x="7010400" y="228600"/>
          <a:ext cx="304800" cy="1066800"/>
        </a:xfrm>
        <a:prstGeom xmlns:a="http://schemas.openxmlformats.org/drawingml/2006/main" prst="rect">
          <a:avLst/>
        </a:prstGeom>
        <a:solidFill xmlns:a="http://schemas.openxmlformats.org/drawingml/2006/main">
          <a:schemeClr val="tx2">
            <a:alpha val="15000"/>
          </a:schemeClr>
        </a:solidFill>
        <a:ln xmlns:a="http://schemas.openxmlformats.org/drawingml/2006/main" w="31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3248101" y="8954292"/>
            <a:ext cx="361798" cy="215444"/>
          </a:xfrm>
          <a:prstGeom prst="rect">
            <a:avLst/>
          </a:prstGeom>
          <a:no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10"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notesStyle>
    <a:lvl1pPr marL="0" algn="l" defTabSz="457200" rtl="0" eaLnBrk="1" latinLnBrk="0" hangingPunct="1">
      <a:spcBef>
        <a:spcPts val="1200"/>
      </a:spcBef>
      <a:defRPr sz="1200" kern="1200">
        <a:solidFill>
          <a:schemeClr val="tx1"/>
        </a:solidFill>
        <a:latin typeface="Verdana"/>
        <a:ea typeface="+mn-ea"/>
        <a:cs typeface="+mn-cs"/>
      </a:defRPr>
    </a:lvl1pPr>
    <a:lvl2pPr marL="344488" indent="-117475" algn="l" defTabSz="457200" rtl="0" eaLnBrk="1" latinLnBrk="0" hangingPunct="1">
      <a:spcBef>
        <a:spcPts val="600"/>
      </a:spcBef>
      <a:buFont typeface="Arial"/>
      <a:buChar char="•"/>
      <a:defRPr sz="1200" kern="1200">
        <a:solidFill>
          <a:schemeClr val="tx1"/>
        </a:solidFill>
        <a:latin typeface="Verdana"/>
        <a:ea typeface="+mn-ea"/>
        <a:cs typeface="+mn-cs"/>
      </a:defRPr>
    </a:lvl2pPr>
    <a:lvl3pPr marL="628650" indent="-174625" algn="l" defTabSz="457200" rtl="0" eaLnBrk="1" latinLnBrk="0" hangingPunct="1">
      <a:spcBef>
        <a:spcPts val="600"/>
      </a:spcBef>
      <a:buFont typeface="Lucida Grande"/>
      <a:buChar char="–"/>
      <a:tabLst/>
      <a:defRPr sz="1200" kern="1200">
        <a:solidFill>
          <a:schemeClr val="tx1"/>
        </a:solidFill>
        <a:latin typeface="Verdana"/>
        <a:ea typeface="+mn-ea"/>
        <a:cs typeface="+mn-cs"/>
      </a:defRPr>
    </a:lvl3pPr>
    <a:lvl4pPr marL="973138" indent="-174625" algn="l" defTabSz="457200" rtl="0" eaLnBrk="1" latinLnBrk="0" hangingPunct="1">
      <a:spcBef>
        <a:spcPts val="600"/>
      </a:spcBef>
      <a:buFont typeface="Wingdings" charset="2"/>
      <a:buChar char="§"/>
      <a:defRPr sz="1200" kern="1200">
        <a:solidFill>
          <a:schemeClr val="tx1"/>
        </a:solidFill>
        <a:latin typeface="Verdana"/>
        <a:ea typeface="+mn-ea"/>
        <a:cs typeface="+mn-cs"/>
      </a:defRPr>
    </a:lvl4pPr>
    <a:lvl5pPr marL="1258888" indent="-117475" algn="l" defTabSz="457200" rtl="0" eaLnBrk="1" latinLnBrk="0" hangingPunct="1">
      <a:spcBef>
        <a:spcPts val="600"/>
      </a:spcBef>
      <a:buFont typeface="Lucida Grande"/>
      <a:buChar char="–"/>
      <a:defRPr sz="1200" kern="1200">
        <a:solidFill>
          <a:schemeClr val="tx1"/>
        </a:solidFill>
        <a:latin typeface="Verdana"/>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chart shows LUN Skew and NOT Sub-LUN Skew. This graph shows a high level view of skew and should be used to open a discussion around FAST and its benefits. </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Rockies</a:t>
            </a:r>
          </a:p>
          <a:p>
            <a:r>
              <a:rPr lang="en-US" dirty="0" smtClean="0">
                <a:solidFill>
                  <a:srgbClr val="717074"/>
                </a:solidFill>
              </a:rPr>
              <a:t>Color key:</a:t>
            </a:r>
          </a:p>
          <a:p>
            <a:pPr lvl="1"/>
            <a:r>
              <a:rPr lang="en-US" dirty="0" smtClean="0">
                <a:solidFill>
                  <a:srgbClr val="717074"/>
                </a:solidFill>
              </a:rPr>
              <a:t>Blue: 0-19% utilization</a:t>
            </a:r>
          </a:p>
          <a:p>
            <a:pPr lvl="1"/>
            <a:r>
              <a:rPr lang="en-US" dirty="0" smtClean="0">
                <a:solidFill>
                  <a:srgbClr val="717074"/>
                </a:solidFill>
              </a:rPr>
              <a:t>Cyan: 20-39% Utilization</a:t>
            </a:r>
          </a:p>
          <a:p>
            <a:pPr lvl="1"/>
            <a:r>
              <a:rPr lang="en-US" dirty="0" smtClean="0">
                <a:solidFill>
                  <a:srgbClr val="717074"/>
                </a:solidFill>
              </a:rPr>
              <a:t>Green: 40-59% utilization</a:t>
            </a:r>
          </a:p>
          <a:p>
            <a:pPr lvl="1"/>
            <a:r>
              <a:rPr lang="en-US" dirty="0" smtClean="0">
                <a:solidFill>
                  <a:srgbClr val="717074"/>
                </a:solidFill>
              </a:rPr>
              <a:t>Yellow: 60-79% utilization</a:t>
            </a:r>
          </a:p>
          <a:p>
            <a:pPr lvl="1"/>
            <a:r>
              <a:rPr lang="en-US" dirty="0" smtClean="0">
                <a:solidFill>
                  <a:srgbClr val="717074"/>
                </a:solidFill>
              </a:rPr>
              <a:t>Orange: 80-89% utilization</a:t>
            </a:r>
          </a:p>
          <a:p>
            <a:pPr lvl="1"/>
            <a:r>
              <a:rPr lang="en-US" dirty="0" smtClean="0">
                <a:solidFill>
                  <a:srgbClr val="717074"/>
                </a:solidFill>
              </a:rPr>
              <a:t>Red: 90-100% utilization</a:t>
            </a:r>
          </a:p>
          <a:p>
            <a:r>
              <a:rPr lang="en-US" dirty="0" smtClean="0">
                <a:solidFill>
                  <a:srgbClr val="717074"/>
                </a:solidFill>
              </a:rPr>
              <a:t>Top row shows port utilization, as a percentage of max bandwidth / port bandwidth. Port bandwidth is based on the currently negotiated bandwidth: ports may be capable of higher throughput. Max Bandwidth is the maximum of read or write bandwidth: this shows the maximum utilization in either direction.</a:t>
            </a:r>
          </a:p>
          <a:p>
            <a:r>
              <a:rPr lang="en-US" dirty="0" smtClean="0">
                <a:solidFill>
                  <a:srgbClr val="717074"/>
                </a:solidFill>
              </a:rPr>
              <a:t>The second row shows the SP Processor Utilization.</a:t>
            </a:r>
          </a:p>
          <a:p>
            <a:r>
              <a:rPr lang="en-US" dirty="0" smtClean="0">
                <a:solidFill>
                  <a:srgbClr val="717074"/>
                </a:solidFill>
              </a:rPr>
              <a:t>The third row depends on the FLARE Operating Environment version running on the system</a:t>
            </a:r>
          </a:p>
          <a:p>
            <a:pPr lvl="1"/>
            <a:r>
              <a:rPr lang="en-US" dirty="0" smtClean="0">
                <a:solidFill>
                  <a:srgbClr val="717074"/>
                </a:solidFill>
              </a:rPr>
              <a:t>For pre-OE 33 (pre-VNX2) environments, this section shows the SP Dirty Pages Utilization %. Each SP maintains a separate cache, therefore two caches are shown</a:t>
            </a:r>
          </a:p>
          <a:p>
            <a:pPr lvl="1"/>
            <a:r>
              <a:rPr lang="en-US" dirty="0" smtClean="0">
                <a:solidFill>
                  <a:srgbClr val="717074"/>
                </a:solidFill>
              </a:rPr>
              <a:t>For OE 33 (Rockies) and above, the SP Caches are unified, therefore the total SP Dirty Pages in MB is shown (the maximum of the values from each SP). The SP Dirty Pages are color coded according to the amount of Write Throttling: fewer than 10 write throttles per sec = blue, up to 50 then cyan, up to 100 then green, up to 200 then yellow, over 200 then orange.</a:t>
            </a:r>
          </a:p>
          <a:p>
            <a:r>
              <a:rPr lang="en-US" dirty="0" smtClean="0">
                <a:solidFill>
                  <a:srgbClr val="717074"/>
                </a:solidFill>
              </a:rPr>
              <a:t>These write throttle thresholds are chosen arbitrarily, to show the amount of cache activity within the system. It's expected and normal that a busy system will show more requests than an idle system</a:t>
            </a:r>
          </a:p>
          <a:p>
            <a:r>
              <a:rPr lang="en-US" dirty="0" smtClean="0">
                <a:solidFill>
                  <a:srgbClr val="717074"/>
                </a:solidFill>
              </a:rPr>
              <a:t>The fourth row shows bus utilization. This is calculated using the total disk bandwidth (MB/sec) for all disks on a given bus, and assumes a 4Gb/sec bus speed for CX systems and 6x4 Gb/sec bus speed for VNX systems. If the model is undetected, the model is assumed to be a CX.</a:t>
            </a:r>
          </a:p>
          <a:p>
            <a:r>
              <a:rPr lang="en-US" dirty="0" smtClean="0">
                <a:solidFill>
                  <a:srgbClr val="717074"/>
                </a:solidFill>
              </a:rPr>
              <a:t>The final set of rows shows disk utilization for each individual disk. Each disk is identified by three indicators: Raid Group, Speed, and Size. FC for the Raid Group value indicates a FAST Cache device. Each row represents a bus and target, identified by the leftmost label: b0e1 is Bus 0, Enclosure 1</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Used Capacity: For Thin Devices, this is the consumed amount of space for each thin devices. For non-thin devices, this is the same as the LUN Capacity and shows the total allocated space.</a:t>
            </a:r>
          </a:p>
          <a:p>
            <a:r>
              <a:rPr lang="en-US" dirty="0" smtClean="0">
                <a:solidFill>
                  <a:srgbClr val="717074"/>
                </a:solidFill>
              </a:rPr>
              <a:t>Front End IOPS:</a:t>
            </a:r>
          </a:p>
          <a:p>
            <a:pPr lvl="1"/>
            <a:r>
              <a:rPr lang="en-US" dirty="0" smtClean="0">
                <a:solidFill>
                  <a:srgbClr val="717074"/>
                </a:solidFill>
              </a:rPr>
              <a:t>High: 1000+ IOPS</a:t>
            </a:r>
          </a:p>
          <a:p>
            <a:pPr lvl="1"/>
            <a:r>
              <a:rPr lang="en-US" dirty="0" smtClean="0">
                <a:solidFill>
                  <a:srgbClr val="717074"/>
                </a:solidFill>
              </a:rPr>
              <a:t>Medium: 500-1000 IOPS</a:t>
            </a:r>
          </a:p>
          <a:p>
            <a:pPr lvl="1"/>
            <a:r>
              <a:rPr lang="en-US" dirty="0" smtClean="0">
                <a:solidFill>
                  <a:srgbClr val="717074"/>
                </a:solidFill>
              </a:rPr>
              <a:t>Low: 1-500 IOPS</a:t>
            </a:r>
          </a:p>
          <a:p>
            <a:pPr lvl="1"/>
            <a:r>
              <a:rPr lang="en-US" dirty="0" smtClean="0">
                <a:solidFill>
                  <a:srgbClr val="717074"/>
                </a:solidFill>
              </a:rPr>
              <a:t>Idle: 0-1 IOPS</a:t>
            </a:r>
          </a:p>
          <a:p>
            <a:r>
              <a:rPr lang="en-US" dirty="0" smtClean="0">
                <a:solidFill>
                  <a:srgbClr val="717074"/>
                </a:solidFill>
              </a:rPr>
              <a:t>Response Time: </a:t>
            </a:r>
          </a:p>
          <a:p>
            <a:pPr lvl="1"/>
            <a:r>
              <a:rPr lang="en-US" dirty="0" smtClean="0">
                <a:solidFill>
                  <a:srgbClr val="717074"/>
                </a:solidFill>
              </a:rPr>
              <a:t>Extremely Slow: 25+ ms</a:t>
            </a:r>
          </a:p>
          <a:p>
            <a:pPr lvl="1"/>
            <a:r>
              <a:rPr lang="en-US" dirty="0" smtClean="0">
                <a:solidFill>
                  <a:srgbClr val="717074"/>
                </a:solidFill>
              </a:rPr>
              <a:t>Very Slow: 10+ ms</a:t>
            </a:r>
          </a:p>
          <a:p>
            <a:pPr lvl="1"/>
            <a:r>
              <a:rPr lang="en-US" dirty="0" smtClean="0">
                <a:solidFill>
                  <a:srgbClr val="717074"/>
                </a:solidFill>
              </a:rPr>
              <a:t>Slow: 5+ ms</a:t>
            </a:r>
          </a:p>
          <a:p>
            <a:pPr lvl="1"/>
            <a:r>
              <a:rPr lang="en-US" dirty="0" smtClean="0">
                <a:solidFill>
                  <a:srgbClr val="717074"/>
                </a:solidFill>
              </a:rPr>
              <a:t>Medium: 2+ ms</a:t>
            </a:r>
          </a:p>
          <a:p>
            <a:pPr lvl="1"/>
            <a:r>
              <a:rPr lang="en-US" dirty="0" smtClean="0">
                <a:solidFill>
                  <a:srgbClr val="717074"/>
                </a:solidFill>
              </a:rPr>
              <a:t>Fast: 0-2ms</a:t>
            </a:r>
          </a:p>
          <a:p>
            <a:r>
              <a:rPr lang="en-US" dirty="0" smtClean="0">
                <a:solidFill>
                  <a:srgbClr val="717074"/>
                </a:solidFill>
              </a:rPr>
              <a:t>Randomness:</a:t>
            </a:r>
          </a:p>
          <a:p>
            <a:pPr lvl="1"/>
            <a:r>
              <a:rPr lang="en-US" dirty="0" smtClean="0">
                <a:solidFill>
                  <a:srgbClr val="717074"/>
                </a:solidFill>
              </a:rPr>
              <a:t>Random: 75-100 Percent Random</a:t>
            </a:r>
          </a:p>
          <a:p>
            <a:pPr lvl="1"/>
            <a:r>
              <a:rPr lang="en-US" dirty="0" smtClean="0">
                <a:solidFill>
                  <a:srgbClr val="717074"/>
                </a:solidFill>
              </a:rPr>
              <a:t>Mixed: 25-75 Percent Random</a:t>
            </a:r>
          </a:p>
          <a:p>
            <a:pPr lvl="1"/>
            <a:r>
              <a:rPr lang="en-US" dirty="0" smtClean="0">
                <a:solidFill>
                  <a:srgbClr val="717074"/>
                </a:solidFill>
              </a:rPr>
              <a:t>Sequential: 0-25 Percent Random</a:t>
            </a:r>
          </a:p>
          <a:p>
            <a:r>
              <a:rPr lang="en-US" dirty="0" smtClean="0">
                <a:solidFill>
                  <a:srgbClr val="717074"/>
                </a:solidFill>
              </a:rPr>
              <a:t>Cache Misses:</a:t>
            </a:r>
          </a:p>
          <a:p>
            <a:pPr lvl="1"/>
            <a:r>
              <a:rPr lang="en-US" dirty="0" smtClean="0">
                <a:solidFill>
                  <a:srgbClr val="717074"/>
                </a:solidFill>
              </a:rPr>
              <a:t>High: 75-100 Percent Misses</a:t>
            </a:r>
          </a:p>
          <a:p>
            <a:pPr lvl="1"/>
            <a:r>
              <a:rPr lang="en-US" dirty="0" smtClean="0">
                <a:solidFill>
                  <a:srgbClr val="717074"/>
                </a:solidFill>
              </a:rPr>
              <a:t>Medium: 25-75 Percent Misses</a:t>
            </a:r>
          </a:p>
          <a:p>
            <a:pPr lvl="1"/>
            <a:r>
              <a:rPr lang="en-US" dirty="0" smtClean="0">
                <a:solidFill>
                  <a:srgbClr val="717074"/>
                </a:solidFill>
              </a:rPr>
              <a:t>Low: 0-25 Percent Misses</a:t>
            </a:r>
          </a:p>
          <a:p>
            <a:r>
              <a:rPr lang="en-US" dirty="0" smtClean="0">
                <a:solidFill>
                  <a:srgbClr val="717074"/>
                </a:solidFill>
              </a:rPr>
              <a:t>IO Size:</a:t>
            </a:r>
          </a:p>
          <a:p>
            <a:pPr lvl="1"/>
            <a:r>
              <a:rPr lang="en-US" dirty="0" smtClean="0">
                <a:solidFill>
                  <a:srgbClr val="717074"/>
                </a:solidFill>
              </a:rPr>
              <a:t>Small: 0-16KB</a:t>
            </a:r>
          </a:p>
          <a:p>
            <a:pPr lvl="1"/>
            <a:r>
              <a:rPr lang="en-US" dirty="0" smtClean="0">
                <a:solidFill>
                  <a:srgbClr val="717074"/>
                </a:solidFill>
              </a:rPr>
              <a:t>Medium: 16-64KB</a:t>
            </a:r>
          </a:p>
          <a:p>
            <a:pPr lvl="1"/>
            <a:r>
              <a:rPr lang="en-US" dirty="0" smtClean="0">
                <a:solidFill>
                  <a:srgbClr val="717074"/>
                </a:solidFill>
              </a:rPr>
              <a:t>Large: 64KB+</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Used Capacity: For Thin Devices, this is the consumed amount of space for each thin devices. For non-thin devices, this is the same as the LUN Capacity and shows the total allocated space.</a:t>
            </a:r>
          </a:p>
          <a:p>
            <a:r>
              <a:rPr lang="en-US" dirty="0" smtClean="0">
                <a:solidFill>
                  <a:srgbClr val="717074"/>
                </a:solidFill>
              </a:rPr>
              <a:t>Front End IOPS:</a:t>
            </a:r>
          </a:p>
          <a:p>
            <a:pPr lvl="1"/>
            <a:r>
              <a:rPr lang="en-US" dirty="0" smtClean="0">
                <a:solidFill>
                  <a:srgbClr val="717074"/>
                </a:solidFill>
              </a:rPr>
              <a:t>High: 1000+ IOPS</a:t>
            </a:r>
          </a:p>
          <a:p>
            <a:pPr lvl="1"/>
            <a:r>
              <a:rPr lang="en-US" dirty="0" smtClean="0">
                <a:solidFill>
                  <a:srgbClr val="717074"/>
                </a:solidFill>
              </a:rPr>
              <a:t>Medium: 500-1000 IOPS</a:t>
            </a:r>
          </a:p>
          <a:p>
            <a:pPr lvl="1"/>
            <a:r>
              <a:rPr lang="en-US" dirty="0" smtClean="0">
                <a:solidFill>
                  <a:srgbClr val="717074"/>
                </a:solidFill>
              </a:rPr>
              <a:t>Low: 1-500 IOPS</a:t>
            </a:r>
          </a:p>
          <a:p>
            <a:pPr lvl="1"/>
            <a:r>
              <a:rPr lang="en-US" dirty="0" smtClean="0">
                <a:solidFill>
                  <a:srgbClr val="717074"/>
                </a:solidFill>
              </a:rPr>
              <a:t>Idle: 0-1 IOPS</a:t>
            </a:r>
          </a:p>
          <a:p>
            <a:r>
              <a:rPr lang="en-US" dirty="0" smtClean="0">
                <a:solidFill>
                  <a:srgbClr val="717074"/>
                </a:solidFill>
              </a:rPr>
              <a:t>Response Time: </a:t>
            </a:r>
          </a:p>
          <a:p>
            <a:pPr lvl="1"/>
            <a:r>
              <a:rPr lang="en-US" dirty="0" smtClean="0">
                <a:solidFill>
                  <a:srgbClr val="717074"/>
                </a:solidFill>
              </a:rPr>
              <a:t>Extremely Slow: 25+ ms</a:t>
            </a:r>
          </a:p>
          <a:p>
            <a:pPr lvl="1"/>
            <a:r>
              <a:rPr lang="en-US" dirty="0" smtClean="0">
                <a:solidFill>
                  <a:srgbClr val="717074"/>
                </a:solidFill>
              </a:rPr>
              <a:t>Very Slow: 10+ ms</a:t>
            </a:r>
          </a:p>
          <a:p>
            <a:pPr lvl="1"/>
            <a:r>
              <a:rPr lang="en-US" dirty="0" smtClean="0">
                <a:solidFill>
                  <a:srgbClr val="717074"/>
                </a:solidFill>
              </a:rPr>
              <a:t>Slow: 5+ ms</a:t>
            </a:r>
          </a:p>
          <a:p>
            <a:pPr lvl="1"/>
            <a:r>
              <a:rPr lang="en-US" dirty="0" smtClean="0">
                <a:solidFill>
                  <a:srgbClr val="717074"/>
                </a:solidFill>
              </a:rPr>
              <a:t>Medium: 2+ ms</a:t>
            </a:r>
          </a:p>
          <a:p>
            <a:pPr lvl="1"/>
            <a:r>
              <a:rPr lang="en-US" dirty="0" smtClean="0">
                <a:solidFill>
                  <a:srgbClr val="717074"/>
                </a:solidFill>
              </a:rPr>
              <a:t>Fast: 0-2ms</a:t>
            </a:r>
          </a:p>
          <a:p>
            <a:r>
              <a:rPr lang="en-US" dirty="0" smtClean="0">
                <a:solidFill>
                  <a:srgbClr val="717074"/>
                </a:solidFill>
              </a:rPr>
              <a:t>Randomness:</a:t>
            </a:r>
          </a:p>
          <a:p>
            <a:pPr lvl="1"/>
            <a:r>
              <a:rPr lang="en-US" dirty="0" smtClean="0">
                <a:solidFill>
                  <a:srgbClr val="717074"/>
                </a:solidFill>
              </a:rPr>
              <a:t>Random: 75-100 Percent Random</a:t>
            </a:r>
          </a:p>
          <a:p>
            <a:pPr lvl="1"/>
            <a:r>
              <a:rPr lang="en-US" dirty="0" smtClean="0">
                <a:solidFill>
                  <a:srgbClr val="717074"/>
                </a:solidFill>
              </a:rPr>
              <a:t>Mixed: 25-75 Percent Random</a:t>
            </a:r>
          </a:p>
          <a:p>
            <a:pPr lvl="1"/>
            <a:r>
              <a:rPr lang="en-US" dirty="0" smtClean="0">
                <a:solidFill>
                  <a:srgbClr val="717074"/>
                </a:solidFill>
              </a:rPr>
              <a:t>Sequential: 0-25 Percent Random</a:t>
            </a:r>
          </a:p>
          <a:p>
            <a:r>
              <a:rPr lang="en-US" dirty="0" smtClean="0">
                <a:solidFill>
                  <a:srgbClr val="717074"/>
                </a:solidFill>
              </a:rPr>
              <a:t>Cache Misses:</a:t>
            </a:r>
          </a:p>
          <a:p>
            <a:pPr lvl="1"/>
            <a:r>
              <a:rPr lang="en-US" dirty="0" smtClean="0">
                <a:solidFill>
                  <a:srgbClr val="717074"/>
                </a:solidFill>
              </a:rPr>
              <a:t>High: 75-100 Percent Misses</a:t>
            </a:r>
          </a:p>
          <a:p>
            <a:pPr lvl="1"/>
            <a:r>
              <a:rPr lang="en-US" dirty="0" smtClean="0">
                <a:solidFill>
                  <a:srgbClr val="717074"/>
                </a:solidFill>
              </a:rPr>
              <a:t>Medium: 25-75 Percent Misses</a:t>
            </a:r>
          </a:p>
          <a:p>
            <a:pPr lvl="1"/>
            <a:r>
              <a:rPr lang="en-US" dirty="0" smtClean="0">
                <a:solidFill>
                  <a:srgbClr val="717074"/>
                </a:solidFill>
              </a:rPr>
              <a:t>Low: 0-25 Percent Misses</a:t>
            </a:r>
          </a:p>
          <a:p>
            <a:r>
              <a:rPr lang="en-US" dirty="0" smtClean="0">
                <a:solidFill>
                  <a:srgbClr val="717074"/>
                </a:solidFill>
              </a:rPr>
              <a:t>IO Size:</a:t>
            </a:r>
          </a:p>
          <a:p>
            <a:pPr lvl="1"/>
            <a:r>
              <a:rPr lang="en-US" dirty="0" smtClean="0">
                <a:solidFill>
                  <a:srgbClr val="717074"/>
                </a:solidFill>
              </a:rPr>
              <a:t>Small: 0-16KB</a:t>
            </a:r>
          </a:p>
          <a:p>
            <a:pPr lvl="1"/>
            <a:r>
              <a:rPr lang="en-US" dirty="0" smtClean="0">
                <a:solidFill>
                  <a:srgbClr val="717074"/>
                </a:solidFill>
              </a:rPr>
              <a:t>Medium: 16-64KB</a:t>
            </a:r>
          </a:p>
          <a:p>
            <a:pPr lvl="1"/>
            <a:r>
              <a:rPr lang="en-US" dirty="0" smtClean="0">
                <a:solidFill>
                  <a:srgbClr val="717074"/>
                </a:solidFill>
              </a:rPr>
              <a:t>Large: 64KB+</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Used Capacity: For Thin Devices, this is the consumed amount of space for each thin devices. For non-thin devices, this is the same as the LUN Capacity and shows the total allocated space.</a:t>
            </a:r>
          </a:p>
          <a:p>
            <a:r>
              <a:rPr lang="en-US" dirty="0" smtClean="0">
                <a:solidFill>
                  <a:srgbClr val="717074"/>
                </a:solidFill>
              </a:rPr>
              <a:t>Front End IOPS:</a:t>
            </a:r>
          </a:p>
          <a:p>
            <a:pPr lvl="1"/>
            <a:r>
              <a:rPr lang="en-US" dirty="0" smtClean="0">
                <a:solidFill>
                  <a:srgbClr val="717074"/>
                </a:solidFill>
              </a:rPr>
              <a:t>High: 1000+ IOPS</a:t>
            </a:r>
          </a:p>
          <a:p>
            <a:pPr lvl="1"/>
            <a:r>
              <a:rPr lang="en-US" dirty="0" smtClean="0">
                <a:solidFill>
                  <a:srgbClr val="717074"/>
                </a:solidFill>
              </a:rPr>
              <a:t>Medium: 500-1000 IOPS</a:t>
            </a:r>
          </a:p>
          <a:p>
            <a:pPr lvl="1"/>
            <a:r>
              <a:rPr lang="en-US" dirty="0" smtClean="0">
                <a:solidFill>
                  <a:srgbClr val="717074"/>
                </a:solidFill>
              </a:rPr>
              <a:t>Low: 1-500 IOPS</a:t>
            </a:r>
          </a:p>
          <a:p>
            <a:pPr lvl="1"/>
            <a:r>
              <a:rPr lang="en-US" dirty="0" smtClean="0">
                <a:solidFill>
                  <a:srgbClr val="717074"/>
                </a:solidFill>
              </a:rPr>
              <a:t>Idle: 0-1 IOPS</a:t>
            </a:r>
          </a:p>
          <a:p>
            <a:r>
              <a:rPr lang="en-US" dirty="0" smtClean="0">
                <a:solidFill>
                  <a:srgbClr val="717074"/>
                </a:solidFill>
              </a:rPr>
              <a:t>Response Time: </a:t>
            </a:r>
          </a:p>
          <a:p>
            <a:pPr lvl="1"/>
            <a:r>
              <a:rPr lang="en-US" dirty="0" smtClean="0">
                <a:solidFill>
                  <a:srgbClr val="717074"/>
                </a:solidFill>
              </a:rPr>
              <a:t>Extremely Slow: 25+ ms</a:t>
            </a:r>
          </a:p>
          <a:p>
            <a:pPr lvl="1"/>
            <a:r>
              <a:rPr lang="en-US" dirty="0" smtClean="0">
                <a:solidFill>
                  <a:srgbClr val="717074"/>
                </a:solidFill>
              </a:rPr>
              <a:t>Very Slow: 10+ ms</a:t>
            </a:r>
          </a:p>
          <a:p>
            <a:pPr lvl="1"/>
            <a:r>
              <a:rPr lang="en-US" dirty="0" smtClean="0">
                <a:solidFill>
                  <a:srgbClr val="717074"/>
                </a:solidFill>
              </a:rPr>
              <a:t>Slow: 5+ ms</a:t>
            </a:r>
          </a:p>
          <a:p>
            <a:pPr lvl="1"/>
            <a:r>
              <a:rPr lang="en-US" dirty="0" smtClean="0">
                <a:solidFill>
                  <a:srgbClr val="717074"/>
                </a:solidFill>
              </a:rPr>
              <a:t>Medium: 2+ ms</a:t>
            </a:r>
          </a:p>
          <a:p>
            <a:pPr lvl="1"/>
            <a:r>
              <a:rPr lang="en-US" dirty="0" smtClean="0">
                <a:solidFill>
                  <a:srgbClr val="717074"/>
                </a:solidFill>
              </a:rPr>
              <a:t>Fast: 0-2ms</a:t>
            </a:r>
          </a:p>
          <a:p>
            <a:r>
              <a:rPr lang="en-US" dirty="0" smtClean="0">
                <a:solidFill>
                  <a:srgbClr val="717074"/>
                </a:solidFill>
              </a:rPr>
              <a:t>Randomness:</a:t>
            </a:r>
          </a:p>
          <a:p>
            <a:pPr lvl="1"/>
            <a:r>
              <a:rPr lang="en-US" dirty="0" smtClean="0">
                <a:solidFill>
                  <a:srgbClr val="717074"/>
                </a:solidFill>
              </a:rPr>
              <a:t>Random: 75-100 Percent Random</a:t>
            </a:r>
          </a:p>
          <a:p>
            <a:pPr lvl="1"/>
            <a:r>
              <a:rPr lang="en-US" dirty="0" smtClean="0">
                <a:solidFill>
                  <a:srgbClr val="717074"/>
                </a:solidFill>
              </a:rPr>
              <a:t>Mixed: 25-75 Percent Random</a:t>
            </a:r>
          </a:p>
          <a:p>
            <a:pPr lvl="1"/>
            <a:r>
              <a:rPr lang="en-US" dirty="0" smtClean="0">
                <a:solidFill>
                  <a:srgbClr val="717074"/>
                </a:solidFill>
              </a:rPr>
              <a:t>Sequential: 0-25 Percent Random</a:t>
            </a:r>
          </a:p>
          <a:p>
            <a:r>
              <a:rPr lang="en-US" dirty="0" smtClean="0">
                <a:solidFill>
                  <a:srgbClr val="717074"/>
                </a:solidFill>
              </a:rPr>
              <a:t>Cache Misses:</a:t>
            </a:r>
          </a:p>
          <a:p>
            <a:pPr lvl="1"/>
            <a:r>
              <a:rPr lang="en-US" dirty="0" smtClean="0">
                <a:solidFill>
                  <a:srgbClr val="717074"/>
                </a:solidFill>
              </a:rPr>
              <a:t>High: 75-100 Percent Misses</a:t>
            </a:r>
          </a:p>
          <a:p>
            <a:pPr lvl="1"/>
            <a:r>
              <a:rPr lang="en-US" dirty="0" smtClean="0">
                <a:solidFill>
                  <a:srgbClr val="717074"/>
                </a:solidFill>
              </a:rPr>
              <a:t>Medium: 25-75 Percent Misses</a:t>
            </a:r>
          </a:p>
          <a:p>
            <a:pPr lvl="1"/>
            <a:r>
              <a:rPr lang="en-US" dirty="0" smtClean="0">
                <a:solidFill>
                  <a:srgbClr val="717074"/>
                </a:solidFill>
              </a:rPr>
              <a:t>Low: 0-25 Percent Misses</a:t>
            </a:r>
          </a:p>
          <a:p>
            <a:r>
              <a:rPr lang="en-US" dirty="0" smtClean="0">
                <a:solidFill>
                  <a:srgbClr val="717074"/>
                </a:solidFill>
              </a:rPr>
              <a:t>IO Size:</a:t>
            </a:r>
          </a:p>
          <a:p>
            <a:pPr lvl="1"/>
            <a:r>
              <a:rPr lang="en-US" dirty="0" smtClean="0">
                <a:solidFill>
                  <a:srgbClr val="717074"/>
                </a:solidFill>
              </a:rPr>
              <a:t>Small: 0-16KB</a:t>
            </a:r>
          </a:p>
          <a:p>
            <a:pPr lvl="1"/>
            <a:r>
              <a:rPr lang="en-US" dirty="0" smtClean="0">
                <a:solidFill>
                  <a:srgbClr val="717074"/>
                </a:solidFill>
              </a:rPr>
              <a:t>Medium: 16-64KB</a:t>
            </a:r>
          </a:p>
          <a:p>
            <a:pPr lvl="1"/>
            <a:r>
              <a:rPr lang="en-US" dirty="0" smtClean="0">
                <a:solidFill>
                  <a:srgbClr val="717074"/>
                </a:solidFill>
              </a:rPr>
              <a:t>Large: 64KB+</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is a correlation of FE IOPS, BE EFD IOPS, and BE Disk IOPS. This provides an overview of how the IOPS are spread out across the array.</a:t>
            </a:r>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Analyzing and designing for storage workloads requires an understanding of the typical and worst case workloads.</a:t>
            </a:r>
          </a:p>
          <a:p>
            <a:r>
              <a:rPr lang="en-US" dirty="0" smtClean="0">
                <a:solidFill>
                  <a:srgbClr val="717074"/>
                </a:solidFill>
              </a:rPr>
              <a:t>This slide compares three different metrics for estimating workload requirements:</a:t>
            </a:r>
          </a:p>
          <a:p>
            <a:pPr lvl="1"/>
            <a:r>
              <a:rPr lang="en-US" dirty="0" smtClean="0">
                <a:solidFill>
                  <a:srgbClr val="717074"/>
                </a:solidFill>
              </a:rPr>
              <a:t>Front End IOPS - max: Shows the busiest single point in time for all LUN activity.</a:t>
            </a:r>
          </a:p>
          <a:p>
            <a:pPr lvl="1"/>
            <a:r>
              <a:rPr lang="en-US" dirty="0" smtClean="0">
                <a:solidFill>
                  <a:srgbClr val="717074"/>
                </a:solidFill>
              </a:rPr>
              <a:t>Front End IOPS - 95th: The 95th percentile of IOPS. This excludes the top 5% of activity.</a:t>
            </a:r>
          </a:p>
          <a:p>
            <a:pPr lvl="1"/>
            <a:r>
              <a:rPr lang="en-US" dirty="0" smtClean="0">
                <a:solidFill>
                  <a:srgbClr val="717074"/>
                </a:solidFill>
              </a:rPr>
              <a:t>Front End IOPS - +1 Std Deviation: Standard deviation is a statistical concept that measures the variation from an average value.</a:t>
            </a:r>
          </a:p>
          <a:p>
            <a:r>
              <a:rPr lang="en-US" dirty="0" smtClean="0">
                <a:solidFill>
                  <a:srgbClr val="717074"/>
                </a:solidFill>
              </a:rPr>
              <a:t>The Standard Deviation metric is sometimes used by USD and GBS Sizing. Please consult with a USPEED Guru for more information on this metric.</a:t>
            </a:r>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Pr lvl="1"/>
            <a:r>
              <a:rPr lang="en-US" dirty="0" smtClean="0">
                <a:solidFill>
                  <a:srgbClr val="717074"/>
                </a:solidFill>
              </a:rPr>
              <a:t>lun: VBSMBDPRD_Data_RPTGT_4 , iops_avg: 1443.96 , clients: sjemcrpa01, sjemcrpa02</a:t>
            </a:r>
          </a:p>
          <a:p>
            <a:pPr lvl="1"/>
            <a:r>
              <a:rPr lang="en-US" dirty="0" smtClean="0">
                <a:solidFill>
                  <a:srgbClr val="717074"/>
                </a:solidFill>
              </a:rPr>
              <a:t>lun: DW_DATA_RPTGT_7 , iops_avg: 279.92 , clients: sjemcrpa01, sjemcrpa02</a:t>
            </a:r>
          </a:p>
          <a:p>
            <a:pPr lvl="1"/>
            <a:r>
              <a:rPr lang="en-US" dirty="0" smtClean="0">
                <a:solidFill>
                  <a:srgbClr val="717074"/>
                </a:solidFill>
              </a:rPr>
              <a:t>lun: BSMDBPRD_RP2TGT_0 , iops_avg: 277.33 , clients: sjemcrpa01, sjemcrpa02</a:t>
            </a:r>
          </a:p>
          <a:p>
            <a:pPr lvl="1"/>
            <a:r>
              <a:rPr lang="en-US" dirty="0" smtClean="0">
                <a:solidFill>
                  <a:srgbClr val="717074"/>
                </a:solidFill>
              </a:rPr>
              <a:t>lun: VBSMDBPRD_Data_RPTGT_5 , iops_avg: 259.04 , clients: sjemcrpa01, sjemcrpa02</a:t>
            </a:r>
          </a:p>
          <a:p>
            <a:pPr lvl="1"/>
            <a:r>
              <a:rPr lang="en-US" dirty="0" smtClean="0">
                <a:solidFill>
                  <a:srgbClr val="717074"/>
                </a:solidFill>
              </a:rPr>
              <a:t>lun: SAPPRD_RPTGT_DATA_7 , iops_avg: 254.86 , clients: sjemcrpa01, sjemcrpa02</a:t>
            </a:r>
          </a:p>
          <a:p>
            <a:pPr lvl="1"/>
            <a:r>
              <a:rPr lang="en-US" dirty="0" smtClean="0">
                <a:solidFill>
                  <a:srgbClr val="717074"/>
                </a:solidFill>
              </a:rPr>
              <a:t>lun: SAPPRD_RPTGT_LOG , iops_avg: 227.01 , clients: sjemcrpa01, sjemcrpa02</a:t>
            </a:r>
          </a:p>
          <a:p>
            <a:pPr lvl="1"/>
            <a:r>
              <a:rPr lang="en-US" dirty="0" smtClean="0">
                <a:solidFill>
                  <a:srgbClr val="717074"/>
                </a:solidFill>
              </a:rPr>
              <a:t>lun: INFRADB_RPTGT_2 , iops_avg: 197.05 , clients: sjemcrpa01, sjemcrpa02</a:t>
            </a:r>
          </a:p>
          <a:p>
            <a:pPr lvl="1"/>
            <a:r>
              <a:rPr lang="en-US" dirty="0" smtClean="0">
                <a:solidFill>
                  <a:srgbClr val="717074"/>
                </a:solidFill>
              </a:rPr>
              <a:t>lun: VBSMBDPRD_Data_RPTGT_3 , iops_avg: 164.29 , clients: sjemcrpa01, sjemcrpa02</a:t>
            </a:r>
          </a:p>
          <a:p>
            <a:pPr lvl="1"/>
            <a:r>
              <a:rPr lang="en-US" dirty="0" smtClean="0">
                <a:solidFill>
                  <a:srgbClr val="717074"/>
                </a:solidFill>
              </a:rPr>
              <a:t>lun: BSMDBPRD_RP2TGT_1 , iops_avg: 162.07 , clients: sjemcrpa01, sjemcrpa02</a:t>
            </a:r>
          </a:p>
          <a:p>
            <a:pPr lvl="1"/>
            <a:r>
              <a:rPr lang="en-US" dirty="0" smtClean="0">
                <a:solidFill>
                  <a:srgbClr val="717074"/>
                </a:solidFill>
              </a:rPr>
              <a:t>lun: RELDBPRD_RPTGT_1 , iops_avg: 148.86 , clients: sjemcrpa01, sjemcrpa02</a:t>
            </a:r>
          </a:p>
          <a:p>
            <a:pPr lvl="1"/>
            <a:r>
              <a:rPr lang="en-US" dirty="0" smtClean="0">
                <a:solidFill>
                  <a:srgbClr val="717074"/>
                </a:solidFill>
              </a:rPr>
              <a:t>lun: DW_DATA_RPTGT_5 , iops_avg: 133.15 , clients: sjemcrpa01, sjemcrpa02</a:t>
            </a:r>
          </a:p>
          <a:p>
            <a:pPr lvl="1"/>
            <a:r>
              <a:rPr lang="en-US" dirty="0" smtClean="0">
                <a:solidFill>
                  <a:srgbClr val="717074"/>
                </a:solidFill>
              </a:rPr>
              <a:t>lun: DW_DATA_RPTGT_4 , iops_avg: 104.15 , clients: sjemcrpa01, sjemcrpa02</a:t>
            </a:r>
          </a:p>
          <a:p>
            <a:pPr lvl="1"/>
            <a:r>
              <a:rPr lang="en-US" dirty="0" smtClean="0">
                <a:solidFill>
                  <a:srgbClr val="717074"/>
                </a:solidFill>
              </a:rPr>
              <a:t>lun: DW_DATA_RPTGT_3 , iops_avg: 88.89 , clients: sjemcrpa01, sjemcrpa02</a:t>
            </a:r>
          </a:p>
          <a:p>
            <a:pPr lvl="1"/>
            <a:r>
              <a:rPr lang="en-US" dirty="0" smtClean="0">
                <a:solidFill>
                  <a:srgbClr val="717074"/>
                </a:solidFill>
              </a:rPr>
              <a:t>lun: VBSMDBPRD_Data_RPTGT_1 , iops_avg: 81.53 , clients: sjemcrpa01, sjemcrpa02</a:t>
            </a:r>
          </a:p>
          <a:p>
            <a:pPr lvl="1"/>
            <a:r>
              <a:rPr lang="en-US" dirty="0" smtClean="0">
                <a:solidFill>
                  <a:srgbClr val="717074"/>
                </a:solidFill>
              </a:rPr>
              <a:t>lun: CDS_LINUX_Data_RPTGT_3 , iops_avg: 68.99 , clients: sjemcrpa01, sjemcrpa02</a:t>
            </a:r>
          </a:p>
          <a:p>
            <a:pPr lvl="1"/>
            <a:r>
              <a:rPr lang="en-US" dirty="0" smtClean="0">
                <a:solidFill>
                  <a:srgbClr val="717074"/>
                </a:solidFill>
              </a:rPr>
              <a:t>lun: VBSMDBPRD_Data_RPTGT_6 , iops_avg: 54.33 , clients: sjemcrpa01, sjemcrpa02</a:t>
            </a:r>
          </a:p>
          <a:p>
            <a:pPr lvl="1"/>
            <a:r>
              <a:rPr lang="en-US" dirty="0" smtClean="0">
                <a:solidFill>
                  <a:srgbClr val="717074"/>
                </a:solidFill>
              </a:rPr>
              <a:t>lun: SAPQAS_LINUX_Data_8 , iops_avg: 53.6 , clients: sapqas01</a:t>
            </a:r>
          </a:p>
          <a:p>
            <a:pPr lvl="1"/>
            <a:r>
              <a:rPr lang="en-US" dirty="0" smtClean="0">
                <a:solidFill>
                  <a:srgbClr val="717074"/>
                </a:solidFill>
              </a:rPr>
              <a:t>lun: DW_DATA_RPTGT_1 , iops_avg: 51.64 , clients: sjemcrpa01, sjemcrpa02</a:t>
            </a:r>
          </a:p>
          <a:p>
            <a:pPr lvl="1"/>
            <a:r>
              <a:rPr lang="en-US" dirty="0" smtClean="0">
                <a:solidFill>
                  <a:srgbClr val="717074"/>
                </a:solidFill>
              </a:rPr>
              <a:t>lun: CDS_LINUX_Data_RPTGT_1 , iops_avg: 47.74 , clients: sjemcrpa01, sjemcrpa02</a:t>
            </a:r>
          </a:p>
          <a:p>
            <a:pPr lvl="1"/>
            <a:r>
              <a:rPr lang="en-US" dirty="0" smtClean="0">
                <a:solidFill>
                  <a:srgbClr val="717074"/>
                </a:solidFill>
              </a:rPr>
              <a:t>lun: SAPQAS_LINUX_Data_7 , iops_avg: 46.15 , clients: sapqas01</a:t>
            </a:r>
          </a:p>
          <a:p>
            <a:pPr lvl="1"/>
            <a:r>
              <a:rPr lang="en-US" dirty="0" smtClean="0">
                <a:solidFill>
                  <a:srgbClr val="717074"/>
                </a:solidFill>
              </a:rPr>
              <a:t>lun: DW_DATA_RPTGT_6 , iops_avg: 45.97 , clients: sjemcrpa01, sjemcrpa02</a:t>
            </a:r>
          </a:p>
          <a:p>
            <a:pPr lvl="1"/>
            <a:r>
              <a:rPr lang="en-US" dirty="0" smtClean="0">
                <a:solidFill>
                  <a:srgbClr val="717074"/>
                </a:solidFill>
              </a:rPr>
              <a:t>lun: SAPQAS_LINUX_Data_4 , iops_avg: 39.4 , clients: sapqas01</a:t>
            </a:r>
          </a:p>
          <a:p>
            <a:pPr lvl="1"/>
            <a:r>
              <a:rPr lang="en-US" dirty="0" smtClean="0">
                <a:solidFill>
                  <a:srgbClr val="717074"/>
                </a:solidFill>
              </a:rPr>
              <a:t>lun: SAPQAS_LINUX_Data_3 , iops_avg: 36.58 , clients: sapqas01</a:t>
            </a:r>
          </a:p>
          <a:p>
            <a:pPr lvl="1"/>
            <a:r>
              <a:rPr lang="en-US" dirty="0" smtClean="0">
                <a:solidFill>
                  <a:srgbClr val="717074"/>
                </a:solidFill>
              </a:rPr>
              <a:t>lun: SAPPRD_RPTGT_App , iops_avg: 28.72 , clients: sjemcrpa01, sjemcrpa02</a:t>
            </a:r>
          </a:p>
          <a:p>
            <a:pPr lvl="1"/>
            <a:r>
              <a:rPr lang="en-US" dirty="0" smtClean="0">
                <a:solidFill>
                  <a:srgbClr val="717074"/>
                </a:solidFill>
              </a:rPr>
              <a:t>lun: VBSMBDPRD_Data_RPTGT_2 , iops_avg: 28.31 , clients: sjemcrpa01, sjemcrpa02</a:t>
            </a:r>
          </a:p>
          <a:p>
            <a:pPr lvl="1"/>
            <a:r>
              <a:rPr lang="en-US" dirty="0" smtClean="0">
                <a:solidFill>
                  <a:srgbClr val="717074"/>
                </a:solidFill>
              </a:rPr>
              <a:t>lun: SAPPRD_RPTGT_DATA_4 , iops_avg: 28.17 , clients: sjemcrpa01, sjemcrpa02</a:t>
            </a:r>
          </a:p>
          <a:p>
            <a:pPr lvl="1"/>
            <a:r>
              <a:rPr lang="en-US" dirty="0" smtClean="0">
                <a:solidFill>
                  <a:srgbClr val="717074"/>
                </a:solidFill>
              </a:rPr>
              <a:t>lun: bsmdbqa01_lun00 , iops_avg: 26.36 , clients: bsmdbqa01</a:t>
            </a:r>
          </a:p>
          <a:p>
            <a:pPr lvl="1"/>
            <a:r>
              <a:rPr lang="en-US" dirty="0" smtClean="0">
                <a:solidFill>
                  <a:srgbClr val="717074"/>
                </a:solidFill>
              </a:rPr>
              <a:t>lun: DW_DATA_RPTGT_2 , iops_avg: 25.51 , clients: sjemcrpa01, sjemcrpa02</a:t>
            </a:r>
          </a:p>
          <a:p>
            <a:pPr lvl="1"/>
            <a:r>
              <a:rPr lang="en-US" dirty="0" smtClean="0">
                <a:solidFill>
                  <a:srgbClr val="717074"/>
                </a:solidFill>
              </a:rPr>
              <a:t>lun: DW_DATA_JVOL_6 , iops_avg: 21.29 , clients: sjemcrpa01, sjemcrpa02</a:t>
            </a:r>
          </a:p>
          <a:p>
            <a:pPr lvl="1"/>
            <a:r>
              <a:rPr lang="en-US" dirty="0" smtClean="0">
                <a:solidFill>
                  <a:srgbClr val="717074"/>
                </a:solidFill>
              </a:rPr>
              <a:t>lun: DW_DATA_JVOL_5 , iops_avg: 21.25 , clients: sjemcrpa01, sjemcrpa02</a:t>
            </a:r>
          </a:p>
          <a:p>
            <a:pPr lvl="1"/>
            <a:r>
              <a:rPr lang="en-US" dirty="0" smtClean="0">
                <a:solidFill>
                  <a:srgbClr val="717074"/>
                </a:solidFill>
              </a:rPr>
              <a:t>lun: CDS_LINUX_Data_RPTGT_2 , iops_avg: 20.11 , clients: sjemcrpa01, sjemcrpa02</a:t>
            </a:r>
          </a:p>
          <a:p>
            <a:pPr lvl="1"/>
            <a:r>
              <a:rPr lang="en-US" dirty="0" smtClean="0">
                <a:solidFill>
                  <a:srgbClr val="717074"/>
                </a:solidFill>
              </a:rPr>
              <a:t>lun: SAPPRD_RPTGT_DATA_5 , iops_avg: 16.3 , clients: sjemcrpa01, sjemcrpa02</a:t>
            </a:r>
          </a:p>
          <a:p>
            <a:pPr lvl="1"/>
            <a:r>
              <a:rPr lang="en-US" dirty="0" smtClean="0">
                <a:solidFill>
                  <a:srgbClr val="717074"/>
                </a:solidFill>
              </a:rPr>
              <a:t>lun: SAPQAS_LINUX_Data_6 , iops_avg: 15.36 , clients: sapqas01</a:t>
            </a:r>
          </a:p>
          <a:p>
            <a:pPr lvl="1"/>
            <a:r>
              <a:rPr lang="en-US" dirty="0" smtClean="0">
                <a:solidFill>
                  <a:srgbClr val="717074"/>
                </a:solidFill>
              </a:rPr>
              <a:t>lun: SAPPRD_RPTGT_DATA_2 , iops_avg: 15.18 , clients: sjemcrpa01, sjemcrpa02</a:t>
            </a:r>
          </a:p>
          <a:p>
            <a:pPr lvl="1"/>
            <a:r>
              <a:rPr lang="en-US" dirty="0" smtClean="0">
                <a:solidFill>
                  <a:srgbClr val="717074"/>
                </a:solidFill>
              </a:rPr>
              <a:t>lun: BSMDBPRD_RP2TGT_2 , iops_avg: 14.6 , clients: sjemcrpa01, sjemcrpa02</a:t>
            </a:r>
          </a:p>
          <a:p>
            <a:pPr lvl="1"/>
            <a:r>
              <a:rPr lang="en-US" dirty="0" smtClean="0">
                <a:solidFill>
                  <a:srgbClr val="717074"/>
                </a:solidFill>
              </a:rPr>
              <a:t>lun: sjsqlqa10-data , iops_avg: 12.77 , clients: sjsqlqa10</a:t>
            </a:r>
          </a:p>
          <a:p>
            <a:pPr lvl="1"/>
            <a:r>
              <a:rPr lang="en-US" dirty="0" smtClean="0">
                <a:solidFill>
                  <a:srgbClr val="717074"/>
                </a:solidFill>
              </a:rPr>
              <a:t>lun: VBSMDBPRD_TGT_JVOL_2 , iops_avg: 12.52 , clients: sjemcrpa01, sjemcrpa02</a:t>
            </a:r>
          </a:p>
          <a:p>
            <a:pPr lvl="1"/>
            <a:r>
              <a:rPr lang="en-US" dirty="0" smtClean="0">
                <a:solidFill>
                  <a:srgbClr val="717074"/>
                </a:solidFill>
              </a:rPr>
              <a:t>lun: CDS_LINUX_Data_RPTGT_4 , iops_avg: 12.37 , clients: sjemcrpa01, sjemcrpa02</a:t>
            </a:r>
          </a:p>
          <a:p>
            <a:pPr lvl="1"/>
            <a:r>
              <a:rPr lang="en-US" dirty="0" smtClean="0">
                <a:solidFill>
                  <a:srgbClr val="717074"/>
                </a:solidFill>
              </a:rPr>
              <a:t>lun: SAPPRD_RPTGT_DATA_3 , iops_avg: 12.06 , clients: sjemcrpa01, sjemcrpa02</a:t>
            </a:r>
          </a:p>
          <a:p>
            <a:pPr lvl="1"/>
            <a:r>
              <a:rPr lang="en-US" dirty="0" smtClean="0">
                <a:solidFill>
                  <a:srgbClr val="717074"/>
                </a:solidFill>
              </a:rPr>
              <a:t>lun: BSMDBPRD_2TGT_JVOL_1 , iops_avg: 11.52 , clients: sjemcrpa01, sjemcrpa02</a:t>
            </a:r>
          </a:p>
          <a:p>
            <a:pPr lvl="1"/>
            <a:r>
              <a:rPr lang="en-US" dirty="0" smtClean="0">
                <a:solidFill>
                  <a:srgbClr val="717074"/>
                </a:solidFill>
              </a:rPr>
              <a:t>lun: SAPPRD_RPTGT_DATA_6 , iops_avg: 11.38 , clients: sjemcrpa01, sjemcrpa02</a:t>
            </a:r>
          </a:p>
          <a:p>
            <a:pPr lvl="1"/>
            <a:r>
              <a:rPr lang="en-US" dirty="0" smtClean="0">
                <a:solidFill>
                  <a:srgbClr val="717074"/>
                </a:solidFill>
              </a:rPr>
              <a:t>lun: SAPSB-LINUX-App , iops_avg: 10.78 , clients: sapsb</a:t>
            </a:r>
          </a:p>
          <a:p>
            <a:pPr lvl="1"/>
            <a:r>
              <a:rPr lang="en-US" dirty="0" smtClean="0">
                <a:solidFill>
                  <a:srgbClr val="717074"/>
                </a:solidFill>
              </a:rPr>
              <a:t>lun: SAPQAS_LINUX_Data_5 , iops_avg: 10.77 , clients: sapqas01</a:t>
            </a:r>
          </a:p>
          <a:p>
            <a:pPr lvl="1"/>
            <a:r>
              <a:rPr lang="en-US" dirty="0" smtClean="0">
                <a:solidFill>
                  <a:srgbClr val="717074"/>
                </a:solidFill>
              </a:rPr>
              <a:t>lun: VBSMDBPRD_TGT_JVOL_1 , iops_avg: 10.68 , clients: sjemcrpa01, sjemcrpa02</a:t>
            </a:r>
          </a:p>
          <a:p>
            <a:pPr lvl="1"/>
            <a:r>
              <a:rPr lang="en-US" dirty="0" smtClean="0">
                <a:solidFill>
                  <a:srgbClr val="717074"/>
                </a:solidFill>
              </a:rPr>
              <a:t>lun: SAPQAS_LINUX_App , iops_avg: 10.42 , clients: sapqas01</a:t>
            </a:r>
          </a:p>
          <a:p>
            <a:pPr lvl="1"/>
            <a:r>
              <a:rPr lang="en-US" dirty="0" smtClean="0">
                <a:solidFill>
                  <a:srgbClr val="717074"/>
                </a:solidFill>
              </a:rPr>
              <a:t>lun: BSMDBPRD_2TGT_JVOL_2 , iops_avg: 10.33 , clients: sjemcrpa01, sjemcrpa02</a:t>
            </a:r>
          </a:p>
          <a:p>
            <a:pPr lvl="1"/>
            <a:r>
              <a:rPr lang="en-US" dirty="0" smtClean="0">
                <a:solidFill>
                  <a:srgbClr val="717074"/>
                </a:solidFill>
              </a:rPr>
              <a:t>lun: SAPPRD_RPTGT_DATA_1 , iops_avg: 10.09 , clients: sjemcrpa01, sjemcrpa02</a:t>
            </a:r>
          </a:p>
          <a:p>
            <a:pPr lvl="1"/>
            <a:r>
              <a:rPr lang="en-US" dirty="0" smtClean="0">
                <a:solidFill>
                  <a:srgbClr val="717074"/>
                </a:solidFill>
              </a:rPr>
              <a:t>lun: VBSMDBPRD_TGT_JVOL_6 , iops_avg: 8.95 , clients: sjemcrpa01, sjemcrpa02</a:t>
            </a:r>
          </a:p>
          <a:p>
            <a:pPr lvl="1"/>
            <a:r>
              <a:rPr lang="en-US" dirty="0" smtClean="0">
                <a:solidFill>
                  <a:srgbClr val="717074"/>
                </a:solidFill>
              </a:rPr>
              <a:t>lun: VBSMDBPRD_TGT_JVOL_5 , iops_avg: 8.9 , clients: sjemcrpa01, sjemcrpa02</a:t>
            </a:r>
          </a:p>
          <a:p>
            <a:pPr lvl="1"/>
            <a:r>
              <a:rPr lang="en-US" dirty="0" smtClean="0">
                <a:solidFill>
                  <a:srgbClr val="717074"/>
                </a:solidFill>
              </a:rPr>
              <a:t>lun: SAPPRD_TGT_JVOL_9 , iops_avg: 8.82 , clients: sjemcrpa01, sjemcrpa02</a:t>
            </a:r>
          </a:p>
          <a:p>
            <a:pPr lvl="1"/>
            <a:r>
              <a:rPr lang="en-US" dirty="0" smtClean="0">
                <a:solidFill>
                  <a:srgbClr val="717074"/>
                </a:solidFill>
              </a:rPr>
              <a:t>lun: bsmtest-data_1 , iops_avg: 8.52 , clients: bsmtest</a:t>
            </a:r>
          </a:p>
          <a:p>
            <a:pPr lvl="1"/>
            <a:r>
              <a:rPr lang="en-US" dirty="0" smtClean="0">
                <a:solidFill>
                  <a:srgbClr val="717074"/>
                </a:solidFill>
              </a:rPr>
              <a:t>lun: VBSMDBPRD_TGT_JVOL_3 , iops_avg: 8.44 , clients: sjemcrpa01, sjemcrpa02</a:t>
            </a:r>
          </a:p>
          <a:p>
            <a:pPr lvl="1"/>
            <a:r>
              <a:rPr lang="en-US" dirty="0" smtClean="0">
                <a:solidFill>
                  <a:srgbClr val="717074"/>
                </a:solidFill>
              </a:rPr>
              <a:t>lun: SAPSB-LINUX_Data_8 , iops_avg: 8.16 , clients: sapsb</a:t>
            </a:r>
          </a:p>
          <a:p>
            <a:pPr lvl="1"/>
            <a:r>
              <a:rPr lang="en-US" dirty="0" smtClean="0">
                <a:solidFill>
                  <a:srgbClr val="717074"/>
                </a:solidFill>
              </a:rPr>
              <a:t>lun: INFRADB_TGT_JVOL_1 , iops_avg: 7.41 , clients: sjemcrpa01, sjemcrpa02</a:t>
            </a:r>
          </a:p>
          <a:p>
            <a:pPr lvl="1"/>
            <a:r>
              <a:rPr lang="en-US" dirty="0" smtClean="0">
                <a:solidFill>
                  <a:srgbClr val="717074"/>
                </a:solidFill>
              </a:rPr>
              <a:t>lun: SAPSB-LINUX_Data_6 , iops_avg: 6.94 , clients: sapsb</a:t>
            </a:r>
          </a:p>
          <a:p>
            <a:pPr lvl="1"/>
            <a:r>
              <a:rPr lang="en-US" dirty="0" smtClean="0">
                <a:solidFill>
                  <a:srgbClr val="717074"/>
                </a:solidFill>
              </a:rPr>
              <a:t>lun: vbsmdbqa_data1 , iops_avg: 6.92 , clients: vbsmdbqa</a:t>
            </a:r>
          </a:p>
          <a:p>
            <a:pPr lvl="1"/>
            <a:r>
              <a:rPr lang="en-US" dirty="0" smtClean="0">
                <a:solidFill>
                  <a:srgbClr val="717074"/>
                </a:solidFill>
              </a:rPr>
              <a:t>lun: VBSMDBPRD_TGT_JVOL_9 , iops_avg: 6.6 , clients: sjemcrpa01, sjemcrpa02</a:t>
            </a:r>
          </a:p>
          <a:p>
            <a:pPr lvl="1"/>
            <a:r>
              <a:rPr lang="en-US" dirty="0" smtClean="0">
                <a:solidFill>
                  <a:srgbClr val="717074"/>
                </a:solidFill>
              </a:rPr>
              <a:t>lun: reldbdev-data2 , iops_avg: 6.35 , clients: reldbdev</a:t>
            </a:r>
          </a:p>
          <a:p>
            <a:pPr lvl="1"/>
            <a:r>
              <a:rPr lang="en-US" dirty="0" smtClean="0">
                <a:solidFill>
                  <a:srgbClr val="717074"/>
                </a:solidFill>
              </a:rPr>
              <a:t>lun: CDS_LINUX_TGT_JVOL_2 , iops_avg: 6.3 , clients: sjemcrpa01, sjemcrpa02</a:t>
            </a:r>
          </a:p>
          <a:p>
            <a:pPr lvl="1"/>
            <a:r>
              <a:rPr lang="en-US" dirty="0" smtClean="0">
                <a:solidFill>
                  <a:srgbClr val="717074"/>
                </a:solidFill>
              </a:rPr>
              <a:t>lun: CDS_LINUX_TGT_JVOL_3 , iops_avg: 6.27 , clients: sjemcrpa01, sjemcrpa02</a:t>
            </a:r>
          </a:p>
          <a:p>
            <a:pPr lvl="1"/>
            <a:r>
              <a:rPr lang="en-US" dirty="0" smtClean="0">
                <a:solidFill>
                  <a:srgbClr val="717074"/>
                </a:solidFill>
              </a:rPr>
              <a:t>lun: cdsdbqa_lun4 , iops_avg: 6.24 , clients: cdsdbqa</a:t>
            </a:r>
          </a:p>
          <a:p>
            <a:pPr lvl="1"/>
            <a:r>
              <a:rPr lang="en-US" dirty="0" smtClean="0">
                <a:solidFill>
                  <a:srgbClr val="717074"/>
                </a:solidFill>
              </a:rPr>
              <a:t>lun: INFRADB_TGT_JVOL_2 , iops_avg: 6.08 , clients: sjemcrpa01, sjemcrpa02</a:t>
            </a:r>
          </a:p>
          <a:p>
            <a:pPr lvl="1"/>
            <a:r>
              <a:rPr lang="en-US" dirty="0" smtClean="0">
                <a:solidFill>
                  <a:srgbClr val="717074"/>
                </a:solidFill>
              </a:rPr>
              <a:t>lun: RELDBPRD_TGT_JVOL_2 , iops_avg: 5.78 , clients: sjemcrpa01, sjemcrpa02</a:t>
            </a:r>
          </a:p>
          <a:p>
            <a:pPr lvl="1"/>
            <a:r>
              <a:rPr lang="en-US" dirty="0" smtClean="0">
                <a:solidFill>
                  <a:srgbClr val="717074"/>
                </a:solidFill>
              </a:rPr>
              <a:t>lun: SAPPRD_TGT_JVOL_8 , iops_avg: 5.65 , clients: sjemcrpa01, sjemcrpa02</a:t>
            </a:r>
          </a:p>
          <a:p>
            <a:pPr lvl="1"/>
            <a:r>
              <a:rPr lang="en-US" dirty="0" smtClean="0">
                <a:solidFill>
                  <a:srgbClr val="717074"/>
                </a:solidFill>
              </a:rPr>
              <a:t>lun: CDS_LINUX_TGT_JVOL_1 , iops_avg: 5.3 , clients: sjemcrpa01, sjemcrpa02</a:t>
            </a:r>
          </a:p>
          <a:p>
            <a:pPr lvl="1"/>
            <a:r>
              <a:rPr lang="en-US" dirty="0" smtClean="0">
                <a:solidFill>
                  <a:srgbClr val="717074"/>
                </a:solidFill>
              </a:rPr>
              <a:t>lun: SAPPRD_RPTGT_DATA_8 , iops_avg: 5.14 , clients: sjemcrpa01, sjemcrpa02</a:t>
            </a:r>
          </a:p>
          <a:p>
            <a:pPr lvl="1"/>
            <a:r>
              <a:rPr lang="en-US" dirty="0" smtClean="0">
                <a:solidFill>
                  <a:srgbClr val="717074"/>
                </a:solidFill>
              </a:rPr>
              <a:t>lun: DW_DATA_JVOL_4 , iops_avg: 5.08 , clients: sjemcrpa01, sjemcrpa02</a:t>
            </a:r>
          </a:p>
          <a:p>
            <a:pPr lvl="1"/>
            <a:r>
              <a:rPr lang="en-US" dirty="0" smtClean="0">
                <a:solidFill>
                  <a:srgbClr val="717074"/>
                </a:solidFill>
              </a:rPr>
              <a:t>lun: RELDBPRD_RPTGT_4 , iops_avg: 4.97 , clients: sjemcrpa01, sjemcrpa02</a:t>
            </a:r>
          </a:p>
          <a:p>
            <a:pPr lvl="1"/>
            <a:r>
              <a:rPr lang="en-US" dirty="0" smtClean="0">
                <a:solidFill>
                  <a:srgbClr val="717074"/>
                </a:solidFill>
              </a:rPr>
              <a:t>lun: INFRADB_RPTGT_1 , iops_avg: 4.87 , clients: sjemcrpa01, sjemcrpa02</a:t>
            </a:r>
          </a:p>
          <a:p>
            <a:pPr lvl="1"/>
            <a:r>
              <a:rPr lang="en-US" dirty="0" smtClean="0">
                <a:solidFill>
                  <a:srgbClr val="717074"/>
                </a:solidFill>
              </a:rPr>
              <a:t>lun: RELDBPRD_TGT_JVOL_1 , iops_avg: 4.66 , clients: sjemcrpa01, sjemcrpa02</a:t>
            </a:r>
          </a:p>
          <a:p>
            <a:pPr lvl="1"/>
            <a:r>
              <a:rPr lang="en-US" dirty="0" smtClean="0">
                <a:solidFill>
                  <a:srgbClr val="717074"/>
                </a:solidFill>
              </a:rPr>
              <a:t>lun: SAPPRD_TGT_JVOL_4 , iops_avg: 3.85 , clients: sjemcrpa01, sjemcrpa02</a:t>
            </a:r>
          </a:p>
          <a:p>
            <a:pPr lvl="1"/>
            <a:r>
              <a:rPr lang="en-US" dirty="0" smtClean="0">
                <a:solidFill>
                  <a:srgbClr val="717074"/>
                </a:solidFill>
              </a:rPr>
              <a:t>lun: DW_DATA_JVOL_3 , iops_avg: 3.8 , clients: sjemcrpa01, sjemcrpa02</a:t>
            </a:r>
          </a:p>
          <a:p>
            <a:pPr lvl="1"/>
            <a:r>
              <a:rPr lang="en-US" dirty="0" smtClean="0">
                <a:solidFill>
                  <a:srgbClr val="717074"/>
                </a:solidFill>
              </a:rPr>
              <a:t>lun: sjarmstg01_data1_700gb , iops_avg: 3.7 , clients: armstg01</a:t>
            </a:r>
          </a:p>
          <a:p>
            <a:pPr lvl="1"/>
            <a:r>
              <a:rPr lang="en-US" dirty="0" smtClean="0">
                <a:solidFill>
                  <a:srgbClr val="717074"/>
                </a:solidFill>
              </a:rPr>
              <a:t>lun: dwdbqa_linux_2 , iops_avg: 3.46 , clients: dwdbqa</a:t>
            </a:r>
          </a:p>
          <a:p>
            <a:pPr lvl="1"/>
            <a:r>
              <a:rPr lang="en-US" dirty="0" smtClean="0">
                <a:solidFill>
                  <a:srgbClr val="717074"/>
                </a:solidFill>
              </a:rPr>
              <a:t>lun: cdsdbqa_lun_2 , iops_avg: 3.39 , clients: cdsdbqa</a:t>
            </a:r>
          </a:p>
          <a:p>
            <a:pPr lvl="1"/>
            <a:r>
              <a:rPr lang="en-US" dirty="0" smtClean="0">
                <a:solidFill>
                  <a:srgbClr val="717074"/>
                </a:solidFill>
              </a:rPr>
              <a:t>lun: SAPSB-LINUX_Data_2 , iops_avg: 2.9 , clients: sapsb</a:t>
            </a:r>
          </a:p>
          <a:p>
            <a:pPr lvl="1"/>
            <a:r>
              <a:rPr lang="en-US" dirty="0" smtClean="0">
                <a:solidFill>
                  <a:srgbClr val="717074"/>
                </a:solidFill>
              </a:rPr>
              <a:t>lun: SAPSB-LINUX_Data_7 , iops_avg: 2.79 , clients: sapsb</a:t>
            </a:r>
          </a:p>
          <a:p>
            <a:pPr lvl="1"/>
            <a:r>
              <a:rPr lang="en-US" dirty="0" smtClean="0">
                <a:solidFill>
                  <a:srgbClr val="717074"/>
                </a:solidFill>
              </a:rPr>
              <a:t>lun: RELDBPRD_RPTGT_2 , iops_avg: 2.23 , clients: sjemcrpa01, sjemcrpa02</a:t>
            </a:r>
          </a:p>
          <a:p>
            <a:pPr lvl="1"/>
            <a:r>
              <a:rPr lang="en-US" dirty="0" smtClean="0">
                <a:solidFill>
                  <a:srgbClr val="717074"/>
                </a:solidFill>
              </a:rPr>
              <a:t>lun: INFRADB_RPTGT_3 , iops_avg: 2.17 , clients: sjemcrpa01, sjemcrpa02</a:t>
            </a:r>
          </a:p>
          <a:p>
            <a:pPr lvl="1"/>
            <a:r>
              <a:rPr lang="en-US" dirty="0" smtClean="0">
                <a:solidFill>
                  <a:srgbClr val="717074"/>
                </a:solidFill>
              </a:rPr>
              <a:t>lun: bsmdbqa01_lun01 , iops_avg: 1.96 , clients: bsmdbqa01</a:t>
            </a:r>
          </a:p>
          <a:p>
            <a:pPr lvl="1"/>
            <a:r>
              <a:rPr lang="en-US" dirty="0" smtClean="0">
                <a:solidFill>
                  <a:srgbClr val="717074"/>
                </a:solidFill>
              </a:rPr>
              <a:t>lun: SAPSB-LINUX_Data_4 , iops_avg: 1.95 , clients: sapsb</a:t>
            </a:r>
          </a:p>
          <a:p>
            <a:pPr lvl="1"/>
            <a:r>
              <a:rPr lang="en-US" dirty="0" smtClean="0">
                <a:solidFill>
                  <a:srgbClr val="717074"/>
                </a:solidFill>
              </a:rPr>
              <a:t>lun: SAPSB-LINUX_Data_5 , iops_avg: 1.95 , clients: sapsb</a:t>
            </a:r>
          </a:p>
          <a:p>
            <a:pPr lvl="1"/>
            <a:r>
              <a:rPr lang="en-US" dirty="0" smtClean="0">
                <a:solidFill>
                  <a:srgbClr val="717074"/>
                </a:solidFill>
              </a:rPr>
              <a:t>lun: VBSMDBPRD_TGT_JVOL_4 , iops_avg: 1.89 , clients: sjemcrpa01, sjemcrpa02</a:t>
            </a:r>
          </a:p>
          <a:p>
            <a:pPr lvl="1"/>
            <a:r>
              <a:rPr lang="en-US" dirty="0" smtClean="0">
                <a:solidFill>
                  <a:srgbClr val="717074"/>
                </a:solidFill>
              </a:rPr>
              <a:t>lun: SAPPRD_TGT_JVOL_7 , iops_avg: 1.71 , clients: sjemcrpa01, sjemcrpa02</a:t>
            </a:r>
          </a:p>
          <a:p>
            <a:pPr lvl="1"/>
            <a:r>
              <a:rPr lang="en-US" dirty="0" smtClean="0">
                <a:solidFill>
                  <a:srgbClr val="717074"/>
                </a:solidFill>
              </a:rPr>
              <a:t>lun: DW_DATA_JVOL_2 , iops_avg: 1.7 , clients: sjemcrpa01, sjemcrpa02</a:t>
            </a:r>
          </a:p>
          <a:p>
            <a:pPr lvl="1"/>
            <a:r>
              <a:rPr lang="en-US" dirty="0" smtClean="0">
                <a:solidFill>
                  <a:srgbClr val="717074"/>
                </a:solidFill>
              </a:rPr>
              <a:t>lun: SAPPRD_TGT_JVOL_1 , iops_avg: 1.7 , clients: sjemcrpa01, sjemcrpa02</a:t>
            </a:r>
          </a:p>
          <a:p>
            <a:pPr lvl="1"/>
            <a:r>
              <a:rPr lang="en-US" dirty="0" smtClean="0">
                <a:solidFill>
                  <a:srgbClr val="717074"/>
                </a:solidFill>
              </a:rPr>
              <a:t>lun: SAPPRD_TGT_JVOL_3 , iops_avg: 1.7 , clients: sjemcrpa01, sjemcrpa02</a:t>
            </a:r>
          </a:p>
          <a:p>
            <a:pPr lvl="1"/>
            <a:r>
              <a:rPr lang="en-US" dirty="0" smtClean="0">
                <a:solidFill>
                  <a:srgbClr val="717074"/>
                </a:solidFill>
              </a:rPr>
              <a:t>lun: SAPPRD_TGT_JVOL_6 , iops_avg: 1.7 , clients: sjemcrpa01, sjemcrpa02</a:t>
            </a:r>
          </a:p>
          <a:p>
            <a:pPr lvl="1"/>
            <a:r>
              <a:rPr lang="en-US" dirty="0" smtClean="0">
                <a:solidFill>
                  <a:srgbClr val="717074"/>
                </a:solidFill>
              </a:rPr>
              <a:t>lun: DW_DATA_JVOL_1 , iops_avg: 1.69 , clients: sjemcrpa01, sjemcrpa02</a:t>
            </a:r>
          </a:p>
          <a:p>
            <a:pPr lvl="1"/>
            <a:r>
              <a:rPr lang="en-US" dirty="0" smtClean="0">
                <a:solidFill>
                  <a:srgbClr val="717074"/>
                </a:solidFill>
              </a:rPr>
              <a:t>lun: SAPPRD_TGT_JVOL_5 , iops_avg: 1.69 , clients: sjemcrpa01, sjemcrpa02</a:t>
            </a:r>
          </a:p>
          <a:p>
            <a:pPr lvl="1"/>
            <a:r>
              <a:rPr lang="en-US" dirty="0" smtClean="0">
                <a:solidFill>
                  <a:srgbClr val="717074"/>
                </a:solidFill>
              </a:rPr>
              <a:t>lun: SAPPRD_TGT_JVOL_2 , iops_avg: 1.68 , clients: sjemcrpa01, sjemcrpa02</a:t>
            </a:r>
          </a:p>
          <a:p>
            <a:pPr lvl="1"/>
            <a:r>
              <a:rPr lang="en-US" dirty="0" smtClean="0">
                <a:solidFill>
                  <a:srgbClr val="717074"/>
                </a:solidFill>
              </a:rPr>
              <a:t>lun: UDW_DATA_7 , iops_avg: 1.61 , clients: dwdbqa</a:t>
            </a:r>
          </a:p>
          <a:p>
            <a:pPr lvl="1"/>
            <a:r>
              <a:rPr lang="en-US" dirty="0" smtClean="0">
                <a:solidFill>
                  <a:srgbClr val="717074"/>
                </a:solidFill>
              </a:rPr>
              <a:t>lun: sjarmstg01_data4 , iops_avg: 1.54 , clients: armstg01</a:t>
            </a:r>
          </a:p>
          <a:p>
            <a:pPr lvl="1"/>
            <a:r>
              <a:rPr lang="en-US" dirty="0" smtClean="0">
                <a:solidFill>
                  <a:srgbClr val="717074"/>
                </a:solidFill>
              </a:rPr>
              <a:t>lun: bsmtest-data_2 , iops_avg: 1.38 , clients: bsmtest</a:t>
            </a:r>
          </a:p>
          <a:p>
            <a:pPr lvl="1"/>
            <a:r>
              <a:rPr lang="en-US" dirty="0" smtClean="0">
                <a:solidFill>
                  <a:srgbClr val="717074"/>
                </a:solidFill>
              </a:rPr>
              <a:t>lun: UDW_DATA_4 , iops_avg: 1.3 , clients: dwdbqa</a:t>
            </a:r>
          </a:p>
          <a:p>
            <a:pPr lvl="1"/>
            <a:r>
              <a:rPr lang="en-US" dirty="0" smtClean="0">
                <a:solidFill>
                  <a:srgbClr val="717074"/>
                </a:solidFill>
              </a:rPr>
              <a:t>lun: VBSMDBPRD_TGT_JVOL_8 , iops_avg: 1.06 , clients: sjemcrpa01, sjemcrpa02</a:t>
            </a:r>
          </a:p>
          <a:p>
            <a:pPr lvl="1"/>
            <a:r>
              <a:rPr lang="en-US" dirty="0" smtClean="0">
                <a:solidFill>
                  <a:srgbClr val="717074"/>
                </a:solidFill>
              </a:rPr>
              <a:t>lun: VBSMDBPRD_TGT_JVOL_7 , iops_avg: 1.06 , clients: sjemcrpa01, sjemcrpa02</a:t>
            </a:r>
          </a:p>
          <a:p>
            <a:pPr lvl="1"/>
            <a:r>
              <a:rPr lang="en-US" dirty="0" smtClean="0">
                <a:solidFill>
                  <a:srgbClr val="717074"/>
                </a:solidFill>
              </a:rPr>
              <a:t>lun: cdsdbqa_lun_1 , iops_avg: 0.98 , clients: cdsdbqa</a:t>
            </a:r>
          </a:p>
          <a:p>
            <a:pPr lvl="1"/>
            <a:r>
              <a:rPr lang="en-US" dirty="0" smtClean="0">
                <a:solidFill>
                  <a:srgbClr val="717074"/>
                </a:solidFill>
              </a:rPr>
              <a:t>lun: SAPSB-LINUX_Data_1 , iops_avg: 0.98 , clients: sapsb</a:t>
            </a:r>
          </a:p>
          <a:p>
            <a:pPr lvl="1"/>
            <a:r>
              <a:rPr lang="en-US" dirty="0" smtClean="0">
                <a:solidFill>
                  <a:srgbClr val="717074"/>
                </a:solidFill>
              </a:rPr>
              <a:t>lun: RELDBPRD_RPTGT_3 , iops_avg: 0.98 , clients: sjemcrpa01, sjemcrpa02</a:t>
            </a:r>
          </a:p>
          <a:p>
            <a:pPr lvl="1"/>
            <a:r>
              <a:rPr lang="en-US" dirty="0" smtClean="0">
                <a:solidFill>
                  <a:srgbClr val="717074"/>
                </a:solidFill>
              </a:rPr>
              <a:t>lun: dwdbqa_linux_1 , iops_avg: 0.79 , clients: dwdbqa</a:t>
            </a:r>
          </a:p>
          <a:p>
            <a:pPr lvl="1"/>
            <a:r>
              <a:rPr lang="en-US" dirty="0" smtClean="0">
                <a:solidFill>
                  <a:srgbClr val="717074"/>
                </a:solidFill>
              </a:rPr>
              <a:t>lun: SAPSB-LINUX_Data_3 , iops_avg: 0.63 , clients: sapsb</a:t>
            </a:r>
          </a:p>
          <a:p>
            <a:pPr lvl="1"/>
            <a:r>
              <a:rPr lang="en-US" dirty="0" smtClean="0">
                <a:solidFill>
                  <a:srgbClr val="717074"/>
                </a:solidFill>
              </a:rPr>
              <a:t>lun: sjarmstg01_data3_700gb , iops_avg: 0.61 , clients: armstg01</a:t>
            </a:r>
          </a:p>
          <a:p>
            <a:pPr lvl="1"/>
            <a:r>
              <a:rPr lang="en-US" dirty="0" smtClean="0">
                <a:solidFill>
                  <a:srgbClr val="717074"/>
                </a:solidFill>
              </a:rPr>
              <a:t>lun: dwdbqa_linux4 , iops_avg: 0.45 , clients: dwdbqa</a:t>
            </a:r>
          </a:p>
          <a:p>
            <a:pPr lvl="1"/>
            <a:r>
              <a:rPr lang="en-US" dirty="0" smtClean="0">
                <a:solidFill>
                  <a:srgbClr val="717074"/>
                </a:solidFill>
              </a:rPr>
              <a:t>lun: dwdbqa_linux3 , iops_avg: 0.43 , clients: dwdbqa</a:t>
            </a:r>
          </a:p>
          <a:p>
            <a:pPr lvl="1"/>
            <a:r>
              <a:rPr lang="en-US" dirty="0" smtClean="0">
                <a:solidFill>
                  <a:srgbClr val="717074"/>
                </a:solidFill>
              </a:rPr>
              <a:t>lun: UDW_DATA_6 , iops_avg: 0.39 , clients: dwdbqa</a:t>
            </a:r>
          </a:p>
          <a:p>
            <a:pPr lvl="1"/>
            <a:r>
              <a:rPr lang="en-US" dirty="0" smtClean="0">
                <a:solidFill>
                  <a:srgbClr val="717074"/>
                </a:solidFill>
              </a:rPr>
              <a:t>lun: UDW_DATA_5 , iops_avg: 0.38 , clients: dwdbqa</a:t>
            </a:r>
          </a:p>
          <a:p>
            <a:pPr lvl="1"/>
            <a:r>
              <a:rPr lang="en-US" dirty="0" smtClean="0">
                <a:solidFill>
                  <a:srgbClr val="717074"/>
                </a:solidFill>
              </a:rPr>
              <a:t>lun: sjsqlqa10-backup , iops_avg: 0.24 , clients: sjsqlqa10</a:t>
            </a:r>
          </a:p>
          <a:p>
            <a:pPr lvl="1"/>
            <a:r>
              <a:rPr lang="en-US" dirty="0" smtClean="0">
                <a:solidFill>
                  <a:srgbClr val="717074"/>
                </a:solidFill>
              </a:rPr>
              <a:t>lun: UDW_DATA_3 , iops_avg: 0.2 , clients: dwdbqa</a:t>
            </a:r>
          </a:p>
          <a:p>
            <a:pPr lvl="1"/>
            <a:r>
              <a:rPr lang="en-US" dirty="0" smtClean="0">
                <a:solidFill>
                  <a:srgbClr val="717074"/>
                </a:solidFill>
              </a:rPr>
              <a:t>lun: SAPQAS_LINUX_Archive , iops_avg: 0.15 , clients: sapqas01</a:t>
            </a:r>
          </a:p>
          <a:p>
            <a:pPr lvl="1"/>
            <a:r>
              <a:rPr lang="en-US" dirty="0" smtClean="0">
                <a:solidFill>
                  <a:srgbClr val="717074"/>
                </a:solidFill>
              </a:rPr>
              <a:t>lun: SAPPRD_RPTGT_Ora , iops_avg: 0.09 , clients: sjemcrpa01, sjemcrpa02</a:t>
            </a:r>
          </a:p>
          <a:p>
            <a:pPr lvl="1"/>
            <a:r>
              <a:rPr lang="en-US" dirty="0" smtClean="0">
                <a:solidFill>
                  <a:srgbClr val="717074"/>
                </a:solidFill>
              </a:rPr>
              <a:t>lun: RELDBPRD_RPTGT_5 , iops_avg: 0.08 , clients: sjemcrpa01, sjemcrpa02</a:t>
            </a:r>
          </a:p>
          <a:p>
            <a:pPr lvl="1"/>
            <a:r>
              <a:rPr lang="en-US" dirty="0" smtClean="0">
                <a:solidFill>
                  <a:srgbClr val="717074"/>
                </a:solidFill>
              </a:rPr>
              <a:t>lun: RELDBPRD_TGT_JVOL_3 , iops_avg: 0.07 , clients: sjemcrpa01, sjemcrpa02</a:t>
            </a:r>
          </a:p>
          <a:p>
            <a:pPr lvl="1"/>
            <a:r>
              <a:rPr lang="en-US" dirty="0" smtClean="0">
                <a:solidFill>
                  <a:srgbClr val="717074"/>
                </a:solidFill>
              </a:rPr>
              <a:t>lun: RELDBPRD_TGT_JVOL_4 , iops_avg: 0.07 , clients: sjemcrpa01, sjemcrpa02</a:t>
            </a:r>
          </a:p>
          <a:p>
            <a:pPr lvl="1"/>
            <a:r>
              <a:rPr lang="en-US" dirty="0" smtClean="0">
                <a:solidFill>
                  <a:srgbClr val="717074"/>
                </a:solidFill>
              </a:rPr>
              <a:t>lun: UDW_DATA_1 , iops_avg: 0.02 , clients: dwdbqa</a:t>
            </a:r>
          </a:p>
          <a:p>
            <a:pPr lvl="1"/>
            <a:r>
              <a:rPr lang="en-US" dirty="0" smtClean="0">
                <a:solidFill>
                  <a:srgbClr val="717074"/>
                </a:solidFill>
              </a:rPr>
              <a:t>lun: reldbdev-data1 , iops_avg: 0.02 , clients: reldbdev</a:t>
            </a:r>
          </a:p>
          <a:p>
            <a:pPr lvl="1"/>
            <a:r>
              <a:rPr lang="en-US" dirty="0" smtClean="0">
                <a:solidFill>
                  <a:srgbClr val="717074"/>
                </a:solidFill>
              </a:rPr>
              <a:t>lun: DW_DATA_RPTGT_9 , iops_avg: 0.02 , clients: sjemcrpa01, sjemcrpa02</a:t>
            </a:r>
          </a:p>
          <a:p>
            <a:pPr lvl="1"/>
            <a:r>
              <a:rPr lang="en-US" dirty="0" smtClean="0">
                <a:solidFill>
                  <a:srgbClr val="717074"/>
                </a:solidFill>
              </a:rPr>
              <a:t>lun: DW_DATA_RPTGT_8 , iops_avg: 0.02 , clients: sjemcrpa01, sjemcrpa02</a:t>
            </a:r>
          </a:p>
          <a:p>
            <a:pPr lvl="1"/>
            <a:r>
              <a:rPr lang="en-US" dirty="0" smtClean="0">
                <a:solidFill>
                  <a:srgbClr val="717074"/>
                </a:solidFill>
              </a:rPr>
              <a:t>lun: SAPPRD_RPTGT_DATA_9 , iops_avg: 0.02 , clients: sjemcrpa01, sjemcrpa02</a:t>
            </a:r>
          </a:p>
          <a:p>
            <a:pPr lvl="1"/>
            <a:r>
              <a:rPr lang="en-US" dirty="0" smtClean="0">
                <a:solidFill>
                  <a:srgbClr val="717074"/>
                </a:solidFill>
              </a:rPr>
              <a:t>lun: SAPQAS_LINUX_ORA , iops_avg: 0.01 , clients: sapqas01</a:t>
            </a:r>
          </a:p>
          <a:p>
            <a:pPr lvl="1"/>
            <a:r>
              <a:rPr lang="en-US" dirty="0" smtClean="0">
                <a:solidFill>
                  <a:srgbClr val="717074"/>
                </a:solidFill>
              </a:rPr>
              <a:t>lun: sjarmstg01_data2_700gb , iops_avg: 0 , clients: armstg01</a:t>
            </a:r>
          </a:p>
          <a:p>
            <a:pPr lvl="1"/>
            <a:r>
              <a:rPr lang="en-US" dirty="0" smtClean="0">
                <a:solidFill>
                  <a:srgbClr val="717074"/>
                </a:solidFill>
              </a:rPr>
              <a:t>lun: UDW_DATA_2 , iops_avg: 0 , clients: dwdbqa</a:t>
            </a:r>
          </a:p>
          <a:p>
            <a:pPr lvl="1"/>
            <a:r>
              <a:rPr lang="en-US" dirty="0" smtClean="0">
                <a:solidFill>
                  <a:srgbClr val="717074"/>
                </a:solidFill>
              </a:rPr>
              <a:t>lun: cdsdbqa_lun_3 , iops_avg: 0 , clients: cdsdbqa</a:t>
            </a:r>
          </a:p>
          <a:p>
            <a:pPr lvl="1"/>
            <a:r>
              <a:rPr lang="en-US" dirty="0" smtClean="0">
                <a:solidFill>
                  <a:srgbClr val="717074"/>
                </a:solidFill>
              </a:rPr>
              <a:t>lun: SAPQAS_LINUX_Data_1 , iops_avg: 0 , clients: sapqas01</a:t>
            </a:r>
          </a:p>
          <a:p>
            <a:pPr lvl="1"/>
            <a:r>
              <a:rPr lang="en-US" dirty="0" smtClean="0">
                <a:solidFill>
                  <a:srgbClr val="717074"/>
                </a:solidFill>
              </a:rPr>
              <a:t>lun: SAPQAS_LINUX_Data_2 , iops_avg: 0 , clients: sapqas01</a:t>
            </a:r>
          </a:p>
          <a:p>
            <a:pPr lvl="1"/>
            <a:r>
              <a:rPr lang="en-US" dirty="0" smtClean="0">
                <a:solidFill>
                  <a:srgbClr val="717074"/>
                </a:solidFill>
              </a:rPr>
              <a:t>lun: vbsmdbqa_data2 , iops_avg: 0 , clients: vbsmdbqa</a:t>
            </a:r>
          </a:p>
          <a:p>
            <a:pPr lvl="1"/>
            <a:r>
              <a:rPr lang="en-US" dirty="0" smtClean="0">
                <a:solidFill>
                  <a:srgbClr val="717074"/>
                </a:solidFill>
              </a:rPr>
              <a:t>lun: infradbqas_data_0 , iops_avg: 0 , clients: infradbqas</a:t>
            </a:r>
          </a:p>
          <a:p>
            <a:pPr lvl="1"/>
            <a:r>
              <a:rPr lang="en-US" dirty="0" smtClean="0">
                <a:solidFill>
                  <a:srgbClr val="717074"/>
                </a:solidFill>
              </a:rPr>
              <a:t>lun: infradbqas_data_2 , iops_avg: 0 , clients: infradbqas</a:t>
            </a:r>
          </a:p>
          <a:p>
            <a:pPr lvl="1"/>
            <a:r>
              <a:rPr lang="en-US" dirty="0" smtClean="0">
                <a:solidFill>
                  <a:srgbClr val="717074"/>
                </a:solidFill>
              </a:rPr>
              <a:t>lun: infradbqas_data_1 , iops_avg: 0 , clients: infradbqas</a:t>
            </a:r>
          </a:p>
          <a:p>
            <a:pPr lvl="1"/>
            <a:r>
              <a:rPr lang="en-US" dirty="0" smtClean="0">
                <a:solidFill>
                  <a:srgbClr val="717074"/>
                </a:solidFill>
              </a:rPr>
              <a:t>lun: BSMDBPRD_RPTGT_0 , iops_avg: 0 , clients: bsmdbqa01</a:t>
            </a:r>
          </a:p>
          <a:p>
            <a:pPr lvl="1"/>
            <a:r>
              <a:rPr lang="en-US" dirty="0" smtClean="0">
                <a:solidFill>
                  <a:srgbClr val="717074"/>
                </a:solidFill>
              </a:rPr>
              <a:t>lun: BSMDBPRD_RPTGT_2 , iops_avg: 0 , clients: bsmdbqa01</a:t>
            </a:r>
          </a:p>
          <a:p>
            <a:pPr lvl="1"/>
            <a:r>
              <a:rPr lang="en-US" dirty="0" smtClean="0">
                <a:solidFill>
                  <a:srgbClr val="717074"/>
                </a:solidFill>
              </a:rPr>
              <a:t>lun: BSMDBPRD_RPTGT_1 , iops_avg: 0 , clients: bsmdbqa01</a:t>
            </a:r>
          </a:p>
          <a:p>
            <a:pPr lvl="1"/>
            <a:r>
              <a:rPr lang="en-US" dirty="0" smtClean="0">
                <a:solidFill>
                  <a:srgbClr val="717074"/>
                </a:solidFill>
              </a:rPr>
              <a:t>lun: sjarmstg01_data5 , iops_avg: 0 , clients: armstg01</a:t>
            </a:r>
          </a:p>
          <a:p>
            <a:pPr lvl="1"/>
            <a:r>
              <a:rPr lang="en-US" dirty="0" smtClean="0">
                <a:solidFill>
                  <a:srgbClr val="717074"/>
                </a:solidFill>
              </a:rPr>
              <a:t>lun: bsm-upgradeshare , iops_avg: 0 , clients: bsmdbqa01</a:t>
            </a:r>
          </a:p>
          <a:p>
            <a:pPr lvl="1"/>
            <a:r>
              <a:rPr lang="en-US" dirty="0" smtClean="0">
                <a:solidFill>
                  <a:srgbClr val="717074"/>
                </a:solidFill>
              </a:rPr>
              <a:t>lun: SAPSB-LINUX-ORA , iops_avg: 0 , clients: sapsb</a:t>
            </a:r>
          </a:p>
          <a:p>
            <a:pPr lvl="1"/>
            <a:r>
              <a:rPr lang="en-US" dirty="0" smtClean="0">
                <a:solidFill>
                  <a:srgbClr val="717074"/>
                </a:solidFill>
              </a:rPr>
              <a:t>lun: LUN 400 , iops_avg: 0 , clients: sjemcrpa01, sjemcrpa02</a:t>
            </a:r>
          </a:p>
          <a:p>
            <a:pPr lvl="1"/>
            <a:r>
              <a:rPr lang="en-US" dirty="0" smtClean="0">
                <a:solidFill>
                  <a:srgbClr val="717074"/>
                </a:solidFill>
              </a:rPr>
              <a:t>lun: sjsqlqa10-log , iops_avg: 0 , clients: sjsqlqa10</a:t>
            </a:r>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LUN Capacities for "thin" luns is the consumed size of the LUN.</a:t>
            </a:r>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slide lists all the assets found in the submitted data. It also includes the amount of IOPS by Drive Type, where applicable / when available.</a:t>
            </a:r>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The graph in this Workload Profile Slide illustrates the Front End IOPS as presented over a period of time. The table illustrates the Peak metrics at several points in time. This is meant to illustrate that different Metrics can peak at different times depending on the workload.</a:t>
            </a:r>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slide displays the system’s current consumed capacity level in TB and graphs growth using different growth percentage rates including IDC standard of 20%.  In addition, this slide estimates the expected time frame for an upgrade by using the IDC growth rate and system’s total usable capacity.</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56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78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85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154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9455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358637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8942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89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260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201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9413"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89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16110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37849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69389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chemeClr val="bg1"/>
                </a:solidFill>
                <a:latin typeface="Verdana" pitchFamily="34" charset="0"/>
              </a:defRPr>
            </a:lvl1pPr>
            <a:lvl2pPr>
              <a:spcBef>
                <a:spcPts val="300"/>
              </a:spcBef>
              <a:buClr>
                <a:schemeClr val="accent6"/>
              </a:buClr>
              <a:buFont typeface="Verdana" pitchFamily="34" charset="0"/>
              <a:buChar char="–"/>
              <a:defRPr sz="2000">
                <a:solidFill>
                  <a:schemeClr val="bg1"/>
                </a:solidFill>
                <a:latin typeface="Verdana" pitchFamily="34" charset="0"/>
              </a:defRPr>
            </a:lvl2pPr>
            <a:lvl3pPr>
              <a:spcBef>
                <a:spcPts val="300"/>
              </a:spcBef>
              <a:buClr>
                <a:schemeClr val="accent6"/>
              </a:buClr>
              <a:buFont typeface="Verdana" pitchFamily="34" charset="0"/>
              <a:buChar char="▪"/>
              <a:defRPr sz="1600">
                <a:solidFill>
                  <a:schemeClr val="bg1"/>
                </a:solidFill>
                <a:latin typeface="Verdana" pitchFamily="34" charset="0"/>
              </a:defRPr>
            </a:lvl3pPr>
            <a:lvl4pPr marL="1658938" indent="-287338">
              <a:spcBef>
                <a:spcPts val="300"/>
              </a:spcBef>
              <a:buClr>
                <a:schemeClr val="accent6"/>
              </a:buClr>
              <a:buFont typeface="Verdana" pitchFamily="34" charset="0"/>
              <a:buChar char="—"/>
              <a:defRPr sz="1200">
                <a:solidFill>
                  <a:schemeClr val="bg1"/>
                </a:solidFill>
                <a:latin typeface="Verdana" pitchFamily="34" charset="0"/>
              </a:defRPr>
            </a:lvl4pPr>
            <a:lvl5pPr marL="2000250" indent="-171450">
              <a:spcBef>
                <a:spcPts val="300"/>
              </a:spcBef>
              <a:buClr>
                <a:schemeClr val="accent6"/>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1494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FFFFFF"/>
                </a:solidFill>
                <a:latin typeface="Verdana" pitchFamily="34" charset="0"/>
              </a:defRPr>
            </a:lvl1pPr>
            <a:lvl2pPr>
              <a:spcBef>
                <a:spcPts val="300"/>
              </a:spcBef>
              <a:buClr>
                <a:schemeClr val="accent6"/>
              </a:buClr>
              <a:buFont typeface="Verdana" pitchFamily="34" charset="0"/>
              <a:buChar char="–"/>
              <a:defRPr sz="2000">
                <a:solidFill>
                  <a:srgbClr val="FFFFFF"/>
                </a:solidFill>
                <a:latin typeface="Verdana" pitchFamily="34" charset="0"/>
              </a:defRPr>
            </a:lvl2pPr>
            <a:lvl3pPr>
              <a:spcBef>
                <a:spcPts val="300"/>
              </a:spcBef>
              <a:buClr>
                <a:schemeClr val="accent6"/>
              </a:buClr>
              <a:buFont typeface="Verdana" pitchFamily="34" charset="0"/>
              <a:buChar char="▪"/>
              <a:defRPr sz="1600">
                <a:solidFill>
                  <a:srgbClr val="FFFFFF"/>
                </a:solidFill>
                <a:latin typeface="Verdana" pitchFamily="34" charset="0"/>
              </a:defRPr>
            </a:lvl3pPr>
            <a:lvl4pPr marL="1658938" indent="-287338">
              <a:spcBef>
                <a:spcPts val="300"/>
              </a:spcBef>
              <a:buClr>
                <a:schemeClr val="accent6"/>
              </a:buClr>
              <a:buFont typeface="Verdana" pitchFamily="34" charset="0"/>
              <a:buChar char="—"/>
              <a:defRPr sz="1200">
                <a:solidFill>
                  <a:srgbClr val="FFFFFF"/>
                </a:solidFill>
                <a:latin typeface="Verdana" pitchFamily="34" charset="0"/>
              </a:defRPr>
            </a:lvl4pPr>
            <a:lvl5pPr marL="2000250" indent="-171450">
              <a:spcBef>
                <a:spcPts val="300"/>
              </a:spcBef>
              <a:buClr>
                <a:schemeClr val="accent6"/>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93237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chemeClr val="bg1"/>
                </a:solidFill>
                <a:latin typeface="Verdana" pitchFamily="34" charset="0"/>
              </a:defRPr>
            </a:lvl1pPr>
            <a:lvl2pPr>
              <a:spcBef>
                <a:spcPts val="300"/>
              </a:spcBef>
              <a:buClr>
                <a:schemeClr val="accent5"/>
              </a:buClr>
              <a:buFont typeface="Verdana" pitchFamily="34" charset="0"/>
              <a:buChar char="–"/>
              <a:defRPr sz="2000">
                <a:solidFill>
                  <a:schemeClr val="bg1"/>
                </a:solidFill>
                <a:latin typeface="Verdana" pitchFamily="34" charset="0"/>
              </a:defRPr>
            </a:lvl2pPr>
            <a:lvl3pPr>
              <a:spcBef>
                <a:spcPts val="300"/>
              </a:spcBef>
              <a:buClr>
                <a:schemeClr val="accent5"/>
              </a:buClr>
              <a:buFont typeface="Verdana" pitchFamily="34" charset="0"/>
              <a:buChar char="▪"/>
              <a:defRPr sz="1600">
                <a:solidFill>
                  <a:schemeClr val="bg1"/>
                </a:solidFill>
                <a:latin typeface="Verdana" pitchFamily="34" charset="0"/>
              </a:defRPr>
            </a:lvl3pPr>
            <a:lvl4pPr marL="1658938" indent="-287338">
              <a:spcBef>
                <a:spcPts val="300"/>
              </a:spcBef>
              <a:buClr>
                <a:schemeClr val="accent5"/>
              </a:buClr>
              <a:buFont typeface="Verdana" pitchFamily="34" charset="0"/>
              <a:buChar char="—"/>
              <a:defRPr sz="1200">
                <a:solidFill>
                  <a:schemeClr val="bg1"/>
                </a:solidFill>
                <a:latin typeface="Verdana" pitchFamily="34" charset="0"/>
              </a:defRPr>
            </a:lvl4pPr>
            <a:lvl5pPr marL="2057400" indent="-228600">
              <a:spcBef>
                <a:spcPts val="300"/>
              </a:spcBef>
              <a:buClr>
                <a:schemeClr val="accent5"/>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154700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3" y="228600"/>
            <a:ext cx="8410575" cy="460375"/>
          </a:xfrm>
          <a:prstGeom prst="rect">
            <a:avLst/>
          </a:prstGeom>
          <a:noFill/>
        </p:spPr>
        <p:txBody>
          <a:bodyPr lIns="0" tIns="0" rIns="0" bIns="0" anchor="t" anchorCtr="0"/>
          <a:lstStyle>
            <a:lvl1pPr algn="l">
              <a:lnSpc>
                <a:spcPct val="90000"/>
              </a:lnSpc>
              <a:defRPr sz="3200">
                <a:solidFill>
                  <a:schemeClr val="accent4"/>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4" y="990600"/>
            <a:ext cx="8410575" cy="3429000"/>
          </a:xfrm>
          <a:prstGeom prst="rect">
            <a:avLst/>
          </a:prstGeom>
          <a:noFill/>
        </p:spPr>
        <p:txBody>
          <a:bodyPr lIns="0" tIns="0" rIns="0" bIns="0">
            <a:noAutofit/>
          </a:bodyPr>
          <a:lstStyle>
            <a:lvl1pPr marL="228600" indent="-228600">
              <a:spcBef>
                <a:spcPts val="1200"/>
              </a:spcBef>
              <a:buClr>
                <a:schemeClr val="accent4"/>
              </a:buClr>
              <a:buFont typeface="Wingdings" pitchFamily="2" charset="2"/>
              <a:buChar char=""/>
              <a:defRPr sz="2400">
                <a:solidFill>
                  <a:srgbClr val="FFFFFF"/>
                </a:solidFill>
                <a:latin typeface="Verdana" pitchFamily="34" charset="0"/>
              </a:defRPr>
            </a:lvl1pPr>
            <a:lvl2pPr>
              <a:spcBef>
                <a:spcPts val="300"/>
              </a:spcBef>
              <a:buClr>
                <a:schemeClr val="accent4"/>
              </a:buClr>
              <a:buFont typeface="Verdana" pitchFamily="34" charset="0"/>
              <a:buChar char="–"/>
              <a:defRPr sz="2000">
                <a:solidFill>
                  <a:srgbClr val="FFFFFF"/>
                </a:solidFill>
                <a:latin typeface="Verdana" pitchFamily="34" charset="0"/>
              </a:defRPr>
            </a:lvl2pPr>
            <a:lvl3pPr>
              <a:spcBef>
                <a:spcPts val="300"/>
              </a:spcBef>
              <a:buClr>
                <a:schemeClr val="accent4"/>
              </a:buClr>
              <a:buFont typeface="Verdana" pitchFamily="34" charset="0"/>
              <a:buChar char="▪"/>
              <a:defRPr sz="1600">
                <a:solidFill>
                  <a:srgbClr val="FFFFFF"/>
                </a:solidFill>
                <a:latin typeface="Verdana" pitchFamily="34" charset="0"/>
              </a:defRPr>
            </a:lvl3pPr>
            <a:lvl4pPr marL="1658938" indent="-287338">
              <a:spcBef>
                <a:spcPts val="300"/>
              </a:spcBef>
              <a:buClr>
                <a:schemeClr val="accent4"/>
              </a:buClr>
              <a:buFont typeface="Verdana" pitchFamily="34" charset="0"/>
              <a:buChar char="—"/>
              <a:defRPr sz="1200">
                <a:solidFill>
                  <a:srgbClr val="FFFFFF"/>
                </a:solidFill>
                <a:latin typeface="Verdana" pitchFamily="34" charset="0"/>
              </a:defRPr>
            </a:lvl4pPr>
            <a:lvl5pPr marL="2057400" indent="-228600">
              <a:spcBef>
                <a:spcPts val="300"/>
              </a:spcBef>
              <a:buClr>
                <a:schemeClr val="accent4"/>
              </a:buClr>
              <a:buFont typeface="Arial"/>
              <a:buChar char="•"/>
              <a:defRPr sz="1100">
                <a:solidFill>
                  <a:srgbClr val="FFFFFF"/>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1144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rgbClr val="BABCBE"/>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chemeClr val="bg1"/>
                </a:solidFill>
                <a:latin typeface="Verdana" pitchFamily="34" charset="0"/>
              </a:defRPr>
            </a:lvl1pPr>
            <a:lvl2pPr>
              <a:spcBef>
                <a:spcPts val="300"/>
              </a:spcBef>
              <a:buClr>
                <a:schemeClr val="bg1">
                  <a:lumMod val="65000"/>
                </a:schemeClr>
              </a:buClr>
              <a:buFont typeface="Verdana" pitchFamily="34" charset="0"/>
              <a:buChar char="–"/>
              <a:defRPr sz="2000">
                <a:solidFill>
                  <a:schemeClr val="bg1"/>
                </a:solidFill>
                <a:latin typeface="Verdana" pitchFamily="34" charset="0"/>
              </a:defRPr>
            </a:lvl2pPr>
            <a:lvl3pPr>
              <a:spcBef>
                <a:spcPts val="300"/>
              </a:spcBef>
              <a:buClr>
                <a:schemeClr val="bg1">
                  <a:lumMod val="65000"/>
                </a:schemeClr>
              </a:buClr>
              <a:buFont typeface="Verdana" pitchFamily="34" charset="0"/>
              <a:buChar char="▪"/>
              <a:defRPr sz="1600">
                <a:solidFill>
                  <a:schemeClr val="bg1"/>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chemeClr val="bg1"/>
                </a:solidFill>
                <a:latin typeface="Verdana" pitchFamily="34" charset="0"/>
              </a:defRPr>
            </a:lvl4pPr>
            <a:lvl5pPr marL="2057400" indent="-228600">
              <a:spcBef>
                <a:spcPts val="300"/>
              </a:spcBef>
              <a:buClr>
                <a:schemeClr val="bg1">
                  <a:lumMod val="65000"/>
                </a:schemeClr>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chemeClr val="accent4"/>
                </a:buClr>
              </a:pPr>
              <a:endParaRPr lang="en-US">
                <a:solidFill>
                  <a:schemeClr val="bg1"/>
                </a:solidFill>
              </a:endParaRPr>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22544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rgbClr val="FFFFFF"/>
                </a:solidFill>
                <a:latin typeface="Verdana" pitchFamily="34" charset="0"/>
              </a:defRPr>
            </a:lvl1pPr>
            <a:lvl2pPr>
              <a:spcBef>
                <a:spcPts val="300"/>
              </a:spcBef>
              <a:buClr>
                <a:schemeClr val="bg1">
                  <a:lumMod val="65000"/>
                </a:schemeClr>
              </a:buClr>
              <a:buFont typeface="Verdana" pitchFamily="34" charset="0"/>
              <a:buChar char="–"/>
              <a:defRPr sz="2000">
                <a:solidFill>
                  <a:srgbClr val="FFFFFF"/>
                </a:solidFill>
                <a:latin typeface="Verdana" pitchFamily="34" charset="0"/>
              </a:defRPr>
            </a:lvl2pPr>
            <a:lvl3pPr>
              <a:spcBef>
                <a:spcPts val="300"/>
              </a:spcBef>
              <a:buClr>
                <a:schemeClr val="bg1">
                  <a:lumMod val="65000"/>
                </a:schemeClr>
              </a:buClr>
              <a:buFont typeface="Verdana" pitchFamily="34" charset="0"/>
              <a:buChar char="▪"/>
              <a:defRPr sz="1600">
                <a:solidFill>
                  <a:srgbClr val="FFFFFF"/>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rgbClr val="FFFFFF"/>
                </a:solidFill>
                <a:latin typeface="Verdana" pitchFamily="34" charset="0"/>
              </a:defRPr>
            </a:lvl4pPr>
            <a:lvl5pPr marL="2057400" indent="-228600">
              <a:spcBef>
                <a:spcPts val="300"/>
              </a:spcBef>
              <a:buClr>
                <a:schemeClr val="bg1">
                  <a:lumMod val="65000"/>
                </a:schemeClr>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defRPr lang="en-US" sz="3200" dirty="0">
                <a:ln>
                  <a:noFill/>
                </a:ln>
                <a:solidFill>
                  <a:srgbClr val="BABCBE"/>
                </a:solidFill>
                <a:latin typeface="Verdana" pitchFamily="34" charset="0"/>
              </a:defRPr>
            </a:lvl1pPr>
          </a:lstStyle>
          <a:p>
            <a:pPr lvl="0" algn="l">
              <a:lnSpc>
                <a:spcPct val="90000"/>
              </a:lnSpc>
            </a:pPr>
            <a:r>
              <a:rPr lang="en-US" smtClean="0"/>
              <a:t>Click to edit Master title style</a:t>
            </a:r>
            <a:endParaRPr lang="en-US" dirty="0"/>
          </a:p>
        </p:txBody>
      </p:sp>
    </p:spTree>
    <p:extLst>
      <p:ext uri="{BB962C8B-B14F-4D97-AF65-F5344CB8AC3E}">
        <p14:creationId xmlns:p14="http://schemas.microsoft.com/office/powerpoint/2010/main" val="179324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572688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17392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537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8969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1186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18528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2168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51199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407253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6729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98637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55965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41699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604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6106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9458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85289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7690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3755144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2387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562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334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734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0792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84125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42312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6729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98637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55965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41699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604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6106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3"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4"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9458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85289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7690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48023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6634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8121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9933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19792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6508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2320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6397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rgbClr val="BABCBE"/>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137667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BABCBE"/>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BABCBE"/>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74969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chemeClr val="bg1"/>
                </a:solidFill>
                <a:latin typeface="+mn-lt"/>
              </a:defRPr>
            </a:lvl1pPr>
            <a:lvl2pPr>
              <a:spcBef>
                <a:spcPts val="300"/>
              </a:spcBef>
              <a:buClr>
                <a:schemeClr val="tx2"/>
              </a:buClr>
              <a:defRPr sz="2000">
                <a:solidFill>
                  <a:schemeClr val="bg1"/>
                </a:solidFill>
                <a:latin typeface="+mn-lt"/>
              </a:defRPr>
            </a:lvl2pPr>
            <a:lvl3pPr marL="1084263" indent="-169863">
              <a:spcBef>
                <a:spcPts val="300"/>
              </a:spcBef>
              <a:buClr>
                <a:schemeClr val="tx2"/>
              </a:buClr>
              <a:defRPr sz="1600">
                <a:solidFill>
                  <a:schemeClr val="bg1"/>
                </a:solidFill>
                <a:latin typeface="+mn-lt"/>
              </a:defRPr>
            </a:lvl3pPr>
            <a:lvl4pPr marL="1430338" indent="-168275">
              <a:spcBef>
                <a:spcPts val="300"/>
              </a:spcBef>
              <a:buClr>
                <a:schemeClr val="tx2"/>
              </a:buClr>
              <a:defRPr sz="1200">
                <a:solidFill>
                  <a:schemeClr val="bg1"/>
                </a:solidFill>
                <a:latin typeface="+mn-lt"/>
              </a:defRPr>
            </a:lvl4pPr>
            <a:lvl5pPr marL="1770063" indent="-169863">
              <a:spcBef>
                <a:spcPts val="300"/>
              </a:spcBef>
              <a:buClr>
                <a:schemeClr val="tx2"/>
              </a:buClr>
              <a:buFont typeface="Arial"/>
              <a:buChar char="•"/>
              <a:defRPr sz="11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580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06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993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061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5375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308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406305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421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325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428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8150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8150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chemeClr val="bg1"/>
                </a:solidFill>
                <a:latin typeface="Verdana" pitchFamily="34" charset="0"/>
              </a:defRPr>
            </a:lvl1pPr>
            <a:lvl2pPr>
              <a:spcBef>
                <a:spcPts val="300"/>
              </a:spcBef>
              <a:buClr>
                <a:schemeClr val="accent6"/>
              </a:buClr>
              <a:buFont typeface="Verdana" pitchFamily="34" charset="0"/>
              <a:buChar char="–"/>
              <a:defRPr sz="2000">
                <a:solidFill>
                  <a:schemeClr val="bg1"/>
                </a:solidFill>
                <a:latin typeface="Verdana" pitchFamily="34" charset="0"/>
              </a:defRPr>
            </a:lvl2pPr>
            <a:lvl3pPr>
              <a:spcBef>
                <a:spcPts val="300"/>
              </a:spcBef>
              <a:buClr>
                <a:schemeClr val="accent6"/>
              </a:buClr>
              <a:buFont typeface="Verdana" pitchFamily="34" charset="0"/>
              <a:buChar char="▪"/>
              <a:defRPr sz="1600">
                <a:solidFill>
                  <a:schemeClr val="bg1"/>
                </a:solidFill>
                <a:latin typeface="Verdana" pitchFamily="34" charset="0"/>
              </a:defRPr>
            </a:lvl3pPr>
            <a:lvl4pPr marL="1658938" indent="-287338">
              <a:spcBef>
                <a:spcPts val="300"/>
              </a:spcBef>
              <a:buClr>
                <a:schemeClr val="accent6"/>
              </a:buClr>
              <a:buFont typeface="Verdana" pitchFamily="34" charset="0"/>
              <a:buChar char="—"/>
              <a:defRPr sz="1200">
                <a:solidFill>
                  <a:schemeClr val="bg1"/>
                </a:solidFill>
                <a:latin typeface="Verdana" pitchFamily="34" charset="0"/>
              </a:defRPr>
            </a:lvl4pPr>
            <a:lvl5pPr marL="2000250" indent="-171450">
              <a:spcBef>
                <a:spcPts val="300"/>
              </a:spcBef>
              <a:buClr>
                <a:schemeClr val="accent6"/>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38853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FFFFFF"/>
                </a:solidFill>
                <a:latin typeface="Verdana" pitchFamily="34" charset="0"/>
              </a:defRPr>
            </a:lvl1pPr>
            <a:lvl2pPr>
              <a:spcBef>
                <a:spcPts val="300"/>
              </a:spcBef>
              <a:buClr>
                <a:schemeClr val="accent6"/>
              </a:buClr>
              <a:buFont typeface="Verdana" pitchFamily="34" charset="0"/>
              <a:buChar char="–"/>
              <a:defRPr sz="2000">
                <a:solidFill>
                  <a:srgbClr val="FFFFFF"/>
                </a:solidFill>
                <a:latin typeface="Verdana" pitchFamily="34" charset="0"/>
              </a:defRPr>
            </a:lvl2pPr>
            <a:lvl3pPr>
              <a:spcBef>
                <a:spcPts val="300"/>
              </a:spcBef>
              <a:buClr>
                <a:schemeClr val="accent6"/>
              </a:buClr>
              <a:buFont typeface="Verdana" pitchFamily="34" charset="0"/>
              <a:buChar char="▪"/>
              <a:defRPr sz="1600">
                <a:solidFill>
                  <a:srgbClr val="FFFFFF"/>
                </a:solidFill>
                <a:latin typeface="Verdana" pitchFamily="34" charset="0"/>
              </a:defRPr>
            </a:lvl3pPr>
            <a:lvl4pPr marL="1658938" indent="-287338">
              <a:spcBef>
                <a:spcPts val="300"/>
              </a:spcBef>
              <a:buClr>
                <a:schemeClr val="accent6"/>
              </a:buClr>
              <a:buFont typeface="Verdana" pitchFamily="34" charset="0"/>
              <a:buChar char="—"/>
              <a:defRPr sz="1200">
                <a:solidFill>
                  <a:srgbClr val="FFFFFF"/>
                </a:solidFill>
                <a:latin typeface="Verdana" pitchFamily="34" charset="0"/>
              </a:defRPr>
            </a:lvl4pPr>
            <a:lvl5pPr marL="2000250" indent="-171450">
              <a:spcBef>
                <a:spcPts val="300"/>
              </a:spcBef>
              <a:buClr>
                <a:schemeClr val="accent6"/>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28265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chemeClr val="bg1"/>
                </a:solidFill>
                <a:latin typeface="Verdana" pitchFamily="34" charset="0"/>
              </a:defRPr>
            </a:lvl1pPr>
            <a:lvl2pPr>
              <a:spcBef>
                <a:spcPts val="300"/>
              </a:spcBef>
              <a:buClr>
                <a:schemeClr val="accent5"/>
              </a:buClr>
              <a:buFont typeface="Verdana" pitchFamily="34" charset="0"/>
              <a:buChar char="–"/>
              <a:defRPr sz="2000">
                <a:solidFill>
                  <a:schemeClr val="bg1"/>
                </a:solidFill>
                <a:latin typeface="Verdana" pitchFamily="34" charset="0"/>
              </a:defRPr>
            </a:lvl2pPr>
            <a:lvl3pPr>
              <a:spcBef>
                <a:spcPts val="300"/>
              </a:spcBef>
              <a:buClr>
                <a:schemeClr val="accent5"/>
              </a:buClr>
              <a:buFont typeface="Verdana" pitchFamily="34" charset="0"/>
              <a:buChar char="▪"/>
              <a:defRPr sz="1600">
                <a:solidFill>
                  <a:schemeClr val="bg1"/>
                </a:solidFill>
                <a:latin typeface="Verdana" pitchFamily="34" charset="0"/>
              </a:defRPr>
            </a:lvl3pPr>
            <a:lvl4pPr marL="1658938" indent="-287338">
              <a:spcBef>
                <a:spcPts val="300"/>
              </a:spcBef>
              <a:buClr>
                <a:schemeClr val="accent5"/>
              </a:buClr>
              <a:buFont typeface="Verdana" pitchFamily="34" charset="0"/>
              <a:buChar char="—"/>
              <a:defRPr sz="1200">
                <a:solidFill>
                  <a:schemeClr val="bg1"/>
                </a:solidFill>
                <a:latin typeface="Verdana" pitchFamily="34" charset="0"/>
              </a:defRPr>
            </a:lvl4pPr>
            <a:lvl5pPr marL="2057400" indent="-228600">
              <a:spcBef>
                <a:spcPts val="300"/>
              </a:spcBef>
              <a:buClr>
                <a:schemeClr val="accent5"/>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374120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4"/>
                </a:solidFill>
                <a:latin typeface="Verdana"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accent4"/>
              </a:buClr>
              <a:buFont typeface="Wingdings" pitchFamily="2" charset="2"/>
              <a:buChar char=""/>
              <a:defRPr sz="2400">
                <a:solidFill>
                  <a:srgbClr val="FFFFFF"/>
                </a:solidFill>
                <a:latin typeface="Verdana" pitchFamily="34" charset="0"/>
              </a:defRPr>
            </a:lvl1pPr>
            <a:lvl2pPr>
              <a:spcBef>
                <a:spcPts val="300"/>
              </a:spcBef>
              <a:buClr>
                <a:schemeClr val="accent4"/>
              </a:buClr>
              <a:buFont typeface="Verdana" pitchFamily="34" charset="0"/>
              <a:buChar char="–"/>
              <a:defRPr sz="2000">
                <a:solidFill>
                  <a:srgbClr val="FFFFFF"/>
                </a:solidFill>
                <a:latin typeface="Verdana" pitchFamily="34" charset="0"/>
              </a:defRPr>
            </a:lvl2pPr>
            <a:lvl3pPr>
              <a:spcBef>
                <a:spcPts val="300"/>
              </a:spcBef>
              <a:buClr>
                <a:schemeClr val="accent4"/>
              </a:buClr>
              <a:buFont typeface="Verdana" pitchFamily="34" charset="0"/>
              <a:buChar char="▪"/>
              <a:defRPr sz="1600">
                <a:solidFill>
                  <a:srgbClr val="FFFFFF"/>
                </a:solidFill>
                <a:latin typeface="Verdana" pitchFamily="34" charset="0"/>
              </a:defRPr>
            </a:lvl3pPr>
            <a:lvl4pPr marL="1658938" indent="-287338">
              <a:spcBef>
                <a:spcPts val="300"/>
              </a:spcBef>
              <a:buClr>
                <a:schemeClr val="accent4"/>
              </a:buClr>
              <a:buFont typeface="Verdana" pitchFamily="34" charset="0"/>
              <a:buChar char="—"/>
              <a:defRPr sz="1200">
                <a:solidFill>
                  <a:srgbClr val="FFFFFF"/>
                </a:solidFill>
                <a:latin typeface="Verdana" pitchFamily="34" charset="0"/>
              </a:defRPr>
            </a:lvl4pPr>
            <a:lvl5pPr marL="2057400" indent="-228600">
              <a:spcBef>
                <a:spcPts val="300"/>
              </a:spcBef>
              <a:buClr>
                <a:schemeClr val="accent4"/>
              </a:buClr>
              <a:buFont typeface="Arial"/>
              <a:buChar char="•"/>
              <a:defRPr sz="1100">
                <a:solidFill>
                  <a:srgbClr val="FFFFFF"/>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245513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3" y="228600"/>
            <a:ext cx="8410575" cy="460375"/>
          </a:xfrm>
          <a:prstGeom prst="rect">
            <a:avLst/>
          </a:prstGeom>
          <a:noFill/>
        </p:spPr>
        <p:txBody>
          <a:bodyPr lIns="0" tIns="0" rIns="0" bIns="0" anchor="t" anchorCtr="0"/>
          <a:lstStyle>
            <a:lvl1pPr algn="l">
              <a:lnSpc>
                <a:spcPct val="90000"/>
              </a:lnSpc>
              <a:defRPr sz="3200">
                <a:solidFill>
                  <a:schemeClr val="accent4"/>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4"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chemeClr val="bg1"/>
                </a:solidFill>
                <a:latin typeface="Verdana" pitchFamily="34" charset="0"/>
              </a:defRPr>
            </a:lvl1pPr>
            <a:lvl2pPr>
              <a:spcBef>
                <a:spcPts val="300"/>
              </a:spcBef>
              <a:buClr>
                <a:schemeClr val="bg1">
                  <a:lumMod val="65000"/>
                </a:schemeClr>
              </a:buClr>
              <a:buFont typeface="Verdana" pitchFamily="34" charset="0"/>
              <a:buChar char="–"/>
              <a:defRPr sz="2000">
                <a:solidFill>
                  <a:schemeClr val="bg1"/>
                </a:solidFill>
                <a:latin typeface="Verdana" pitchFamily="34" charset="0"/>
              </a:defRPr>
            </a:lvl2pPr>
            <a:lvl3pPr>
              <a:spcBef>
                <a:spcPts val="300"/>
              </a:spcBef>
              <a:buClr>
                <a:schemeClr val="bg1">
                  <a:lumMod val="65000"/>
                </a:schemeClr>
              </a:buClr>
              <a:buFont typeface="Verdana" pitchFamily="34" charset="0"/>
              <a:buChar char="▪"/>
              <a:defRPr sz="1600">
                <a:solidFill>
                  <a:schemeClr val="bg1"/>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chemeClr val="bg1"/>
                </a:solidFill>
                <a:latin typeface="Verdana" pitchFamily="34" charset="0"/>
              </a:defRPr>
            </a:lvl4pPr>
            <a:lvl5pPr marL="2057400" indent="-228600">
              <a:spcBef>
                <a:spcPts val="300"/>
              </a:spcBef>
              <a:buClr>
                <a:schemeClr val="bg1">
                  <a:lumMod val="65000"/>
                </a:schemeClr>
              </a:buClr>
              <a:buFont typeface="Arial"/>
              <a:buChar char="•"/>
              <a:defRPr sz="1100">
                <a:solidFill>
                  <a:schemeClr val="bg1"/>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chemeClr val="accent4"/>
                </a:buClr>
              </a:pPr>
              <a:endParaRPr lang="en-US">
                <a:solidFill>
                  <a:schemeClr val="bg1"/>
                </a:solidFill>
              </a:endParaRPr>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268720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rgbClr val="FFFFFF"/>
                </a:solidFill>
                <a:latin typeface="Verdana" pitchFamily="34" charset="0"/>
              </a:defRPr>
            </a:lvl1pPr>
            <a:lvl2pPr>
              <a:spcBef>
                <a:spcPts val="300"/>
              </a:spcBef>
              <a:buClr>
                <a:schemeClr val="bg1">
                  <a:lumMod val="65000"/>
                </a:schemeClr>
              </a:buClr>
              <a:buFont typeface="Verdana" pitchFamily="34" charset="0"/>
              <a:buChar char="–"/>
              <a:defRPr sz="2000">
                <a:solidFill>
                  <a:srgbClr val="FFFFFF"/>
                </a:solidFill>
                <a:latin typeface="Verdana" pitchFamily="34" charset="0"/>
              </a:defRPr>
            </a:lvl2pPr>
            <a:lvl3pPr>
              <a:spcBef>
                <a:spcPts val="300"/>
              </a:spcBef>
              <a:buClr>
                <a:schemeClr val="bg1">
                  <a:lumMod val="65000"/>
                </a:schemeClr>
              </a:buClr>
              <a:buFont typeface="Verdana" pitchFamily="34" charset="0"/>
              <a:buChar char="▪"/>
              <a:defRPr sz="1600">
                <a:solidFill>
                  <a:srgbClr val="FFFFFF"/>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rgbClr val="FFFFFF"/>
                </a:solidFill>
                <a:latin typeface="Verdana" pitchFamily="34" charset="0"/>
              </a:defRPr>
            </a:lvl4pPr>
            <a:lvl5pPr marL="2057400" indent="-228600">
              <a:spcBef>
                <a:spcPts val="300"/>
              </a:spcBef>
              <a:buClr>
                <a:schemeClr val="bg1">
                  <a:lumMod val="65000"/>
                </a:schemeClr>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defRPr lang="en-US" sz="3200" dirty="0">
                <a:ln>
                  <a:noFill/>
                </a:ln>
                <a:solidFill>
                  <a:srgbClr val="BABCBE"/>
                </a:solidFill>
                <a:latin typeface="Verdana" pitchFamily="34" charset="0"/>
              </a:defRPr>
            </a:lvl1pPr>
          </a:lstStyle>
          <a:p>
            <a:pPr lvl="0" algn="l">
              <a:lnSpc>
                <a:spcPct val="90000"/>
              </a:lnSpc>
            </a:pPr>
            <a:r>
              <a:rPr lang="en-US" smtClean="0"/>
              <a:t>Click to edit Master title style</a:t>
            </a:r>
            <a:endParaRPr lang="en-US" dirty="0"/>
          </a:p>
        </p:txBody>
      </p:sp>
    </p:spTree>
    <p:extLst>
      <p:ext uri="{BB962C8B-B14F-4D97-AF65-F5344CB8AC3E}">
        <p14:creationId xmlns:p14="http://schemas.microsoft.com/office/powerpoint/2010/main" val="193844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149478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0383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2376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62056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56217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8711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2249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0949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246669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 name="Title 1"/>
          <p:cNvSpPr>
            <a:spLocks noGrp="1"/>
          </p:cNvSpPr>
          <p:nvPr>
            <p:ph type="ctrTitle"/>
          </p:nvPr>
        </p:nvSpPr>
        <p:spPr>
          <a:xfrm>
            <a:off x="370946" y="4114800"/>
            <a:ext cx="6944254"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0946" y="4535865"/>
            <a:ext cx="6944254" cy="269994"/>
          </a:xfrm>
          <a:prstGeom prst="rect">
            <a:avLst/>
          </a:prstGeom>
        </p:spPr>
        <p:txBody>
          <a:bodyPr lIns="0" tIns="0" rIns="0" bIns="0"/>
          <a:lstStyle>
            <a:lvl1pPr marL="0" indent="0" algn="l">
              <a:buNone/>
              <a:defRPr sz="1600">
                <a:solidFill>
                  <a:schemeClr val="accent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8333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BABCBE"/>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BABCBE"/>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50318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chemeClr val="bg1"/>
                </a:solidFill>
                <a:latin typeface="+mn-lt"/>
              </a:defRPr>
            </a:lvl1pPr>
            <a:lvl2pPr>
              <a:spcBef>
                <a:spcPts val="300"/>
              </a:spcBef>
              <a:buClr>
                <a:schemeClr val="tx2"/>
              </a:buClr>
              <a:defRPr sz="2000">
                <a:solidFill>
                  <a:schemeClr val="bg1"/>
                </a:solidFill>
                <a:latin typeface="+mn-lt"/>
              </a:defRPr>
            </a:lvl2pPr>
            <a:lvl3pPr marL="1084263" indent="-169863">
              <a:spcBef>
                <a:spcPts val="300"/>
              </a:spcBef>
              <a:buClr>
                <a:schemeClr val="tx2"/>
              </a:buClr>
              <a:defRPr sz="1600">
                <a:solidFill>
                  <a:schemeClr val="bg1"/>
                </a:solidFill>
                <a:latin typeface="+mn-lt"/>
              </a:defRPr>
            </a:lvl3pPr>
            <a:lvl4pPr marL="1430338" indent="-168275">
              <a:spcBef>
                <a:spcPts val="300"/>
              </a:spcBef>
              <a:buClr>
                <a:schemeClr val="tx2"/>
              </a:buClr>
              <a:defRPr sz="1200">
                <a:solidFill>
                  <a:schemeClr val="bg1"/>
                </a:solidFill>
                <a:latin typeface="+mn-lt"/>
              </a:defRPr>
            </a:lvl4pPr>
            <a:lvl5pPr marL="1770063" indent="-169863">
              <a:spcBef>
                <a:spcPts val="300"/>
              </a:spcBef>
              <a:buClr>
                <a:schemeClr val="tx2"/>
              </a:buClr>
              <a:buFont typeface="Arial"/>
              <a:buChar char="•"/>
              <a:defRPr sz="11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86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image" Target="../media/image1.png"/><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 Type="http://schemas.openxmlformats.org/officeDocument/2006/relationships/slideLayout" Target="../slideLayouts/slideLayout99.xml"/><Relationship Id="rId21" Type="http://schemas.openxmlformats.org/officeDocument/2006/relationships/slideLayout" Target="../slideLayouts/slideLayout117.xml"/><Relationship Id="rId34" Type="http://schemas.openxmlformats.org/officeDocument/2006/relationships/image" Target="../media/image1.png"/><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theme" Target="../theme/theme4.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slideLayout" Target="../slideLayouts/slideLayout116.xml"/><Relationship Id="rId29" Type="http://schemas.openxmlformats.org/officeDocument/2006/relationships/slideLayout" Target="../slideLayouts/slideLayout125.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grpSp>
        <p:nvGrpSpPr>
          <p:cNvPr id="8" name="Group 7"/>
          <p:cNvGrpSpPr/>
          <p:nvPr/>
        </p:nvGrpSpPr>
        <p:grpSpPr>
          <a:xfrm>
            <a:off x="7859395" y="4629149"/>
            <a:ext cx="593222"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94" r:id="rId24"/>
    <p:sldLayoutId id="2147483806" r:id="rId25"/>
    <p:sldLayoutId id="2147483798" r:id="rId26"/>
    <p:sldLayoutId id="2147483802" r:id="rId27"/>
    <p:sldLayoutId id="2147483816" r:id="rId28"/>
    <p:sldLayoutId id="2147483829" r:id="rId29"/>
    <p:sldLayoutId id="2147483833" r:id="rId30"/>
    <p:sldLayoutId id="2147483834" r:id="rId31"/>
    <p:sldLayoutId id="2147483768"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grpSp>
        <p:nvGrpSpPr>
          <p:cNvPr id="8" name="Group 7"/>
          <p:cNvGrpSpPr/>
          <p:nvPr/>
        </p:nvGrpSpPr>
        <p:grpSpPr>
          <a:xfrm>
            <a:off x="7859395" y="4629149"/>
            <a:ext cx="593222"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1" name="TextBox 10"/>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3" name="TextBox 12"/>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793"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7859395" y="4629149"/>
            <a:ext cx="593222" cy="514350"/>
            <a:chOff x="7618413" y="4303993"/>
            <a:chExt cx="762000" cy="660688"/>
          </a:xfrm>
        </p:grpSpPr>
        <p:sp>
          <p:nvSpPr>
            <p:cNvPr id="13" name="Rectangle 12"/>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8" name="TextBox 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9" name="TextBox 8"/>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extLst>
      <p:ext uri="{BB962C8B-B14F-4D97-AF65-F5344CB8AC3E}">
        <p14:creationId xmlns:p14="http://schemas.microsoft.com/office/powerpoint/2010/main" val="303477572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15" r:id="rId15"/>
    <p:sldLayoutId id="2147483713" r:id="rId16"/>
    <p:sldLayoutId id="2147483714" r:id="rId17"/>
    <p:sldLayoutId id="2147483706" r:id="rId18"/>
    <p:sldLayoutId id="2147483716" r:id="rId19"/>
    <p:sldLayoutId id="2147483708" r:id="rId20"/>
    <p:sldLayoutId id="2147483718" r:id="rId21"/>
    <p:sldLayoutId id="2147483712" r:id="rId22"/>
    <p:sldLayoutId id="2147483717" r:id="rId23"/>
    <p:sldLayoutId id="2147483843" r:id="rId24"/>
    <p:sldLayoutId id="2147483844" r:id="rId25"/>
    <p:sldLayoutId id="2147483845" r:id="rId26"/>
    <p:sldLayoutId id="2147483846" r:id="rId27"/>
    <p:sldLayoutId id="2147483847" r:id="rId28"/>
    <p:sldLayoutId id="2147483848" r:id="rId29"/>
    <p:sldLayoutId id="2147483849" r:id="rId30"/>
    <p:sldLayoutId id="2147483850" r:id="rId31"/>
    <p:sldLayoutId id="2147483711"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7859395" y="4629149"/>
            <a:ext cx="593222" cy="514350"/>
            <a:chOff x="7618413" y="4303993"/>
            <a:chExt cx="762000" cy="660688"/>
          </a:xfrm>
        </p:grpSpPr>
        <p:sp>
          <p:nvSpPr>
            <p:cNvPr id="13" name="Rectangle 12"/>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2" name="TextBox 11"/>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5" name="TextBox 14"/>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Tree>
    <p:extLst>
      <p:ext uri="{BB962C8B-B14F-4D97-AF65-F5344CB8AC3E}">
        <p14:creationId xmlns:p14="http://schemas.microsoft.com/office/powerpoint/2010/main" val="137200216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743"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notesRel" Type="http://schemas.openxmlformats.org/officeDocument/2006/relationships/notesSlide" Target="../notesSlides/notesSlide1.xml" /> <Relationship Id="layoutRel" Type="http://schemas.openxmlformats.org/officeDocument/2006/relationships/slideLayout" Target="../slideLayouts/slideLayout24.xml" /></Relationships>
</file>

<file path=ppt/slides/_rels/slide10.xml.rels><?xml version="1.0" encoding="UTF-8" standalone="yes" ?><Relationships xmlns="http://schemas.openxmlformats.org/package/2006/relationships">  <Relationship Id="rIdchart5" Type="http://schemas.openxmlformats.org/officeDocument/2006/relationships/chart" Target="../charts/chart5.xml" /><Relationship Id="notesRel" Type="http://schemas.openxmlformats.org/officeDocument/2006/relationships/notesSlide" Target="../notesSlides/notesSlide10.xml" /> <Relationship Id="layoutRel"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notesRel" Type="http://schemas.openxmlformats.org/officeDocument/2006/relationships/notesSlide" Target="../notesSlides/notesSlide11.xml" /> <Relationship Id="layoutRel" Type="http://schemas.openxmlformats.org/officeDocument/2006/relationships/slideLayout" Target="../slideLayouts/slideLayout5.xml" /><Relationship Id="imageRel1" Type="http://schemas.openxmlformats.org/officeDocument/2006/relationships/image" Target="../media/mitrend_image1.png" /> </Relationships>
</file>

<file path=ppt/slides/_rels/slide12.xml.rels><?xml version="1.0" encoding="UTF-8" standalone="yes" ?><Relationships xmlns="http://schemas.openxmlformats.org/package/2006/relationships"><Relationship Id="notesRel" Type="http://schemas.openxmlformats.org/officeDocument/2006/relationships/notesSlide" Target="../notesSlides/notesSlide12.xml" /> <Relationship Id="layoutRel"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notesRel" Type="http://schemas.openxmlformats.org/officeDocument/2006/relationships/notesSlide" Target="../notesSlides/notesSlide13.xml" /> <Relationship Id="layoutRel" Type="http://schemas.openxmlformats.org/officeDocument/2006/relationships/slideLayout" Target="../slideLayouts/slideLayout5.xml" /></Relationships>
</file>

<file path=ppt/slides/_rels/slide14.xml.rels><?xml version="1.0" encoding="UTF-8" standalone="yes" ?><Relationships xmlns="http://schemas.openxmlformats.org/package/2006/relationships">  <Relationship Id="rIdchart6" Type="http://schemas.openxmlformats.org/officeDocument/2006/relationships/chart" Target="../charts/chart6.xml" />  <Relationship Id="rIdchart7" Type="http://schemas.openxmlformats.org/officeDocument/2006/relationships/chart" Target="../charts/chart7.xml" /><Relationship Id="notesRel" Type="http://schemas.openxmlformats.org/officeDocument/2006/relationships/notesSlide" Target="../notesSlides/notesSlide14.xml" /> <Relationship Id="layoutRel" Type="http://schemas.openxmlformats.org/officeDocument/2006/relationships/slideLayout" Target="../slideLayouts/slideLayout27.xml" /></Relationships>
</file>

<file path=ppt/slides/_rels/slide15.xml.rels><?xml version="1.0" encoding="UTF-8" standalone="yes" ?><Relationships xmlns="http://schemas.openxmlformats.org/package/2006/relationships"><Relationship Id="notesRel" Type="http://schemas.openxmlformats.org/officeDocument/2006/relationships/notesSlide" Target="../notesSlides/notesSlide15.xml" /> <Relationship Id="layoutRel"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notesRel" Type="http://schemas.openxmlformats.org/officeDocument/2006/relationships/notesSlide" Target="../notesSlides/notesSlide16.xml" /> <Relationship Id="layoutRel"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notesRel" Type="http://schemas.openxmlformats.org/officeDocument/2006/relationships/notesSlide" Target="../notesSlides/notesSlide17.xml" /> <Relationship Id="layoutRel" Type="http://schemas.openxmlformats.org/officeDocument/2006/relationships/slideLayout" Target="../slideLayouts/slideLayout5.xml" /></Relationships>
</file>

<file path=ppt/slides/_rels/slide18.xml.rels><?xml version="1.0" encoding="UTF-8" standalone="yes" ?><Relationships xmlns="http://schemas.openxmlformats.org/package/2006/relationships">  <Relationship Id="rIdchart8" Type="http://schemas.openxmlformats.org/officeDocument/2006/relationships/chart" Target="../charts/chart8.xml" />  <Relationship Id="rIdchart9" Type="http://schemas.openxmlformats.org/officeDocument/2006/relationships/chart" Target="../charts/chart9.xml" /><Relationship Id="notesRel" Type="http://schemas.openxmlformats.org/officeDocument/2006/relationships/notesSlide" Target="../notesSlides/notesSlide18.xml" /> <Relationship Id="layoutRel" Type="http://schemas.openxmlformats.org/officeDocument/2006/relationships/slideLayout" Target="../slideLayouts/slideLayout27.xml" /></Relationships>
</file>

<file path=ppt/slides/_rels/slide19.xml.rels><?xml version="1.0" encoding="UTF-8" standalone="yes" ?><Relationships xmlns="http://schemas.openxmlformats.org/package/2006/relationships"><Relationship Id="notesRel" Type="http://schemas.openxmlformats.org/officeDocument/2006/relationships/notesSlide" Target="../notesSlides/notesSlide19.xml" /> <Relationship Id="layoutRel" Type="http://schemas.openxmlformats.org/officeDocument/2006/relationships/slideLayout" Target="../slideLayouts/slideLayout25.xml" /></Relationships>
</file>

<file path=ppt/slides/_rels/slide2.xml.rels><?xml version="1.0" encoding="UTF-8" standalone="yes" ?><Relationships xmlns="http://schemas.openxmlformats.org/package/2006/relationships"><Relationship Id="notesRel" Type="http://schemas.openxmlformats.org/officeDocument/2006/relationships/notesSlide" Target="../notesSlides/notesSlide2.xml" /> <Relationship Id="layoutRel"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notesRel" Type="http://schemas.openxmlformats.org/officeDocument/2006/relationships/notesSlide" Target="../notesSlides/notesSlide20.xml" /> <Relationship Id="layoutRel"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chart10" Type="http://schemas.openxmlformats.org/officeDocument/2006/relationships/chart" Target="../charts/chart10.xml" />  <Relationship Id="rIdchart11" Type="http://schemas.openxmlformats.org/officeDocument/2006/relationships/chart" Target="../charts/chart11.xml" />  <Relationship Id="rIdchart12" Type="http://schemas.openxmlformats.org/officeDocument/2006/relationships/chart" Target="../charts/chart12.xml" /><Relationship Id="notesRel" Type="http://schemas.openxmlformats.org/officeDocument/2006/relationships/notesSlide" Target="../notesSlides/notesSlide21.xml" /> <Relationship Id="layoutRel" Type="http://schemas.openxmlformats.org/officeDocument/2006/relationships/slideLayout" Target="../slideLayouts/slideLayout30.xml" /></Relationships>
</file>

<file path=ppt/slides/_rels/slide22.xml.rels><?xml version="1.0" encoding="UTF-8" standalone="yes" ?><Relationships xmlns="http://schemas.openxmlformats.org/package/2006/relationships">  <Relationship Id="rIdchart13" Type="http://schemas.openxmlformats.org/officeDocument/2006/relationships/chart" Target="../charts/chart13.xml" />  <Relationship Id="rIdchart14" Type="http://schemas.openxmlformats.org/officeDocument/2006/relationships/chart" Target="../charts/chart14.xml" />  <Relationship Id="rIdchart15" Type="http://schemas.openxmlformats.org/officeDocument/2006/relationships/chart" Target="../charts/chart15.xml" /><Relationship Id="notesRel" Type="http://schemas.openxmlformats.org/officeDocument/2006/relationships/notesSlide" Target="../notesSlides/notesSlide22.xml" /> <Relationship Id="layoutRel" Type="http://schemas.openxmlformats.org/officeDocument/2006/relationships/slideLayout" Target="../slideLayouts/slideLayout30.xml" /></Relationships>
</file>

<file path=ppt/slides/_rels/slide23.xml.rels><?xml version="1.0" encoding="UTF-8" standalone="yes" ?><Relationships xmlns="http://schemas.openxmlformats.org/package/2006/relationships">  <Relationship Id="rIdchart16" Type="http://schemas.openxmlformats.org/officeDocument/2006/relationships/chart" Target="../charts/chart16.xml" /><Relationship Id="notesRel" Type="http://schemas.openxmlformats.org/officeDocument/2006/relationships/notesSlide" Target="../notesSlides/notesSlide23.xml" /> <Relationship Id="layoutRel" Type="http://schemas.openxmlformats.org/officeDocument/2006/relationships/slideLayout" Target="../slideLayouts/slideLayout25.xml" /></Relationships>
</file>

<file path=ppt/slides/_rels/slide24.xml.rels><?xml version="1.0" encoding="UTF-8" standalone="yes" ?><Relationships xmlns="http://schemas.openxmlformats.org/package/2006/relationships"><Relationship Id="notesRel" Type="http://schemas.openxmlformats.org/officeDocument/2006/relationships/notesSlide" Target="../notesSlides/notesSlide24.xml" /> <Relationship Id="layoutRel" Type="http://schemas.openxmlformats.org/officeDocument/2006/relationships/slideLayout" Target="../slideLayouts/slideLayout5.xml" /></Relationships>
</file>

<file path=ppt/slides/_rels/slide25.xml.rels><?xml version="1.0" encoding="UTF-8" standalone="yes" ?><Relationships xmlns="http://schemas.openxmlformats.org/package/2006/relationships">  <Relationship Id="rIdchart17" Type="http://schemas.openxmlformats.org/officeDocument/2006/relationships/chart" Target="../charts/chart17.xml" /><Relationship Id="notesRel" Type="http://schemas.openxmlformats.org/officeDocument/2006/relationships/notesSlide" Target="../notesSlides/notesSlide25.xml" /> <Relationship Id="layoutRel"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notesRel" Type="http://schemas.openxmlformats.org/officeDocument/2006/relationships/notesSlide" Target="../notesSlides/notesSlide26.xml" /> <Relationship Id="layoutRel" Type="http://schemas.openxmlformats.org/officeDocument/2006/relationships/slideLayout" Target="../slideLayouts/slideLayout5.xml" /><Relationship Id="imageRel2" Type="http://schemas.openxmlformats.org/officeDocument/2006/relationships/image" Target="../media/mitrend_image2.png" /> </Relationships>
</file>

<file path=ppt/slides/_rels/slide27.xml.rels><?xml version="1.0" encoding="UTF-8" standalone="yes" ?><Relationships xmlns="http://schemas.openxmlformats.org/package/2006/relationships">  <Relationship Id="rIdchart18" Type="http://schemas.openxmlformats.org/officeDocument/2006/relationships/chart" Target="../charts/chart18.xml" />  <Relationship Id="rIdchart19" Type="http://schemas.openxmlformats.org/officeDocument/2006/relationships/chart" Target="../charts/chart19.xml" />  <Relationship Id="rIdchart20" Type="http://schemas.openxmlformats.org/officeDocument/2006/relationships/chart" Target="../charts/chart20.xml" /><Relationship Id="notesRel" Type="http://schemas.openxmlformats.org/officeDocument/2006/relationships/notesSlide" Target="../notesSlides/notesSlide27.xml" /> <Relationship Id="layoutRel" Type="http://schemas.openxmlformats.org/officeDocument/2006/relationships/slideLayout" Target="../slideLayouts/slideLayout30.xml" /></Relationships>
</file>

<file path=ppt/slides/_rels/slide28.xml.rels><?xml version="1.0" encoding="UTF-8" standalone="yes" ?><Relationships xmlns="http://schemas.openxmlformats.org/package/2006/relationships"><Relationship Id="notesRel" Type="http://schemas.openxmlformats.org/officeDocument/2006/relationships/notesSlide" Target="../notesSlides/notesSlide28.xml" /> <Relationship Id="layoutRel"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notesRel" Type="http://schemas.openxmlformats.org/officeDocument/2006/relationships/notesSlide" Target="../notesSlides/notesSlide29.xml" /> <Relationship Id="layoutRel"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notesRel" Type="http://schemas.openxmlformats.org/officeDocument/2006/relationships/notesSlide" Target="../notesSlides/notesSlide3.xml" /> <Relationship Id="layoutRel" Type="http://schemas.openxmlformats.org/officeDocument/2006/relationships/slideLayout" Target="../slideLayouts/slideLayout5.xml" /></Relationships>
</file>

<file path=ppt/slides/_rels/slide30.xml.rels><?xml version="1.0" encoding="UTF-8" standalone="yes" ?><Relationships xmlns="http://schemas.openxmlformats.org/package/2006/relationships"><Relationship Id="notesRel" Type="http://schemas.openxmlformats.org/officeDocument/2006/relationships/notesSlide" Target="../notesSlides/notesSlide30.xml" /> <Relationship Id="layoutRel"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notesRel" Type="http://schemas.openxmlformats.org/officeDocument/2006/relationships/notesSlide" Target="../notesSlides/notesSlide31.xml" /> <Relationship Id="layoutRel" Type="http://schemas.openxmlformats.org/officeDocument/2006/relationships/slideLayout" Target="../slideLayouts/slideLayout5.xml" /></Relationships>
</file>

<file path=ppt/slides/_rels/slide32.xml.rels><?xml version="1.0" encoding="UTF-8" standalone="yes" ?><Relationships xmlns="http://schemas.openxmlformats.org/package/2006/relationships"><Relationship Id="notesRel" Type="http://schemas.openxmlformats.org/officeDocument/2006/relationships/notesSlide" Target="../notesSlides/notesSlide32.xml" /> <Relationship Id="layoutRel"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notesRel" Type="http://schemas.openxmlformats.org/officeDocument/2006/relationships/notesSlide" Target="../notesSlides/notesSlide33.xml" /> <Relationship Id="layoutRel"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notesRel" Type="http://schemas.openxmlformats.org/officeDocument/2006/relationships/notesSlide" Target="../notesSlides/notesSlide34.xml" /> <Relationship Id="layoutRel"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notesRel" Type="http://schemas.openxmlformats.org/officeDocument/2006/relationships/notesSlide" Target="../notesSlides/notesSlide35.xml" /> <Relationship Id="layoutRel" Type="http://schemas.openxmlformats.org/officeDocument/2006/relationships/slideLayout" Target="../slideLayouts/slideLayout5.xml" /></Relationships>
</file>

<file path=ppt/slides/_rels/slide36.xml.rels><?xml version="1.0" encoding="UTF-8" standalone="yes" ?><Relationships xmlns="http://schemas.openxmlformats.org/package/2006/relationships"><Relationship Id="notesRel" Type="http://schemas.openxmlformats.org/officeDocument/2006/relationships/notesSlide" Target="../notesSlides/notesSlide36.xml" /> <Relationship Id="layoutRel" Type="http://schemas.openxmlformats.org/officeDocument/2006/relationships/slideLayout" Target="../slideLayouts/slideLayout5.xml" /></Relationships>
</file>

<file path=ppt/slides/_rels/slide37.xml.rels><?xml version="1.0" encoding="UTF-8" standalone="yes" ?><Relationships xmlns="http://schemas.openxmlformats.org/package/2006/relationships"><Relationship Id="notesRel" Type="http://schemas.openxmlformats.org/officeDocument/2006/relationships/notesSlide" Target="../notesSlides/notesSlide37.xml" /> <Relationship Id="layoutRel"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notesRel" Type="http://schemas.openxmlformats.org/officeDocument/2006/relationships/notesSlide" Target="../notesSlides/notesSlide38.xml" /> <Relationship Id="layoutRel"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notesRel" Type="http://schemas.openxmlformats.org/officeDocument/2006/relationships/notesSlide" Target="../notesSlides/notesSlide39.xml" /> <Relationship Id="layoutRel" Type="http://schemas.openxmlformats.org/officeDocument/2006/relationships/slideLayout" Target="../slideLayouts/slideLayout25.xml" /></Relationships>
</file>

<file path=ppt/slides/_rels/slide4.xml.rels><?xml version="1.0" encoding="UTF-8" standalone="yes" ?><Relationships xmlns="http://schemas.openxmlformats.org/package/2006/relationships"><Relationship Id="notesRel" Type="http://schemas.openxmlformats.org/officeDocument/2006/relationships/notesSlide" Target="../notesSlides/notesSlide4.xml" /> <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10.png"/><Relationship Id="rId8" Type="http://schemas.openxmlformats.org/officeDocument/2006/relationships/image" Target="../media/image19.png"/><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40.xml.rels><?xml version="1.0" encoding="UTF-8" standalone="yes" ?><Relationships xmlns="http://schemas.openxmlformats.org/package/2006/relationships">  <Relationship Id="rIdchart21" Type="http://schemas.openxmlformats.org/officeDocument/2006/relationships/chart" Target="../charts/chart21.xml" /><Relationship Id="notesRel" Type="http://schemas.openxmlformats.org/officeDocument/2006/relationships/notesSlide" Target="../notesSlides/notesSlide40.xml" /> <Relationship Id="layoutRel" Type="http://schemas.openxmlformats.org/officeDocument/2006/relationships/slideLayout" Target="../slideLayouts/slideLayout5.xml" /></Relationships>
</file>

<file path=ppt/slides/_rels/slide41.xml.rels><?xml version="1.0" encoding="UTF-8" standalone="yes" ?><Relationships xmlns="http://schemas.openxmlformats.org/package/2006/relationships">  <Relationship Id="rIdchart22" Type="http://schemas.openxmlformats.org/officeDocument/2006/relationships/chart" Target="../charts/chart22.xml" /><Relationship Id="notesRel" Type="http://schemas.openxmlformats.org/officeDocument/2006/relationships/notesSlide" Target="../notesSlides/notesSlide41.xml" /> <Relationship Id="layoutRel" Type="http://schemas.openxmlformats.org/officeDocument/2006/relationships/slideLayout" Target="../slideLayouts/slideLayout5.xml" /></Relationships>
</file>

<file path=ppt/slides/_rels/slide42.xml.rels><?xml version="1.0" encoding="UTF-8" standalone="yes" ?><Relationships xmlns="http://schemas.openxmlformats.org/package/2006/relationships"><Relationship Id="notesRel" Type="http://schemas.openxmlformats.org/officeDocument/2006/relationships/notesSlide" Target="../notesSlides/notesSlide42.xml" /> <Relationship Id="layoutRel"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notesRel" Type="http://schemas.openxmlformats.org/officeDocument/2006/relationships/notesSlide" Target="../notesSlides/notesSlide5.xml" /> <Relationship Id="layoutRel" Type="http://schemas.openxmlformats.org/officeDocument/2006/relationships/slideLayout" Target="../slideLayouts/slideLayout8.xml" /></Relationships>
</file>

<file path=ppt/slides/_rels/slide6.xml.rels><?xml version="1.0" encoding="UTF-8" standalone="yes" ?><Relationships xmlns="http://schemas.openxmlformats.org/package/2006/relationships">  <Relationship Id="rIdchart1" Type="http://schemas.openxmlformats.org/officeDocument/2006/relationships/chart" Target="../charts/chart1.xml" /><Relationship Id="notesRel" Type="http://schemas.openxmlformats.org/officeDocument/2006/relationships/notesSlide" Target="../notesSlides/notesSlide6.xml" /> <Relationship Id="layoutRel" Type="http://schemas.openxmlformats.org/officeDocument/2006/relationships/slideLayout" Target="../slideLayouts/slideLayout25.xml" /></Relationships>
</file>

<file path=ppt/slides/_rels/slide7.xml.rels><?xml version="1.0" encoding="UTF-8" standalone="yes" ?><Relationships xmlns="http://schemas.openxmlformats.org/package/2006/relationships"><Relationship Id="notesRel" Type="http://schemas.openxmlformats.org/officeDocument/2006/relationships/notesSlide" Target="../notesSlides/notesSlide7.xml" /> <Relationship Id="layoutRel" Type="http://schemas.openxmlformats.org/officeDocument/2006/relationships/slideLayout" Target="../slideLayouts/slideLayout5.xml" /></Relationships>
</file>

<file path=ppt/slides/_rels/slide8.xml.rels><?xml version="1.0" encoding="UTF-8" standalone="yes" ?><Relationships xmlns="http://schemas.openxmlformats.org/package/2006/relationships">  <Relationship Id="rIdchart2" Type="http://schemas.openxmlformats.org/officeDocument/2006/relationships/chart" Target="../charts/chart2.xml" /><Relationship Id="notesRel" Type="http://schemas.openxmlformats.org/officeDocument/2006/relationships/notesSlide" Target="../notesSlides/notesSlide8.xml" /> <Relationship Id="layoutRel" Type="http://schemas.openxmlformats.org/officeDocument/2006/relationships/slideLayout" Target="../slideLayouts/slideLayout5.xml" /></Relationships>
</file>

<file path=ppt/slides/_rels/slide9.xml.rels><?xml version="1.0" encoding="UTF-8" standalone="yes" ?><Relationships xmlns="http://schemas.openxmlformats.org/package/2006/relationships">  <Relationship Id="rIdchart3" Type="http://schemas.openxmlformats.org/officeDocument/2006/relationships/chart" Target="../charts/chart3.xml" />  <Relationship Id="rIdchart4" Type="http://schemas.openxmlformats.org/officeDocument/2006/relationships/chart" Target="../charts/chart4.xml" /><Relationship Id="notesRel" Type="http://schemas.openxmlformats.org/officeDocument/2006/relationships/notesSlide" Target="../notesSlides/notesSlide9.xml" /> <Relationship Id="layoutRel" Type="http://schemas.openxmlformats.org/officeDocument/2006/relationships/slideLayout" Target="../slideLayouts/slideLayout2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Storage Workload Profile</a:t>
            </a:r>
            <a:endParaRPr lang="en-US" dirty="0"/>
          </a:p>
        </p:txBody>
      </p:sp>
      <p:sp>
        <p:nvSpPr>
          <p:cNvPr id="3" name="Subtitle 2"/>
          <p:cNvSpPr>
            <a:spLocks noGrp="1"/>
          </p:cNvSpPr>
          <p:nvPr>
            <p:ph type="subTitle" idx="1"/>
          </p:nvPr>
        </p:nvSpPr>
        <p:spPr/>
        <p:txBody>
          <a:bodyPr/>
          <a:lstStyle/>
          <a:p>
            <a:r>
              <a:rPr lang="en-US" dirty="0" smtClean="0"/>
              <a:t> SJEMCDEV01
As of 2015-02-01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LUN Skew - Front-End IOs</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5"/>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86% of IOPS are to 15% of LUNs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Heat Map
</a:t>
            </a:r>
            <a:endParaRPr lang="en-US" dirty="0"/>
          </a:p>
        </p:txBody>
      </p:sp>
      <p:pic>
        <p:nvPicPr>
          <p:cNvPr id="11" name="Content Placeholder 11"/>
          <p:cNvPicPr>
            <a:picLocks noGrp="1" noChangeAspect="1"/>
          </p:cNvPicPr>
          <p:nvPr>
            <p:ph sz="quarter" idx="10"/>
          </p:nvPr>
        </p:nvPicPr>
        <p:blipFill>
          <a:blip r:embed="imageRel1"/>
          <a:stretch>
            <a:fillRect/>
          </a:stretch>
        </p:blipFill>
        <p:spPr>
          <a:xfrm>
            <a:off x="381000" y="990600"/>
            <a:ext cx="84582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Flash Suitability Analysis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Flash Suitability Analysis</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54167" lnSpcReduction="10000"/>
          </a:bodyPr>
          <a:lstStyle/>
          <a:p>
            <a:r>
              <a:rPr lang="en-US" dirty="0" smtClean="0" sz="2400">
                <a:solidFill>
                  <a:srgbClr val="717074"/>
                </a:solidFill>
              </a:rPr>
              <a:t>This section classifies client / storage group workloads based on their workload profile at the client peak IOPS.</a:t>
            </a:r>
          </a:p>
          <a:p>
            <a:r>
              <a:rPr lang="en-US" dirty="0" smtClean="0" sz="2400">
                <a:solidFill>
                  <a:srgbClr val="717074"/>
                </a:solidFill>
              </a:rPr>
              <a:t>These scores are intended to help prioritize workloads to migrate to flash.</a:t>
            </a:r>
          </a:p>
          <a:p>
            <a:r>
              <a:rPr lang="en-US" dirty="0" smtClean="0" sz="2400">
                <a:solidFill>
                  <a:srgbClr val="717074"/>
                </a:solidFill>
              </a:rPr>
              <a:t>Clients are first grouped into three categories:</a:t>
            </a:r>
          </a:p>
          <a:p>
            <a:pPr lvl="1"/>
            <a:r>
              <a:rPr lang="en-US" dirty="0" smtClean="0" sz="2000">
                <a:solidFill>
                  <a:srgbClr val="717074"/>
                </a:solidFill>
              </a:rPr>
              <a:t>High IOPS: 1000+ IOPS (at client peak)</a:t>
            </a:r>
          </a:p>
          <a:p>
            <a:pPr lvl="1"/>
            <a:r>
              <a:rPr lang="en-US" dirty="0" smtClean="0" sz="2000">
                <a:solidFill>
                  <a:srgbClr val="717074"/>
                </a:solidFill>
              </a:rPr>
              <a:t>Medium-High IOPS: 500+ IOPS</a:t>
            </a:r>
          </a:p>
          <a:p>
            <a:pPr lvl="1"/>
            <a:r>
              <a:rPr lang="en-US" dirty="0" smtClean="0" sz="2000">
                <a:solidFill>
                  <a:srgbClr val="717074"/>
                </a:solidFill>
              </a:rPr>
              <a:t>Moderate IOPS: 100+ IOPS</a:t>
            </a:r>
          </a:p>
          <a:p>
            <a:pPr lvl="1"/>
            <a:r>
              <a:rPr lang="en-US" dirty="0" smtClean="0" sz="2000">
                <a:solidFill>
                  <a:srgbClr val="717074"/>
                </a:solidFill>
              </a:rPr>
              <a:t>Moderate-Low IOPS: 1+ IOPS</a:t>
            </a:r>
          </a:p>
          <a:p>
            <a:pPr lvl="1"/>
            <a:r>
              <a:rPr lang="en-US" dirty="0" smtClean="0" sz="2000">
                <a:solidFill>
                  <a:srgbClr val="717074"/>
                </a:solidFill>
              </a:rPr>
              <a:t>Very Low IOPS: less than 1 IOPS</a:t>
            </a:r>
          </a:p>
          <a:p>
            <a:r>
              <a:rPr lang="en-US" dirty="0" smtClean="0" sz="2400">
                <a:solidFill>
                  <a:srgbClr val="717074"/>
                </a:solidFill>
              </a:rPr>
              <a:t>Clients are then scored based on their combined score on the following metrics:</a:t>
            </a:r>
          </a:p>
          <a:p>
            <a:pPr lvl="1"/>
            <a:r>
              <a:rPr lang="en-US" dirty="0" smtClean="0" sz="2000">
                <a:solidFill>
                  <a:srgbClr val="717074"/>
                </a:solidFill>
              </a:rPr>
              <a:t>Response Time: 25ms+ (4 pts), 10-25ms (3 pts), 5-10ms (2 pts), 2-5ms (1 pt), 0-2ms (0 pts)</a:t>
            </a:r>
          </a:p>
          <a:p>
            <a:pPr lvl="1"/>
            <a:r>
              <a:rPr lang="en-US" dirty="0" smtClean="0" sz="2000">
                <a:solidFill>
                  <a:srgbClr val="717074"/>
                </a:solidFill>
              </a:rPr>
              <a:t>Randomness: 75%+ (3 pts), 25-75% (2 pts), 0-25% (1 pt)</a:t>
            </a:r>
          </a:p>
          <a:p>
            <a:pPr lvl="1"/>
            <a:r>
              <a:rPr lang="en-US" dirty="0" smtClean="0" sz="2000">
                <a:solidFill>
                  <a:srgbClr val="717074"/>
                </a:solidFill>
              </a:rPr>
              <a:t>Cache Misses: 75%+ (3 pts), 25-75% (2 pts), 0-25% (1 pt)</a:t>
            </a:r>
          </a:p>
          <a:p>
            <a:pPr lvl="1"/>
            <a:r>
              <a:rPr lang="en-US" dirty="0" smtClean="0" sz="2000">
                <a:solidFill>
                  <a:srgbClr val="717074"/>
                </a:solidFill>
              </a:rPr>
              <a:t>IO Size: 0-16KB (3 pts), 16-64KB (2 pts), 64KB+ (1 pt)</a:t>
            </a:r>
          </a:p>
          <a:p>
            <a:r>
              <a:rPr lang="en-US" dirty="0" smtClean="0" sz="2400">
                <a:solidFill>
                  <a:srgbClr val="717074"/>
                </a:solidFill>
              </a:rPr>
              <a:t>See the notes section for more details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Storage Profile
</a:t>
            </a:r>
            <a:endParaRPr lang="en-US" dirty="0"/>
          </a:p>
        </p:txBody>
      </p:sp>
      <p:graphicFrame>
        <p:nvGraphicFramePr>
          <p:cNvPr id="11" name="Content Placeholder 12"/>
          <p:cNvGraphicFramePr>
            <a:graphicFrameLocks noGrp="1"/>
          </p:cNvGraphicFramePr>
          <p:nvPr>
            <p:ph idx="10"/>
          </p:nvPr>
        </p:nvGraphicFramePr>
        <p:xfrm>
          <a:off x="379413" y="990600"/>
          <a:ext cx="4160837" cy="1646238"/>
        </p:xfrm>
        <a:graphic>
          <a:graphicData uri="http://schemas.openxmlformats.org/drawingml/2006/chart">
            <c:chart xmlns:c="http://schemas.openxmlformats.org/drawingml/2006/chart" xmlns:r="http://schemas.openxmlformats.org/officeDocument/2006/relationships" r:id="rIdchart6"/>
          </a:graphicData>
        </a:graphic>
      </p:graphicFrame>
      <p:graphicFrame>
        <p:nvGraphicFramePr>
          <p:cNvPr id="12" name="Content Placeholder 13"/>
          <p:cNvGraphicFramePr>
            <a:graphicFrameLocks noGrp="1"/>
          </p:cNvGraphicFramePr>
          <p:nvPr>
            <p:ph idx="11"/>
          </p:nvPr>
        </p:nvGraphicFramePr>
        <p:xfrm>
          <a:off x="4681538" y="987425"/>
          <a:ext cx="4160847" cy="1646238"/>
        </p:xfrm>
        <a:graphic>
          <a:graphicData uri="http://schemas.openxmlformats.org/drawingml/2006/chart">
            <c:chart xmlns:c="http://schemas.openxmlformats.org/drawingml/2006/chart" xmlns:r="http://schemas.openxmlformats.org/officeDocument/2006/relationships" r:id="rIdchart7"/>
          </a:graphicData>
        </a:graphic>
      </p:graphicFrame>
      <p:sp>
        <p:nvSpPr>
          <p:cNvPr id="13" name="Content Placeholder 14"/>
          <p:cNvSpPr>
            <a:spLocks noGrp="1"/>
          </p:cNvSpPr>
          <p:nvPr>
            <p:ph idx="1"/>
          </p:nvPr>
        </p:nvSpPr>
        <p:spPr>
          <a:xfrm>
            <a:off x="384175" y="2770188"/>
            <a:ext cx="8458200" cy="1646237"/>
          </a:xfrm>
          <a:prstGeom prst="rect">
            <a:avLst/>
          </a:prstGeom>
          <a:noFill/>
        </p:spPr>
        <p:txBody>
          <a:bodyPr>
            <a:normAutofit fontScale="62500" lnSpcReduction="10000"/>
          </a:bodyPr>
          <a:lstStyle/>
          <a:p>
            <a:r>
              <a:rPr lang="en-US" dirty="0" smtClean="0" sz="2400">
                <a:solidFill>
                  <a:srgbClr val="717074"/>
                </a:solidFill>
              </a:rPr>
              <a:t>At its busiest, this system is driving 10,384 IOPS at an average response time of 3ms</a:t>
            </a:r>
          </a:p>
          <a:p>
            <a:r>
              <a:rPr lang="en-US" dirty="0" smtClean="0" sz="2400">
                <a:solidFill>
                  <a:srgbClr val="717074"/>
                </a:solidFill>
              </a:rPr>
              <a:t>Flash storage can provide high IO rates with the lowest response time.</a:t>
            </a:r>
          </a:p>
          <a:p>
            <a:r>
              <a:rPr lang="en-US" dirty="0" smtClean="0" sz="2400">
                <a:solidFill>
                  <a:srgbClr val="717074"/>
                </a:solidFill>
              </a:rPr>
              <a:t>Flash storage can deliver consistent performance without resource contention.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Classification (4) 1000+ IOPS</a:t>
            </a:r>
            <a:endParaRPr lang="en-US" dirty="0"/>
          </a:p>
        </p:txBody>
      </p:sp>
      <p:graphicFrame>
        <p:nvGraphicFramePr>
          <p:cNvPr id="11" name="Content Placeholder 12"/>
          <p:cNvGraphicFramePr>
            <a:graphicFrameLocks noGrp="1"/>
          </p:cNvGraphicFramePr>
          <p:nvPr>
            <p:ph idx="10"/>
          </p:nvPr>
        </p:nvGraphicFramePr>
        <p:xfrm>
          <a:off x="381000" y="990600"/>
          <a:ext cx="8458206" cy="741680"/>
        </p:xfrm>
        <a:graphic>
          <a:graphicData uri="http://schemas.openxmlformats.org/drawingml/2006/table">
            <a:tbl>
              <a:tblPr firstRow="1" bandRow="1">
                <a:tableStyleId>{5C22544A-7EE6-4342-B048-85BDC9FD1C3A}</a:tableStyleId>
              </a:tblPr>
              <a:tblGrid>
                <a:gridCol w="1525557"/>
                <a:gridCol w="704307"/>
                <a:gridCol w="1188057"/>
                <a:gridCol w="1064307"/>
                <a:gridCol w="1098057"/>
                <a:gridCol w="771807"/>
                <a:gridCol w="1188057"/>
                <a:gridCol w="918057"/>
              </a:tblGrid>
              <a:tr h="0">
                <a:tc>
                  <a:txBody>
                    <a:bodyPr/>
                    <a:lstStyle/>
                    <a:p>
                      <a:pPr algn="ctr"/>
                      <a:r>
                        <a:rPr lang="en-US" sz="800" smtClean="0">
                          <a:latin typeface="Calibri" pitchFamily="34" charset="0"/>
                        </a:rPr>
                        <a:t>Client</a:t>
                      </a:r>
                    </a:p>
                  </a:txBody>
                  <a:tcPr/>
                </a:tc>
                <a:tc>
                  <a:txBody>
                    <a:bodyPr/>
                    <a:lstStyle/>
                    <a:p>
                      <a:pPr algn="ctr"/>
                      <a:r>
                        <a:rPr lang="en-US" sz="800" smtClean="0">
                          <a:latin typeface="Calibri" pitchFamily="34" charset="0"/>
                        </a:rPr>
                        <a:t>Score</a:t>
                      </a:r>
                    </a:p>
                  </a:txBody>
                  <a:tcPr/>
                </a:tc>
                <a:tc>
                  <a:txBody>
                    <a:bodyPr/>
                    <a:lstStyle/>
                    <a:p>
                      <a:pPr algn="ctr"/>
                      <a:r>
                        <a:rPr lang="en-US" sz="800" smtClean="0">
                          <a:latin typeface="Calibri" pitchFamily="34" charset="0"/>
                        </a:rPr>
                        <a:t>Response Time</a:t>
                      </a:r>
                    </a:p>
                  </a:txBody>
                  <a:tcPr/>
                </a:tc>
                <a:tc>
                  <a:txBody>
                    <a:bodyPr/>
                    <a:lstStyle/>
                    <a:p>
                      <a:pPr algn="ctr"/>
                      <a:r>
                        <a:rPr lang="en-US" sz="800" smtClean="0">
                          <a:latin typeface="Calibri" pitchFamily="34" charset="0"/>
                        </a:rPr>
                        <a:t>Randomness</a:t>
                      </a:r>
                    </a:p>
                  </a:txBody>
                  <a:tcPr/>
                </a:tc>
                <a:tc>
                  <a:txBody>
                    <a:bodyPr/>
                    <a:lstStyle/>
                    <a:p>
                      <a:pPr algn="ctr"/>
                      <a:r>
                        <a:rPr lang="en-US" sz="800" smtClean="0">
                          <a:latin typeface="Calibri" pitchFamily="34" charset="0"/>
                        </a:rPr>
                        <a:t>Cache Misses</a:t>
                      </a:r>
                    </a:p>
                  </a:txBody>
                  <a:tcPr/>
                </a:tc>
                <a:tc>
                  <a:txBody>
                    <a:bodyPr/>
                    <a:lstStyle/>
                    <a:p>
                      <a:pPr algn="ctr"/>
                      <a:r>
                        <a:rPr lang="en-US" sz="800" smtClean="0">
                          <a:latin typeface="Calibri" pitchFamily="34" charset="0"/>
                        </a:rPr>
                        <a:t>IO Size</a:t>
                      </a:r>
                    </a:p>
                  </a:txBody>
                  <a:tcPr/>
                </a:tc>
                <a:tc>
                  <a:txBody>
                    <a:bodyPr/>
                    <a:lstStyle/>
                    <a:p>
                      <a:pPr algn="ctr"/>
                      <a:r>
                        <a:rPr lang="en-US" sz="800" smtClean="0">
                          <a:latin typeface="Calibri" pitchFamily="34" charset="0"/>
                        </a:rPr>
                        <a:t>Front End IOPS</a:t>
                      </a:r>
                    </a:p>
                  </a:txBody>
                  <a:tcPr/>
                </a:tc>
                <a:tc>
                  <a:txBody>
                    <a:bodyPr/>
                    <a:lstStyle/>
                    <a:p>
                      <a:pPr algn="ctr"/>
                      <a:r>
                        <a:rPr lang="en-US" sz="800" smtClean="0">
                          <a:latin typeface="Calibri" pitchFamily="34" charset="0"/>
                        </a:rPr>
                        <a:t>Used (TB)</a:t>
                      </a:r>
                    </a:p>
                  </a:txBody>
                  <a:tcPr/>
                </a:tc>
              </a:tr>
              <a:tr h="0">
                <a:tc>
                  <a:txBody>
                    <a:bodyPr/>
                    <a:lstStyle/>
                    <a:p>
                      <a:pPr algn="l"/>
                      <a:r>
                        <a:rPr lang="en-US" sz="800" smtClean="0">
                          <a:latin typeface="Calibri" pitchFamily="34" charset="0"/>
                        </a:rPr>
                        <a:t>sjsqlqa10</a:t>
                      </a:r>
                    </a:p>
                  </a:txBody>
                  <a:tcPr/>
                </a:tc>
                <a:tc>
                  <a:txBody>
                    <a:bodyPr/>
                    <a:lstStyle/>
                    <a:p>
                      <a:pPr algn="l"/>
                      <a:r>
                        <a:rPr lang="en-US" sz="800" smtClean="0">
                          <a:latin typeface="Calibri" pitchFamily="34" charset="0"/>
                        </a:rPr>
                        <a:t>6</a:t>
                      </a:r>
                    </a:p>
                  </a:txBody>
                  <a:tcPr/>
                </a:tc>
                <a:tc>
                  <a:txBody>
                    <a:bodyPr/>
                    <a:lstStyle/>
                    <a:p>
                      <a:pPr algn="l"/>
                      <a:r>
                        <a:rPr lang="en-US" sz="800" smtClean="0">
                          <a:latin typeface="Calibri" pitchFamily="34" charset="0"/>
                        </a:rPr>
                        <a:t>Fast</a:t>
                      </a:r>
                    </a:p>
                  </a:txBody>
                  <a:tcPr/>
                </a:tc>
                <a:tc>
                  <a:txBody>
                    <a:bodyPr/>
                    <a:lstStyle/>
                    <a:p>
                      <a:pPr algn="l"/>
                      <a:r>
                        <a:rPr lang="en-US" sz="800" smtClean="0">
                          <a:latin typeface="Calibri" pitchFamily="34" charset="0"/>
                        </a:rPr>
                        <a:t>N/A</a:t>
                      </a:r>
                    </a:p>
                  </a:txBody>
                  <a:tcPr/>
                </a:tc>
                <a:tc>
                  <a:txBody>
                    <a:bodyPr/>
                    <a:lstStyle/>
                    <a:p>
                      <a:pPr algn="l"/>
                      <a:r>
                        <a:rPr lang="en-US" sz="800" smtClean="0">
                          <a:latin typeface="Calibri" pitchFamily="34" charset="0"/>
                        </a:rPr>
                        <a:t>High</a:t>
                      </a:r>
                    </a:p>
                  </a:txBody>
                  <a:tcPr/>
                </a:tc>
                <a:tc>
                  <a:txBody>
                    <a:bodyPr/>
                    <a:lstStyle/>
                    <a:p>
                      <a:pPr algn="l"/>
                      <a:r>
                        <a:rPr lang="en-US" sz="800" smtClean="0">
                          <a:latin typeface="Calibri" pitchFamily="34" charset="0"/>
                        </a:rPr>
                        <a:t>Small</a:t>
                      </a:r>
                    </a:p>
                  </a:txBody>
                  <a:tcPr/>
                </a:tc>
                <a:tc>
                  <a:txBody>
                    <a:bodyPr/>
                    <a:lstStyle/>
                    <a:p>
                      <a:pPr algn="r"/>
                      <a:r>
                        <a:rPr lang="en-US" sz="800" smtClean="0">
                          <a:latin typeface="Calibri" pitchFamily="34" charset="0"/>
                        </a:rPr>
                        <a:t>1,173</a:t>
                      </a:r>
                    </a:p>
                  </a:txBody>
                  <a:tcPr/>
                </a:tc>
                <a:tc>
                  <a:txBody>
                    <a:bodyPr/>
                    <a:lstStyle/>
                    <a:p>
                      <a:pPr algn="r"/>
                      <a:r>
                        <a:rPr lang="en-US" sz="800" smtClean="0">
                          <a:latin typeface="Calibri" pitchFamily="34" charset="0"/>
                        </a:rPr>
                        <a:t>0.39</a:t>
                      </a:r>
                    </a:p>
                  </a:txBody>
                  <a:tcPr/>
                </a:tc>
              </a:tr>
              <a:tr h="0">
                <a:tc>
                  <a:txBody>
                    <a:bodyPr/>
                    <a:lstStyle/>
                    <a:p>
                      <a:pPr algn="l"/>
                      <a:r>
                        <a:rPr lang="en-US" sz="800" smtClean="0">
                          <a:latin typeface="Calibri" pitchFamily="34" charset="0"/>
                        </a:rPr>
                        <a:t>sjemcrpa01, sjemcrpa02</a:t>
                      </a:r>
                    </a:p>
                  </a:txBody>
                  <a:tcPr/>
                </a:tc>
                <a:tc>
                  <a:txBody>
                    <a:bodyPr/>
                    <a:lstStyle/>
                    <a:p>
                      <a:pPr algn="l"/>
                      <a:r>
                        <a:rPr lang="en-US" sz="800" smtClean="0">
                          <a:latin typeface="Calibri" pitchFamily="34" charset="0"/>
                        </a:rPr>
                        <a:t>5</a:t>
                      </a:r>
                    </a:p>
                  </a:txBody>
                  <a:tcPr/>
                </a:tc>
                <a:tc>
                  <a:txBody>
                    <a:bodyPr/>
                    <a:lstStyle/>
                    <a:p>
                      <a:pPr algn="l"/>
                      <a:r>
                        <a:rPr lang="en-US" sz="800" smtClean="0">
                          <a:latin typeface="Calibri" pitchFamily="34" charset="0"/>
                        </a:rPr>
                        <a:t>Medium</a:t>
                      </a:r>
                    </a:p>
                  </a:txBody>
                  <a:tcPr/>
                </a:tc>
                <a:tc>
                  <a:txBody>
                    <a:bodyPr/>
                    <a:lstStyle/>
                    <a:p>
                      <a:pPr algn="l"/>
                      <a:r>
                        <a:rPr lang="en-US" sz="800" smtClean="0">
                          <a:latin typeface="Calibri" pitchFamily="34" charset="0"/>
                        </a:rPr>
                        <a:t>N/A</a:t>
                      </a:r>
                    </a:p>
                  </a:txBody>
                  <a:tcPr/>
                </a:tc>
                <a:tc>
                  <a:txBody>
                    <a:bodyPr/>
                    <a:lstStyle/>
                    <a:p>
                      <a:pPr algn="l"/>
                      <a:r>
                        <a:rPr lang="en-US" sz="800" smtClean="0">
                          <a:latin typeface="Calibri" pitchFamily="34" charset="0"/>
                        </a:rPr>
                        <a:t>High</a:t>
                      </a:r>
                    </a:p>
                  </a:txBody>
                  <a:tcPr/>
                </a:tc>
                <a:tc>
                  <a:txBody>
                    <a:bodyPr/>
                    <a:lstStyle/>
                    <a:p>
                      <a:pPr algn="l"/>
                      <a:r>
                        <a:rPr lang="en-US" sz="800" smtClean="0">
                          <a:latin typeface="Calibri" pitchFamily="34" charset="0"/>
                        </a:rPr>
                        <a:t>Large</a:t>
                      </a:r>
                    </a:p>
                  </a:txBody>
                  <a:tcPr/>
                </a:tc>
                <a:tc>
                  <a:txBody>
                    <a:bodyPr/>
                    <a:lstStyle/>
                    <a:p>
                      <a:pPr algn="r"/>
                      <a:r>
                        <a:rPr lang="en-US" sz="800" smtClean="0">
                          <a:latin typeface="Calibri" pitchFamily="34" charset="0"/>
                        </a:rPr>
                        <a:t>10,344</a:t>
                      </a:r>
                    </a:p>
                  </a:txBody>
                  <a:tcPr/>
                </a:tc>
                <a:tc>
                  <a:txBody>
                    <a:bodyPr/>
                    <a:lstStyle/>
                    <a:p>
                      <a:pPr algn="r"/>
                      <a:r>
                        <a:rPr lang="en-US" sz="800" smtClean="0">
                          <a:latin typeface="Calibri" pitchFamily="34" charset="0"/>
                        </a:rPr>
                        <a:t>24.61</a:t>
                      </a:r>
                    </a:p>
                  </a:txBody>
                  <a:tcPr/>
                </a:tc>
              </a:tr>
              <a:tr h="0">
                <a:tc>
                  <a:txBody>
                    <a:bodyPr/>
                    <a:lstStyle/>
                    <a:p>
                      <a:pPr algn="l"/>
                      <a:r>
                        <a:rPr lang="en-US" sz="800" smtClean="0">
                          <a:latin typeface="Calibri" pitchFamily="34" charset="0"/>
                        </a:rPr>
                        <a:t>sapqas01</a:t>
                      </a:r>
                    </a:p>
                  </a:txBody>
                  <a:tcPr/>
                </a:tc>
                <a:tc>
                  <a:txBody>
                    <a:bodyPr/>
                    <a:lstStyle/>
                    <a:p>
                      <a:pPr algn="l"/>
                      <a:r>
                        <a:rPr lang="en-US" sz="800" smtClean="0">
                          <a:latin typeface="Calibri" pitchFamily="34" charset="0"/>
                        </a:rPr>
                        <a:t>5</a:t>
                      </a:r>
                    </a:p>
                  </a:txBody>
                  <a:tcPr/>
                </a:tc>
                <a:tc>
                  <a:txBody>
                    <a:bodyPr/>
                    <a:lstStyle/>
                    <a:p>
                      <a:pPr algn="l"/>
                      <a:r>
                        <a:rPr lang="en-US" sz="800" smtClean="0">
                          <a:latin typeface="Calibri" pitchFamily="34" charset="0"/>
                        </a:rPr>
                        <a:t>Fast</a:t>
                      </a:r>
                    </a:p>
                  </a:txBody>
                  <a:tcPr/>
                </a:tc>
                <a:tc>
                  <a:txBody>
                    <a:bodyPr/>
                    <a:lstStyle/>
                    <a:p>
                      <a:pPr algn="l"/>
                      <a:r>
                        <a:rPr lang="en-US" sz="800" smtClean="0">
                          <a:latin typeface="Calibri" pitchFamily="34" charset="0"/>
                        </a:rPr>
                        <a:t>N/A</a:t>
                      </a:r>
                    </a:p>
                  </a:txBody>
                  <a:tcPr/>
                </a:tc>
                <a:tc>
                  <a:txBody>
                    <a:bodyPr/>
                    <a:lstStyle/>
                    <a:p>
                      <a:pPr algn="l"/>
                      <a:r>
                        <a:rPr lang="en-US" sz="800" smtClean="0">
                          <a:latin typeface="Calibri" pitchFamily="34" charset="0"/>
                        </a:rPr>
                        <a:t>High</a:t>
                      </a:r>
                    </a:p>
                  </a:txBody>
                  <a:tcPr/>
                </a:tc>
                <a:tc>
                  <a:txBody>
                    <a:bodyPr/>
                    <a:lstStyle/>
                    <a:p>
                      <a:pPr algn="l"/>
                      <a:r>
                        <a:rPr lang="en-US" sz="800" smtClean="0">
                          <a:latin typeface="Calibri" pitchFamily="34" charset="0"/>
                        </a:rPr>
                        <a:t>Medium</a:t>
                      </a:r>
                    </a:p>
                  </a:txBody>
                  <a:tcPr/>
                </a:tc>
                <a:tc>
                  <a:txBody>
                    <a:bodyPr/>
                    <a:lstStyle/>
                    <a:p>
                      <a:pPr algn="r"/>
                      <a:r>
                        <a:rPr lang="en-US" sz="800" smtClean="0">
                          <a:latin typeface="Calibri" pitchFamily="34" charset="0"/>
                        </a:rPr>
                        <a:t>1,189</a:t>
                      </a:r>
                    </a:p>
                  </a:txBody>
                  <a:tcPr/>
                </a:tc>
                <a:tc>
                  <a:txBody>
                    <a:bodyPr/>
                    <a:lstStyle/>
                    <a:p>
                      <a:pPr algn="r"/>
                      <a:r>
                        <a:rPr lang="en-US" sz="800" smtClean="0">
                          <a:latin typeface="Calibri" pitchFamily="34" charset="0"/>
                        </a:rPr>
                        <a:t>4.52</a:t>
                      </a:r>
                    </a:p>
                  </a:txBody>
                  <a:tcPr/>
                </a:tc>
              </a:tr>
            </a:tbl>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Analysis based on the point in time where the client reached it's highest/maximum IOPS.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Classification Medium (2) 100+ IOPS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023525"/>
                <a:gridCol w="776025"/>
                <a:gridCol w="1259775"/>
                <a:gridCol w="1136025"/>
                <a:gridCol w="1169775"/>
                <a:gridCol w="843525"/>
                <a:gridCol w="1259775"/>
                <a:gridCol w="989775"/>
              </a:tblGrid>
              <a:tr h="0">
                <a:tc>
                  <a:txBody>
                    <a:bodyPr/>
                    <a:lstStyle/>
                    <a:p>
                      <a:pPr algn="ctr"/>
                      <a:r>
                        <a:rPr lang="en-US" sz="800" smtClean="0">
                          <a:latin typeface="Calibri" pitchFamily="34" charset="0"/>
                        </a:rPr>
                        <a:t>Client</a:t>
                      </a:r>
                    </a:p>
                  </a:txBody>
                  <a:tcPr/>
                </a:tc>
                <a:tc>
                  <a:txBody>
                    <a:bodyPr/>
                    <a:lstStyle/>
                    <a:p>
                      <a:pPr algn="ctr"/>
                      <a:r>
                        <a:rPr lang="en-US" sz="800" smtClean="0">
                          <a:latin typeface="Calibri" pitchFamily="34" charset="0"/>
                        </a:rPr>
                        <a:t>Score</a:t>
                      </a:r>
                    </a:p>
                  </a:txBody>
                  <a:tcPr/>
                </a:tc>
                <a:tc>
                  <a:txBody>
                    <a:bodyPr/>
                    <a:lstStyle/>
                    <a:p>
                      <a:pPr algn="ctr"/>
                      <a:r>
                        <a:rPr lang="en-US" sz="800" smtClean="0">
                          <a:latin typeface="Calibri" pitchFamily="34" charset="0"/>
                        </a:rPr>
                        <a:t>Response Time</a:t>
                      </a:r>
                    </a:p>
                  </a:txBody>
                  <a:tcPr/>
                </a:tc>
                <a:tc>
                  <a:txBody>
                    <a:bodyPr/>
                    <a:lstStyle/>
                    <a:p>
                      <a:pPr algn="ctr"/>
                      <a:r>
                        <a:rPr lang="en-US" sz="800" smtClean="0">
                          <a:latin typeface="Calibri" pitchFamily="34" charset="0"/>
                        </a:rPr>
                        <a:t>Randomness</a:t>
                      </a:r>
                    </a:p>
                  </a:txBody>
                  <a:tcPr/>
                </a:tc>
                <a:tc>
                  <a:txBody>
                    <a:bodyPr/>
                    <a:lstStyle/>
                    <a:p>
                      <a:pPr algn="ctr"/>
                      <a:r>
                        <a:rPr lang="en-US" sz="800" smtClean="0">
                          <a:latin typeface="Calibri" pitchFamily="34" charset="0"/>
                        </a:rPr>
                        <a:t>Cache Misses</a:t>
                      </a:r>
                    </a:p>
                  </a:txBody>
                  <a:tcPr/>
                </a:tc>
                <a:tc>
                  <a:txBody>
                    <a:bodyPr/>
                    <a:lstStyle/>
                    <a:p>
                      <a:pPr algn="ctr"/>
                      <a:r>
                        <a:rPr lang="en-US" sz="800" smtClean="0">
                          <a:latin typeface="Calibri" pitchFamily="34" charset="0"/>
                        </a:rPr>
                        <a:t>IO Size</a:t>
                      </a:r>
                    </a:p>
                  </a:txBody>
                  <a:tcPr/>
                </a:tc>
                <a:tc>
                  <a:txBody>
                    <a:bodyPr/>
                    <a:lstStyle/>
                    <a:p>
                      <a:pPr algn="ctr"/>
                      <a:r>
                        <a:rPr lang="en-US" sz="800" smtClean="0">
                          <a:latin typeface="Calibri" pitchFamily="34" charset="0"/>
                        </a:rPr>
                        <a:t>Front End IOPS</a:t>
                      </a:r>
                    </a:p>
                  </a:txBody>
                  <a:tcPr/>
                </a:tc>
                <a:tc>
                  <a:txBody>
                    <a:bodyPr/>
                    <a:lstStyle/>
                    <a:p>
                      <a:pPr algn="ctr"/>
                      <a:r>
                        <a:rPr lang="en-US" sz="800" smtClean="0">
                          <a:latin typeface="Calibri" pitchFamily="34" charset="0"/>
                        </a:rPr>
                        <a:t>Used (TB)</a:t>
                      </a:r>
                    </a:p>
                  </a:txBody>
                  <a:tcPr/>
                </a:tc>
              </a:tr>
              <a:tr h="0">
                <a:tc>
                  <a:txBody>
                    <a:bodyPr/>
                    <a:lstStyle/>
                    <a:p>
                      <a:pPr algn="l"/>
                      <a:r>
                        <a:rPr lang="en-US" sz="800" smtClean="0">
                          <a:latin typeface="Calibri" pitchFamily="34" charset="0"/>
                        </a:rPr>
                        <a:t>armstg01</a:t>
                      </a:r>
                    </a:p>
                  </a:txBody>
                  <a:tcPr/>
                </a:tc>
                <a:tc>
                  <a:txBody>
                    <a:bodyPr/>
                    <a:lstStyle/>
                    <a:p>
                      <a:pPr algn="l"/>
                      <a:r>
                        <a:rPr lang="en-US" sz="800" smtClean="0">
                          <a:latin typeface="Calibri" pitchFamily="34" charset="0"/>
                        </a:rPr>
                        <a:t>6</a:t>
                      </a:r>
                    </a:p>
                  </a:txBody>
                  <a:tcPr/>
                </a:tc>
                <a:tc>
                  <a:txBody>
                    <a:bodyPr/>
                    <a:lstStyle/>
                    <a:p>
                      <a:pPr algn="l"/>
                      <a:r>
                        <a:rPr lang="en-US" sz="800" smtClean="0">
                          <a:latin typeface="Calibri" pitchFamily="34" charset="0"/>
                        </a:rPr>
                        <a:t>Medium</a:t>
                      </a:r>
                    </a:p>
                  </a:txBody>
                  <a:tcPr/>
                </a:tc>
                <a:tc>
                  <a:txBody>
                    <a:bodyPr/>
                    <a:lstStyle/>
                    <a:p>
                      <a:pPr algn="l"/>
                      <a:r>
                        <a:rPr lang="en-US" sz="800" smtClean="0">
                          <a:latin typeface="Calibri" pitchFamily="34" charset="0"/>
                        </a:rPr>
                        <a:t>N/A</a:t>
                      </a:r>
                    </a:p>
                  </a:txBody>
                  <a:tcPr/>
                </a:tc>
                <a:tc>
                  <a:txBody>
                    <a:bodyPr/>
                    <a:lstStyle/>
                    <a:p>
                      <a:pPr algn="l"/>
                      <a:r>
                        <a:rPr lang="en-US" sz="800" smtClean="0">
                          <a:latin typeface="Calibri" pitchFamily="34" charset="0"/>
                        </a:rPr>
                        <a:t>High</a:t>
                      </a:r>
                    </a:p>
                  </a:txBody>
                  <a:tcPr/>
                </a:tc>
                <a:tc>
                  <a:txBody>
                    <a:bodyPr/>
                    <a:lstStyle/>
                    <a:p>
                      <a:pPr algn="l"/>
                      <a:r>
                        <a:rPr lang="en-US" sz="800" smtClean="0">
                          <a:latin typeface="Calibri" pitchFamily="34" charset="0"/>
                        </a:rPr>
                        <a:t>Medium</a:t>
                      </a:r>
                    </a:p>
                  </a:txBody>
                  <a:tcPr/>
                </a:tc>
                <a:tc>
                  <a:txBody>
                    <a:bodyPr/>
                    <a:lstStyle/>
                    <a:p>
                      <a:pPr algn="r"/>
                      <a:r>
                        <a:rPr lang="en-US" sz="800" smtClean="0">
                          <a:latin typeface="Calibri" pitchFamily="34" charset="0"/>
                        </a:rPr>
                        <a:t>399</a:t>
                      </a:r>
                    </a:p>
                  </a:txBody>
                  <a:tcPr/>
                </a:tc>
                <a:tc>
                  <a:txBody>
                    <a:bodyPr/>
                    <a:lstStyle/>
                    <a:p>
                      <a:pPr algn="r"/>
                      <a:r>
                        <a:rPr lang="en-US" sz="800" smtClean="0">
                          <a:latin typeface="Calibri" pitchFamily="34" charset="0"/>
                        </a:rPr>
                        <a:t>3.60</a:t>
                      </a:r>
                    </a:p>
                  </a:txBody>
                  <a:tcPr/>
                </a:tc>
              </a:tr>
              <a:tr h="0">
                <a:tc>
                  <a:txBody>
                    <a:bodyPr/>
                    <a:lstStyle/>
                    <a:p>
                      <a:pPr algn="l"/>
                      <a:r>
                        <a:rPr lang="en-US" sz="800" smtClean="0">
                          <a:latin typeface="Calibri" pitchFamily="34" charset="0"/>
                        </a:rPr>
                        <a:t>bsmdbqa01</a:t>
                      </a:r>
                    </a:p>
                  </a:txBody>
                  <a:tcPr/>
                </a:tc>
                <a:tc>
                  <a:txBody>
                    <a:bodyPr/>
                    <a:lstStyle/>
                    <a:p>
                      <a:pPr algn="l"/>
                      <a:r>
                        <a:rPr lang="en-US" sz="800" smtClean="0">
                          <a:latin typeface="Calibri" pitchFamily="34" charset="0"/>
                        </a:rPr>
                        <a:t>5</a:t>
                      </a:r>
                    </a:p>
                  </a:txBody>
                  <a:tcPr/>
                </a:tc>
                <a:tc>
                  <a:txBody>
                    <a:bodyPr/>
                    <a:lstStyle/>
                    <a:p>
                      <a:pPr algn="l"/>
                      <a:r>
                        <a:rPr lang="en-US" sz="800" smtClean="0">
                          <a:latin typeface="Calibri" pitchFamily="34" charset="0"/>
                        </a:rPr>
                        <a:t>Medium</a:t>
                      </a:r>
                    </a:p>
                  </a:txBody>
                  <a:tcPr/>
                </a:tc>
                <a:tc>
                  <a:txBody>
                    <a:bodyPr/>
                    <a:lstStyle/>
                    <a:p>
                      <a:pPr algn="l"/>
                      <a:r>
                        <a:rPr lang="en-US" sz="800" smtClean="0">
                          <a:latin typeface="Calibri" pitchFamily="34" charset="0"/>
                        </a:rPr>
                        <a:t>N/A</a:t>
                      </a:r>
                    </a:p>
                  </a:txBody>
                  <a:tcPr/>
                </a:tc>
                <a:tc>
                  <a:txBody>
                    <a:bodyPr/>
                    <a:lstStyle/>
                    <a:p>
                      <a:pPr algn="l"/>
                      <a:r>
                        <a:rPr lang="en-US" sz="800" smtClean="0">
                          <a:latin typeface="Calibri" pitchFamily="34" charset="0"/>
                        </a:rPr>
                        <a:t>High</a:t>
                      </a:r>
                    </a:p>
                  </a:txBody>
                  <a:tcPr/>
                </a:tc>
                <a:tc>
                  <a:txBody>
                    <a:bodyPr/>
                    <a:lstStyle/>
                    <a:p>
                      <a:pPr algn="l"/>
                      <a:r>
                        <a:rPr lang="en-US" sz="800" smtClean="0">
                          <a:latin typeface="Calibri" pitchFamily="34" charset="0"/>
                        </a:rPr>
                        <a:t>Large</a:t>
                      </a:r>
                    </a:p>
                  </a:txBody>
                  <a:tcPr/>
                </a:tc>
                <a:tc>
                  <a:txBody>
                    <a:bodyPr/>
                    <a:lstStyle/>
                    <a:p>
                      <a:pPr algn="r"/>
                      <a:r>
                        <a:rPr lang="en-US" sz="800" smtClean="0">
                          <a:latin typeface="Calibri" pitchFamily="34" charset="0"/>
                        </a:rPr>
                        <a:t>327</a:t>
                      </a:r>
                    </a:p>
                  </a:txBody>
                  <a:tcPr/>
                </a:tc>
                <a:tc>
                  <a:txBody>
                    <a:bodyPr/>
                    <a:lstStyle/>
                    <a:p>
                      <a:pPr algn="r"/>
                      <a:r>
                        <a:rPr lang="en-US" sz="800" smtClean="0">
                          <a:latin typeface="Calibri" pitchFamily="34" charset="0"/>
                        </a:rPr>
                        <a:t>2.28</a:t>
                      </a: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Classification Medium (3) 500+ IOPS</a:t>
            </a:r>
            <a:endParaRPr lang="en-US" dirty="0"/>
          </a:p>
        </p:txBody>
      </p:sp>
      <p:graphicFrame>
        <p:nvGraphicFramePr>
          <p:cNvPr id="11" name="Content Placeholder 12"/>
          <p:cNvGraphicFramePr>
            <a:graphicFrameLocks noGrp="1"/>
          </p:cNvGraphicFramePr>
          <p:nvPr>
            <p:ph idx="10"/>
          </p:nvPr>
        </p:nvGraphicFramePr>
        <p:xfrm>
          <a:off x="381000" y="990600"/>
          <a:ext cx="8458204" cy="741680"/>
        </p:xfrm>
        <a:graphic>
          <a:graphicData uri="http://schemas.openxmlformats.org/drawingml/2006/table">
            <a:tbl>
              <a:tblPr firstRow="1" bandRow="1">
                <a:tableStyleId>{5C22544A-7EE6-4342-B048-85BDC9FD1C3A}</a:tableStyleId>
              </a:tblPr>
              <a:tblGrid>
                <a:gridCol w="885713"/>
                <a:gridCol w="795713"/>
                <a:gridCol w="1279463"/>
                <a:gridCol w="1155713"/>
                <a:gridCol w="1189463"/>
                <a:gridCol w="863213"/>
                <a:gridCol w="1279463"/>
                <a:gridCol w="1009463"/>
              </a:tblGrid>
              <a:tr h="0">
                <a:tc>
                  <a:txBody>
                    <a:bodyPr/>
                    <a:lstStyle/>
                    <a:p>
                      <a:pPr algn="ctr"/>
                      <a:r>
                        <a:rPr lang="en-US" sz="800" smtClean="0">
                          <a:latin typeface="Calibri" pitchFamily="34" charset="0"/>
                        </a:rPr>
                        <a:t>Client</a:t>
                      </a:r>
                    </a:p>
                  </a:txBody>
                  <a:tcPr/>
                </a:tc>
                <a:tc>
                  <a:txBody>
                    <a:bodyPr/>
                    <a:lstStyle/>
                    <a:p>
                      <a:pPr algn="ctr"/>
                      <a:r>
                        <a:rPr lang="en-US" sz="800" smtClean="0">
                          <a:latin typeface="Calibri" pitchFamily="34" charset="0"/>
                        </a:rPr>
                        <a:t>Score</a:t>
                      </a:r>
                    </a:p>
                  </a:txBody>
                  <a:tcPr/>
                </a:tc>
                <a:tc>
                  <a:txBody>
                    <a:bodyPr/>
                    <a:lstStyle/>
                    <a:p>
                      <a:pPr algn="ctr"/>
                      <a:r>
                        <a:rPr lang="en-US" sz="800" smtClean="0">
                          <a:latin typeface="Calibri" pitchFamily="34" charset="0"/>
                        </a:rPr>
                        <a:t>Response Time</a:t>
                      </a:r>
                    </a:p>
                  </a:txBody>
                  <a:tcPr/>
                </a:tc>
                <a:tc>
                  <a:txBody>
                    <a:bodyPr/>
                    <a:lstStyle/>
                    <a:p>
                      <a:pPr algn="ctr"/>
                      <a:r>
                        <a:rPr lang="en-US" sz="800" smtClean="0">
                          <a:latin typeface="Calibri" pitchFamily="34" charset="0"/>
                        </a:rPr>
                        <a:t>Randomness</a:t>
                      </a:r>
                    </a:p>
                  </a:txBody>
                  <a:tcPr/>
                </a:tc>
                <a:tc>
                  <a:txBody>
                    <a:bodyPr/>
                    <a:lstStyle/>
                    <a:p>
                      <a:pPr algn="ctr"/>
                      <a:r>
                        <a:rPr lang="en-US" sz="800" smtClean="0">
                          <a:latin typeface="Calibri" pitchFamily="34" charset="0"/>
                        </a:rPr>
                        <a:t>Cache Misses</a:t>
                      </a:r>
                    </a:p>
                  </a:txBody>
                  <a:tcPr/>
                </a:tc>
                <a:tc>
                  <a:txBody>
                    <a:bodyPr/>
                    <a:lstStyle/>
                    <a:p>
                      <a:pPr algn="ctr"/>
                      <a:r>
                        <a:rPr lang="en-US" sz="800" smtClean="0">
                          <a:latin typeface="Calibri" pitchFamily="34" charset="0"/>
                        </a:rPr>
                        <a:t>IO Size</a:t>
                      </a:r>
                    </a:p>
                  </a:txBody>
                  <a:tcPr/>
                </a:tc>
                <a:tc>
                  <a:txBody>
                    <a:bodyPr/>
                    <a:lstStyle/>
                    <a:p>
                      <a:pPr algn="ctr"/>
                      <a:r>
                        <a:rPr lang="en-US" sz="800" smtClean="0">
                          <a:latin typeface="Calibri" pitchFamily="34" charset="0"/>
                        </a:rPr>
                        <a:t>Front End IOPS</a:t>
                      </a:r>
                    </a:p>
                  </a:txBody>
                  <a:tcPr/>
                </a:tc>
                <a:tc>
                  <a:txBody>
                    <a:bodyPr/>
                    <a:lstStyle/>
                    <a:p>
                      <a:pPr algn="ctr"/>
                      <a:r>
                        <a:rPr lang="en-US" sz="800" smtClean="0">
                          <a:latin typeface="Calibri" pitchFamily="34" charset="0"/>
                        </a:rPr>
                        <a:t>Used (TB)</a:t>
                      </a:r>
                    </a:p>
                  </a:txBody>
                  <a:tcPr/>
                </a:tc>
              </a:tr>
              <a:tr h="0">
                <a:tc>
                  <a:txBody>
                    <a:bodyPr/>
                    <a:lstStyle/>
                    <a:p>
                      <a:pPr algn="l"/>
                      <a:r>
                        <a:rPr lang="en-US" sz="800" smtClean="0">
                          <a:latin typeface="Calibri" pitchFamily="34" charset="0"/>
                        </a:rPr>
                        <a:t>cdsdbqa</a:t>
                      </a:r>
                    </a:p>
                  </a:txBody>
                  <a:tcPr/>
                </a:tc>
                <a:tc>
                  <a:txBody>
                    <a:bodyPr/>
                    <a:lstStyle/>
                    <a:p>
                      <a:pPr algn="l"/>
                      <a:r>
                        <a:rPr lang="en-US" sz="800" smtClean="0">
                          <a:latin typeface="Calibri" pitchFamily="34" charset="0"/>
                        </a:rPr>
                        <a:t>5</a:t>
                      </a:r>
                    </a:p>
                  </a:txBody>
                  <a:tcPr/>
                </a:tc>
                <a:tc>
                  <a:txBody>
                    <a:bodyPr/>
                    <a:lstStyle/>
                    <a:p>
                      <a:pPr algn="l"/>
                      <a:r>
                        <a:rPr lang="en-US" sz="800" smtClean="0">
                          <a:latin typeface="Calibri" pitchFamily="34" charset="0"/>
                        </a:rPr>
                        <a:t>Medium</a:t>
                      </a:r>
                    </a:p>
                  </a:txBody>
                  <a:tcPr/>
                </a:tc>
                <a:tc>
                  <a:txBody>
                    <a:bodyPr/>
                    <a:lstStyle/>
                    <a:p>
                      <a:pPr algn="l"/>
                      <a:r>
                        <a:rPr lang="en-US" sz="800" smtClean="0">
                          <a:latin typeface="Calibri" pitchFamily="34" charset="0"/>
                        </a:rPr>
                        <a:t>N/A</a:t>
                      </a:r>
                    </a:p>
                  </a:txBody>
                  <a:tcPr/>
                </a:tc>
                <a:tc>
                  <a:txBody>
                    <a:bodyPr/>
                    <a:lstStyle/>
                    <a:p>
                      <a:pPr algn="l"/>
                      <a:r>
                        <a:rPr lang="en-US" sz="800" smtClean="0">
                          <a:latin typeface="Calibri" pitchFamily="34" charset="0"/>
                        </a:rPr>
                        <a:t>High</a:t>
                      </a:r>
                    </a:p>
                  </a:txBody>
                  <a:tcPr/>
                </a:tc>
                <a:tc>
                  <a:txBody>
                    <a:bodyPr/>
                    <a:lstStyle/>
                    <a:p>
                      <a:pPr algn="l"/>
                      <a:r>
                        <a:rPr lang="en-US" sz="800" smtClean="0">
                          <a:latin typeface="Calibri" pitchFamily="34" charset="0"/>
                        </a:rPr>
                        <a:t>Large</a:t>
                      </a:r>
                    </a:p>
                  </a:txBody>
                  <a:tcPr/>
                </a:tc>
                <a:tc>
                  <a:txBody>
                    <a:bodyPr/>
                    <a:lstStyle/>
                    <a:p>
                      <a:pPr algn="r"/>
                      <a:r>
                        <a:rPr lang="en-US" sz="800" smtClean="0">
                          <a:latin typeface="Calibri" pitchFamily="34" charset="0"/>
                        </a:rPr>
                        <a:t>812</a:t>
                      </a:r>
                    </a:p>
                  </a:txBody>
                  <a:tcPr/>
                </a:tc>
                <a:tc>
                  <a:txBody>
                    <a:bodyPr/>
                    <a:lstStyle/>
                    <a:p>
                      <a:pPr algn="r"/>
                      <a:r>
                        <a:rPr lang="en-US" sz="800" smtClean="0">
                          <a:latin typeface="Calibri" pitchFamily="34" charset="0"/>
                        </a:rPr>
                        <a:t>0.78</a:t>
                      </a:r>
                    </a:p>
                  </a:txBody>
                  <a:tcPr/>
                </a:tc>
              </a:tr>
              <a:tr h="0">
                <a:tc>
                  <a:txBody>
                    <a:bodyPr/>
                    <a:lstStyle/>
                    <a:p>
                      <a:pPr algn="l"/>
                      <a:r>
                        <a:rPr lang="en-US" sz="800" smtClean="0">
                          <a:latin typeface="Calibri" pitchFamily="34" charset="0"/>
                        </a:rPr>
                        <a:t>sapsb</a:t>
                      </a:r>
                    </a:p>
                  </a:txBody>
                  <a:tcPr/>
                </a:tc>
                <a:tc>
                  <a:txBody>
                    <a:bodyPr/>
                    <a:lstStyle/>
                    <a:p>
                      <a:pPr algn="l"/>
                      <a:r>
                        <a:rPr lang="en-US" sz="800" smtClean="0">
                          <a:latin typeface="Calibri" pitchFamily="34" charset="0"/>
                        </a:rPr>
                        <a:t>4</a:t>
                      </a:r>
                    </a:p>
                  </a:txBody>
                  <a:tcPr/>
                </a:tc>
                <a:tc>
                  <a:txBody>
                    <a:bodyPr/>
                    <a:lstStyle/>
                    <a:p>
                      <a:pPr algn="l"/>
                      <a:r>
                        <a:rPr lang="en-US" sz="800" smtClean="0">
                          <a:latin typeface="Calibri" pitchFamily="34" charset="0"/>
                        </a:rPr>
                        <a:t>Fast</a:t>
                      </a:r>
                    </a:p>
                  </a:txBody>
                  <a:tcPr/>
                </a:tc>
                <a:tc>
                  <a:txBody>
                    <a:bodyPr/>
                    <a:lstStyle/>
                    <a:p>
                      <a:pPr algn="l"/>
                      <a:r>
                        <a:rPr lang="en-US" sz="800" smtClean="0">
                          <a:latin typeface="Calibri" pitchFamily="34" charset="0"/>
                        </a:rPr>
                        <a:t>N/A</a:t>
                      </a:r>
                    </a:p>
                  </a:txBody>
                  <a:tcPr/>
                </a:tc>
                <a:tc>
                  <a:txBody>
                    <a:bodyPr/>
                    <a:lstStyle/>
                    <a:p>
                      <a:pPr algn="l"/>
                      <a:r>
                        <a:rPr lang="en-US" sz="800" smtClean="0">
                          <a:latin typeface="Calibri" pitchFamily="34" charset="0"/>
                        </a:rPr>
                        <a:t>High</a:t>
                      </a:r>
                    </a:p>
                  </a:txBody>
                  <a:tcPr/>
                </a:tc>
                <a:tc>
                  <a:txBody>
                    <a:bodyPr/>
                    <a:lstStyle/>
                    <a:p>
                      <a:pPr algn="l"/>
                      <a:r>
                        <a:rPr lang="en-US" sz="800" smtClean="0">
                          <a:latin typeface="Calibri" pitchFamily="34" charset="0"/>
                        </a:rPr>
                        <a:t>Large</a:t>
                      </a:r>
                    </a:p>
                  </a:txBody>
                  <a:tcPr/>
                </a:tc>
                <a:tc>
                  <a:txBody>
                    <a:bodyPr/>
                    <a:lstStyle/>
                    <a:p>
                      <a:pPr algn="r"/>
                      <a:r>
                        <a:rPr lang="en-US" sz="800" smtClean="0">
                          <a:latin typeface="Calibri" pitchFamily="34" charset="0"/>
                        </a:rPr>
                        <a:t>759</a:t>
                      </a:r>
                    </a:p>
                  </a:txBody>
                  <a:tcPr/>
                </a:tc>
                <a:tc>
                  <a:txBody>
                    <a:bodyPr/>
                    <a:lstStyle/>
                    <a:p>
                      <a:pPr algn="r"/>
                      <a:r>
                        <a:rPr lang="en-US" sz="800" smtClean="0">
                          <a:latin typeface="Calibri" pitchFamily="34" charset="0"/>
                        </a:rPr>
                        <a:t>5.17</a:t>
                      </a:r>
                    </a:p>
                  </a:txBody>
                  <a:tcPr/>
                </a:tc>
              </a:tr>
              <a:tr h="0">
                <a:tc>
                  <a:txBody>
                    <a:bodyPr/>
                    <a:lstStyle/>
                    <a:p>
                      <a:pPr algn="l"/>
                      <a:r>
                        <a:rPr lang="en-US" sz="800" smtClean="0">
                          <a:latin typeface="Calibri" pitchFamily="34" charset="0"/>
                        </a:rPr>
                        <a:t>bsmtest</a:t>
                      </a:r>
                    </a:p>
                  </a:txBody>
                  <a:tcPr/>
                </a:tc>
                <a:tc>
                  <a:txBody>
                    <a:bodyPr/>
                    <a:lstStyle/>
                    <a:p>
                      <a:pPr algn="l"/>
                      <a:r>
                        <a:rPr lang="en-US" sz="800" smtClean="0">
                          <a:latin typeface="Calibri" pitchFamily="34" charset="0"/>
                        </a:rPr>
                        <a:t>4</a:t>
                      </a:r>
                    </a:p>
                  </a:txBody>
                  <a:tcPr/>
                </a:tc>
                <a:tc>
                  <a:txBody>
                    <a:bodyPr/>
                    <a:lstStyle/>
                    <a:p>
                      <a:pPr algn="l"/>
                      <a:r>
                        <a:rPr lang="en-US" sz="800" smtClean="0">
                          <a:latin typeface="Calibri" pitchFamily="34" charset="0"/>
                        </a:rPr>
                        <a:t>Fast</a:t>
                      </a:r>
                    </a:p>
                  </a:txBody>
                  <a:tcPr/>
                </a:tc>
                <a:tc>
                  <a:txBody>
                    <a:bodyPr/>
                    <a:lstStyle/>
                    <a:p>
                      <a:pPr algn="l"/>
                      <a:r>
                        <a:rPr lang="en-US" sz="800" smtClean="0">
                          <a:latin typeface="Calibri" pitchFamily="34" charset="0"/>
                        </a:rPr>
                        <a:t>N/A</a:t>
                      </a:r>
                    </a:p>
                  </a:txBody>
                  <a:tcPr/>
                </a:tc>
                <a:tc>
                  <a:txBody>
                    <a:bodyPr/>
                    <a:lstStyle/>
                    <a:p>
                      <a:pPr algn="l"/>
                      <a:r>
                        <a:rPr lang="en-US" sz="800" smtClean="0">
                          <a:latin typeface="Calibri" pitchFamily="34" charset="0"/>
                        </a:rPr>
                        <a:t>High</a:t>
                      </a:r>
                    </a:p>
                  </a:txBody>
                  <a:tcPr/>
                </a:tc>
                <a:tc>
                  <a:txBody>
                    <a:bodyPr/>
                    <a:lstStyle/>
                    <a:p>
                      <a:pPr algn="l"/>
                      <a:r>
                        <a:rPr lang="en-US" sz="800" smtClean="0">
                          <a:latin typeface="Calibri" pitchFamily="34" charset="0"/>
                        </a:rPr>
                        <a:t>Large</a:t>
                      </a:r>
                    </a:p>
                  </a:txBody>
                  <a:tcPr/>
                </a:tc>
                <a:tc>
                  <a:txBody>
                    <a:bodyPr/>
                    <a:lstStyle/>
                    <a:p>
                      <a:pPr algn="r"/>
                      <a:r>
                        <a:rPr lang="en-US" sz="800" smtClean="0">
                          <a:latin typeface="Calibri" pitchFamily="34" charset="0"/>
                        </a:rPr>
                        <a:t>606</a:t>
                      </a:r>
                    </a:p>
                  </a:txBody>
                  <a:tcPr/>
                </a:tc>
                <a:tc>
                  <a:txBody>
                    <a:bodyPr/>
                    <a:lstStyle/>
                    <a:p>
                      <a:pPr algn="r"/>
                      <a:r>
                        <a:rPr lang="en-US" sz="800" smtClean="0">
                          <a:latin typeface="Calibri" pitchFamily="34" charset="0"/>
                        </a:rPr>
                        <a:t>0.49</a:t>
                      </a: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Top Clients by Classification
</a:t>
            </a:r>
            <a:endParaRPr lang="en-US" dirty="0"/>
          </a:p>
        </p:txBody>
      </p:sp>
      <p:graphicFrame>
        <p:nvGraphicFramePr>
          <p:cNvPr id="11" name="Content Placeholder 12"/>
          <p:cNvGraphicFramePr>
            <a:graphicFrameLocks noGrp="1"/>
          </p:cNvGraphicFramePr>
          <p:nvPr>
            <p:ph idx="10"/>
          </p:nvPr>
        </p:nvGraphicFramePr>
        <p:xfrm>
          <a:off x="379413" y="990600"/>
          <a:ext cx="4160837" cy="1646238"/>
        </p:xfrm>
        <a:graphic>
          <a:graphicData uri="http://schemas.openxmlformats.org/drawingml/2006/chart">
            <c:chart xmlns:c="http://schemas.openxmlformats.org/drawingml/2006/chart" xmlns:r="http://schemas.openxmlformats.org/officeDocument/2006/relationships" r:id="rIdchart8"/>
          </a:graphicData>
        </a:graphic>
      </p:graphicFrame>
      <p:graphicFrame>
        <p:nvGraphicFramePr>
          <p:cNvPr id="12" name="Content Placeholder 13"/>
          <p:cNvGraphicFramePr>
            <a:graphicFrameLocks noGrp="1"/>
          </p:cNvGraphicFramePr>
          <p:nvPr>
            <p:ph idx="11"/>
          </p:nvPr>
        </p:nvGraphicFramePr>
        <p:xfrm>
          <a:off x="4681538" y="987425"/>
          <a:ext cx="4160847" cy="1646238"/>
        </p:xfrm>
        <a:graphic>
          <a:graphicData uri="http://schemas.openxmlformats.org/drawingml/2006/chart">
            <c:chart xmlns:c="http://schemas.openxmlformats.org/drawingml/2006/chart" xmlns:r="http://schemas.openxmlformats.org/officeDocument/2006/relationships" r:id="rIdchart9"/>
          </a:graphicData>
        </a:graphic>
      </p:graphicFrame>
      <p:graphicFrame>
        <p:nvGraphicFramePr>
          <p:cNvPr id="13" name="Content Placeholder 14"/>
          <p:cNvGraphicFramePr>
            <a:graphicFrameLocks noGrp="1"/>
          </p:cNvGraphicFramePr>
          <p:nvPr>
            <p:ph idx="12"/>
          </p:nvPr>
        </p:nvGraphicFramePr>
        <p:xfrm>
          <a:off x="384175" y="2770188"/>
          <a:ext cx="8458200" cy="741680"/>
        </p:xfrm>
        <a:graphic>
          <a:graphicData uri="http://schemas.openxmlformats.org/drawingml/2006/table">
            <a:tbl>
              <a:tblPr firstRow="1" bandRow="1">
                <a:tableStyleId>{5C22544A-7EE6-4342-B048-85BDC9FD1C3A}</a:tableStyleId>
              </a:tblPr>
              <a:tblGrid>
                <a:gridCol w="1331050"/>
                <a:gridCol w="566050"/>
                <a:gridCol w="723550"/>
                <a:gridCol w="993550"/>
                <a:gridCol w="1252300"/>
                <a:gridCol w="914800"/>
                <a:gridCol w="1027300"/>
                <a:gridCol w="599800"/>
                <a:gridCol w="1049800"/>
              </a:tblGrid>
              <a:tr h="0">
                <a:tc>
                  <a:txBody>
                    <a:bodyPr/>
                    <a:lstStyle/>
                    <a:p>
                      <a:pPr algn="ctr"/>
                      <a:r>
                        <a:rPr lang="en-US" sz="800" smtClean="0">
                          <a:latin typeface="Calibri" pitchFamily="34" charset="0"/>
                        </a:rPr>
                        <a:t>Client</a:t>
                      </a:r>
                    </a:p>
                  </a:txBody>
                  <a:tcPr/>
                </a:tc>
                <a:tc>
                  <a:txBody>
                    <a:bodyPr/>
                    <a:lstStyle/>
                    <a:p>
                      <a:pPr algn="ctr"/>
                      <a:r>
                        <a:rPr lang="en-US" sz="800" smtClean="0">
                          <a:latin typeface="Calibri" pitchFamily="34" charset="0"/>
                        </a:rPr>
                        <a:t># Luns</a:t>
                      </a:r>
                    </a:p>
                  </a:txBody>
                  <a:tcPr/>
                </a:tc>
                <a:tc>
                  <a:txBody>
                    <a:bodyPr/>
                    <a:lstStyle/>
                    <a:p>
                      <a:pPr algn="ctr"/>
                      <a:r>
                        <a:rPr lang="en-US" sz="800" smtClean="0">
                          <a:latin typeface="Calibri" pitchFamily="34" charset="0"/>
                        </a:rPr>
                        <a:t>Used (TB)</a:t>
                      </a:r>
                    </a:p>
                  </a:txBody>
                  <a:tcPr/>
                </a:tc>
                <a:tc>
                  <a:txBody>
                    <a:bodyPr/>
                    <a:lstStyle/>
                    <a:p>
                      <a:pPr algn="ctr"/>
                      <a:r>
                        <a:rPr lang="en-US" sz="800" smtClean="0">
                          <a:latin typeface="Calibri" pitchFamily="34" charset="0"/>
                        </a:rPr>
                        <a:t>Front End IOPS</a:t>
                      </a:r>
                    </a:p>
                  </a:txBody>
                  <a:tcPr/>
                </a:tc>
                <a:tc>
                  <a:txBody>
                    <a:bodyPr/>
                    <a:lstStyle/>
                    <a:p>
                      <a:pPr algn="ctr"/>
                      <a:r>
                        <a:rPr lang="en-US" sz="800" smtClean="0">
                          <a:latin typeface="Calibri" pitchFamily="34" charset="0"/>
                        </a:rPr>
                        <a:t>Response Time (ms)</a:t>
                      </a:r>
                    </a:p>
                  </a:txBody>
                  <a:tcPr/>
                </a:tc>
                <a:tc>
                  <a:txBody>
                    <a:bodyPr/>
                    <a:lstStyle/>
                    <a:p>
                      <a:pPr algn="ctr"/>
                      <a:r>
                        <a:rPr lang="en-US" sz="800" smtClean="0">
                          <a:latin typeface="Calibri" pitchFamily="34" charset="0"/>
                        </a:rPr>
                        <a:t>Cache Hit (%)</a:t>
                      </a:r>
                    </a:p>
                  </a:txBody>
                  <a:tcPr/>
                </a:tc>
                <a:tc>
                  <a:txBody>
                    <a:bodyPr/>
                    <a:lstStyle/>
                    <a:p>
                      <a:pPr algn="ctr"/>
                      <a:r>
                        <a:rPr lang="en-US" sz="800" smtClean="0">
                          <a:latin typeface="Calibri" pitchFamily="34" charset="0"/>
                        </a:rPr>
                        <a:t>Front End MBps</a:t>
                      </a:r>
                    </a:p>
                  </a:txBody>
                  <a:tcPr/>
                </a:tc>
                <a:tc>
                  <a:txBody>
                    <a:bodyPr/>
                    <a:lstStyle/>
                    <a:p>
                      <a:pPr algn="ctr"/>
                      <a:r>
                        <a:rPr lang="en-US" sz="800" smtClean="0">
                          <a:latin typeface="Calibri" pitchFamily="34" charset="0"/>
                        </a:rPr>
                        <a:t>Read %</a:t>
                      </a:r>
                    </a:p>
                  </a:txBody>
                  <a:tcPr/>
                </a:tc>
                <a:tc>
                  <a:txBody>
                    <a:bodyPr/>
                    <a:lstStyle/>
                    <a:p>
                      <a:pPr algn="ctr"/>
                      <a:r>
                        <a:rPr lang="en-US" sz="800" smtClean="0">
                          <a:latin typeface="Calibri" pitchFamily="34" charset="0"/>
                        </a:rPr>
                        <a:t>Avg IO Size (KB)</a:t>
                      </a:r>
                    </a:p>
                  </a:txBody>
                  <a:tcPr/>
                </a:tc>
              </a:tr>
              <a:tr h="0">
                <a:tc>
                  <a:txBody>
                    <a:bodyPr/>
                    <a:lstStyle/>
                    <a:p>
                      <a:pPr algn="l"/>
                      <a:r>
                        <a:rPr lang="en-US" sz="800" smtClean="0">
                          <a:latin typeface="Calibri" pitchFamily="34" charset="0"/>
                        </a:rPr>
                        <a:t>sjsqlqa10</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0.39</a:t>
                      </a:r>
                    </a:p>
                  </a:txBody>
                  <a:tcPr/>
                </a:tc>
                <a:tc>
                  <a:txBody>
                    <a:bodyPr/>
                    <a:lstStyle/>
                    <a:p>
                      <a:pPr algn="r"/>
                      <a:r>
                        <a:rPr lang="en-US" sz="800" smtClean="0">
                          <a:latin typeface="Calibri" pitchFamily="34" charset="0"/>
                        </a:rPr>
                        <a:t>1,173</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100</a:t>
                      </a:r>
                    </a:p>
                  </a:txBody>
                  <a:tcPr/>
                </a:tc>
                <a:tc>
                  <a:txBody>
                    <a:bodyPr/>
                    <a:lstStyle/>
                    <a:p>
                      <a:pPr algn="r"/>
                      <a:r>
                        <a:rPr lang="en-US" sz="800" smtClean="0">
                          <a:latin typeface="Calibri" pitchFamily="34" charset="0"/>
                        </a:rPr>
                        <a:t>8</a:t>
                      </a:r>
                    </a:p>
                  </a:txBody>
                  <a:tcPr/>
                </a:tc>
              </a:tr>
              <a:tr h="0">
                <a:tc>
                  <a:txBody>
                    <a:bodyPr/>
                    <a:lstStyle/>
                    <a:p>
                      <a:pPr algn="l"/>
                      <a:r>
                        <a:rPr lang="en-US" sz="800" smtClean="0">
                          <a:latin typeface="Calibri" pitchFamily="34" charset="0"/>
                        </a:rPr>
                        <a:t>sjemcrpa01, sjemcrpa02</a:t>
                      </a:r>
                    </a:p>
                  </a:txBody>
                  <a:tcPr/>
                </a:tc>
                <a:tc>
                  <a:txBody>
                    <a:bodyPr/>
                    <a:lstStyle/>
                    <a:p>
                      <a:pPr algn="r"/>
                      <a:r>
                        <a:rPr lang="en-US" sz="800" smtClean="0">
                          <a:latin typeface="Calibri" pitchFamily="34" charset="0"/>
                        </a:rPr>
                        <a:t>78</a:t>
                      </a:r>
                    </a:p>
                  </a:txBody>
                  <a:tcPr/>
                </a:tc>
                <a:tc>
                  <a:txBody>
                    <a:bodyPr/>
                    <a:lstStyle/>
                    <a:p>
                      <a:pPr algn="r"/>
                      <a:r>
                        <a:rPr lang="en-US" sz="800" smtClean="0">
                          <a:latin typeface="Calibri" pitchFamily="34" charset="0"/>
                        </a:rPr>
                        <a:t>24.61</a:t>
                      </a:r>
                    </a:p>
                  </a:txBody>
                  <a:tcPr/>
                </a:tc>
                <a:tc>
                  <a:txBody>
                    <a:bodyPr/>
                    <a:lstStyle/>
                    <a:p>
                      <a:pPr algn="r"/>
                      <a:r>
                        <a:rPr lang="en-US" sz="800" smtClean="0">
                          <a:latin typeface="Calibri" pitchFamily="34" charset="0"/>
                        </a:rPr>
                        <a:t>10,344</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353</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71</a:t>
                      </a:r>
                    </a:p>
                  </a:txBody>
                  <a:tcPr/>
                </a:tc>
              </a:tr>
              <a:tr h="0">
                <a:tc>
                  <a:txBody>
                    <a:bodyPr/>
                    <a:lstStyle/>
                    <a:p>
                      <a:pPr algn="l"/>
                      <a:r>
                        <a:rPr lang="en-US" sz="800" smtClean="0">
                          <a:latin typeface="Calibri" pitchFamily="34" charset="0"/>
                        </a:rPr>
                        <a:t>sapqas01</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4.52</a:t>
                      </a:r>
                    </a:p>
                  </a:txBody>
                  <a:tcPr/>
                </a:tc>
                <a:tc>
                  <a:txBody>
                    <a:bodyPr/>
                    <a:lstStyle/>
                    <a:p>
                      <a:pPr algn="r"/>
                      <a:r>
                        <a:rPr lang="en-US" sz="800" smtClean="0">
                          <a:latin typeface="Calibri" pitchFamily="34" charset="0"/>
                        </a:rPr>
                        <a:t>1,189</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18</a:t>
                      </a:r>
                    </a:p>
                  </a:txBody>
                  <a:tcPr/>
                </a:tc>
                <a:tc>
                  <a:txBody>
                    <a:bodyPr/>
                    <a:lstStyle/>
                    <a:p>
                      <a:pPr algn="r"/>
                      <a:r>
                        <a:rPr lang="en-US" sz="800" smtClean="0">
                          <a:latin typeface="Calibri" pitchFamily="34" charset="0"/>
                        </a:rPr>
                        <a:t>72</a:t>
                      </a:r>
                    </a:p>
                  </a:txBody>
                  <a:tcPr/>
                </a:tc>
                <a:tc>
                  <a:txBody>
                    <a:bodyPr/>
                    <a:lstStyle/>
                    <a:p>
                      <a:pPr algn="r"/>
                      <a:r>
                        <a:rPr lang="en-US" sz="800" smtClean="0">
                          <a:latin typeface="Calibri" pitchFamily="34" charset="0"/>
                        </a:rPr>
                        <a:t>51</a:t>
                      </a:r>
                    </a:p>
                  </a:txBody>
                  <a:tcPr/>
                </a:tc>
              </a:tr>
              <a:tr h="0">
                <a:tc>
                  <a:txBody>
                    <a:bodyPr/>
                    <a:lstStyle/>
                    <a:p>
                      <a:pPr algn="l"/>
                      <a:r>
                        <a:rPr lang="en-US" sz="800" smtClean="0">
                          <a:latin typeface="Calibri" pitchFamily="34" charset="0"/>
                        </a:rPr>
                        <a:t>cdsdbqa</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0.78</a:t>
                      </a:r>
                    </a:p>
                  </a:txBody>
                  <a:tcPr/>
                </a:tc>
                <a:tc>
                  <a:txBody>
                    <a:bodyPr/>
                    <a:lstStyle/>
                    <a:p>
                      <a:pPr algn="r"/>
                      <a:r>
                        <a:rPr lang="en-US" sz="800" smtClean="0">
                          <a:latin typeface="Calibri" pitchFamily="34" charset="0"/>
                        </a:rPr>
                        <a:t>812</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67</a:t>
                      </a:r>
                    </a:p>
                  </a:txBody>
                  <a:tcPr/>
                </a:tc>
                <a:tc>
                  <a:txBody>
                    <a:bodyPr/>
                    <a:lstStyle/>
                    <a:p>
                      <a:pPr algn="r"/>
                      <a:r>
                        <a:rPr lang="en-US" sz="800" smtClean="0">
                          <a:latin typeface="Calibri" pitchFamily="34" charset="0"/>
                        </a:rPr>
                        <a:t>70</a:t>
                      </a:r>
                    </a:p>
                  </a:txBody>
                  <a:tcPr/>
                </a:tc>
              </a:tr>
              <a:tr h="0">
                <a:tc>
                  <a:txBody>
                    <a:bodyPr/>
                    <a:lstStyle/>
                    <a:p>
                      <a:pPr algn="l"/>
                      <a:r>
                        <a:rPr lang="en-US" sz="800" smtClean="0">
                          <a:latin typeface="Calibri" pitchFamily="34" charset="0"/>
                        </a:rPr>
                        <a:t>sapsb</a:t>
                      </a:r>
                    </a:p>
                  </a:txBody>
                  <a:tcPr/>
                </a:tc>
                <a:tc>
                  <a:txBody>
                    <a:bodyPr/>
                    <a:lstStyle/>
                    <a:p>
                      <a:pPr algn="r"/>
                      <a:r>
                        <a:rPr lang="en-US" sz="800" smtClean="0">
                          <a:latin typeface="Calibri" pitchFamily="34" charset="0"/>
                        </a:rPr>
                        <a:t>10</a:t>
                      </a:r>
                    </a:p>
                  </a:txBody>
                  <a:tcPr/>
                </a:tc>
                <a:tc>
                  <a:txBody>
                    <a:bodyPr/>
                    <a:lstStyle/>
                    <a:p>
                      <a:pPr algn="r"/>
                      <a:r>
                        <a:rPr lang="en-US" sz="800" smtClean="0">
                          <a:latin typeface="Calibri" pitchFamily="34" charset="0"/>
                        </a:rPr>
                        <a:t>5.17</a:t>
                      </a:r>
                    </a:p>
                  </a:txBody>
                  <a:tcPr/>
                </a:tc>
                <a:tc>
                  <a:txBody>
                    <a:bodyPr/>
                    <a:lstStyle/>
                    <a:p>
                      <a:pPr algn="r"/>
                      <a:r>
                        <a:rPr lang="en-US" sz="800" smtClean="0">
                          <a:latin typeface="Calibri" pitchFamily="34" charset="0"/>
                        </a:rPr>
                        <a:t>759</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15</a:t>
                      </a:r>
                    </a:p>
                  </a:txBody>
                  <a:tcPr/>
                </a:tc>
                <a:tc>
                  <a:txBody>
                    <a:bodyPr/>
                    <a:lstStyle/>
                    <a:p>
                      <a:pPr algn="r"/>
                      <a:r>
                        <a:rPr lang="en-US" sz="800" smtClean="0">
                          <a:latin typeface="Calibri" pitchFamily="34" charset="0"/>
                        </a:rPr>
                        <a:t>89</a:t>
                      </a:r>
                    </a:p>
                  </a:txBody>
                  <a:tcPr/>
                </a:tc>
                <a:tc>
                  <a:txBody>
                    <a:bodyPr/>
                    <a:lstStyle/>
                    <a:p>
                      <a:pPr algn="r"/>
                      <a:r>
                        <a:rPr lang="en-US" sz="800" smtClean="0">
                          <a:latin typeface="Calibri" pitchFamily="34" charset="0"/>
                        </a:rPr>
                        <a:t>117</a:t>
                      </a: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Reduce Your Footprint with Flash
</a:t>
            </a:r>
            <a:endParaRPr lang="en-US" dirty="0"/>
          </a:p>
        </p:txBody>
      </p:sp>
      <p:sp>
        <p:nvSpPr>
          <p:cNvPr id="11" name="Content Placeholder 12"/>
          <p:cNvSpPr>
            <a:spLocks noGrp="1"/>
          </p:cNvSpPr>
          <p:nvPr>
            <p:ph idx="1"/>
          </p:nvPr>
        </p:nvSpPr>
        <p:spPr>
          <a:xfrm>
            <a:off x="379413" y="990600"/>
            <a:ext cx="8458200" cy="1646238"/>
          </a:xfrm>
          <a:prstGeom prst="rect">
            <a:avLst/>
          </a:prstGeom>
          <a:noFill/>
        </p:spPr>
        <p:txBody>
          <a:bodyPr>
            <a:normAutofit fontScale="41667" lnSpcReduction="10000"/>
          </a:bodyPr>
          <a:lstStyle/>
          <a:p>
            <a:r>
              <a:rPr lang="en-US" dirty="0" smtClean="0" sz="2400">
                <a:solidFill>
                  <a:srgbClr val="717074"/>
                </a:solidFill>
              </a:rPr>
              <a:t>Flash Storage provides the greatest IO density: more IOPS in a small package.</a:t>
            </a:r>
          </a:p>
          <a:p>
            <a:r>
              <a:rPr lang="en-US" dirty="0" smtClean="0" sz="2400">
                <a:solidFill>
                  <a:srgbClr val="717074"/>
                </a:solidFill>
              </a:rPr>
              <a:t>A smaller footprint means reduced power, cooling and floor space requirements.</a:t>
            </a:r>
          </a:p>
          <a:p>
            <a:r>
              <a:rPr lang="en-US" dirty="0" smtClean="0" sz="2400">
                <a:solidFill>
                  <a:srgbClr val="717074"/>
                </a:solidFill>
              </a:rPr>
              <a:t>The consistent performance of flash storage will simplify operational management</a:t>
            </a:r>
          </a:p>
          <a:p>
            <a:r>
              <a:rPr lang="en-US" dirty="0" smtClean="0" sz="2400">
                <a:solidFill>
                  <a:srgbClr val="717074"/>
                </a:solidFill>
              </a:rPr>
              <a:t>Inline deduplication reduces this footprint further, requiring less storage than traditional storage systems without compromising performance.</a:t>
            </a:r>
          </a:p>
        </p:txBody>
      </p:sp>
      <p:graphicFrame>
        <p:nvGraphicFramePr>
          <p:cNvPr id="12" name="Content Placeholder 13"/>
          <p:cNvGraphicFramePr>
            <a:graphicFrameLocks noGrp="1"/>
          </p:cNvGraphicFramePr>
          <p:nvPr>
            <p:ph idx="10"/>
          </p:nvPr>
        </p:nvGraphicFramePr>
        <p:xfrm>
          <a:off x="384175" y="2770188"/>
          <a:ext cx="8458200" cy="741680"/>
        </p:xfrm>
        <a:graphic>
          <a:graphicData uri="http://schemas.openxmlformats.org/drawingml/2006/table">
            <a:tbl>
              <a:tblPr firstRow="1" lastRow="1" bandRow="1">
                <a:tableStyleId>{5C22544A-7EE6-4342-B048-85BDC9FD1C3A}</a:tableStyleId>
              </a:tblPr>
              <a:tblGrid>
                <a:gridCol w="1592640"/>
                <a:gridCol w="1423890"/>
                <a:gridCol w="1536390"/>
                <a:gridCol w="1975140"/>
                <a:gridCol w="1930140"/>
              </a:tblGrid>
              <a:tr h="0">
                <a:tc>
                  <a:txBody>
                    <a:bodyPr/>
                    <a:lstStyle/>
                    <a:p>
                      <a:pPr algn="ctr"/>
                      <a:r>
                        <a:rPr lang="en-US" sz="800" smtClean="0">
                          <a:latin typeface="Calibri" pitchFamily="34" charset="0"/>
                        </a:rPr>
                        <a:t>Drive Type</a:t>
                      </a:r>
                    </a:p>
                  </a:txBody>
                  <a:tcPr/>
                </a:tc>
                <a:tc>
                  <a:txBody>
                    <a:bodyPr/>
                    <a:lstStyle/>
                    <a:p>
                      <a:pPr algn="ctr"/>
                      <a:r>
                        <a:rPr lang="en-US" sz="800" smtClean="0">
                          <a:latin typeface="Calibri" pitchFamily="34" charset="0"/>
                        </a:rPr>
                        <a:t># Disks</a:t>
                      </a:r>
                    </a:p>
                  </a:txBody>
                  <a:tcPr/>
                </a:tc>
                <a:tc>
                  <a:txBody>
                    <a:bodyPr/>
                    <a:lstStyle/>
                    <a:p>
                      <a:pPr algn="ctr"/>
                      <a:r>
                        <a:rPr lang="en-US" sz="800" smtClean="0">
                          <a:latin typeface="Calibri" pitchFamily="34" charset="0"/>
                        </a:rPr>
                        <a:t>% of IOPS</a:t>
                      </a:r>
                    </a:p>
                  </a:txBody>
                  <a:tcPr/>
                </a:tc>
                <a:tc>
                  <a:txBody>
                    <a:bodyPr/>
                    <a:lstStyle/>
                    <a:p>
                      <a:pPr algn="ctr"/>
                      <a:r>
                        <a:rPr lang="en-US" sz="800" smtClean="0">
                          <a:latin typeface="Calibri" pitchFamily="34" charset="0"/>
                        </a:rPr>
                        <a:t>Raw Capacity (TB)</a:t>
                      </a:r>
                    </a:p>
                  </a:txBody>
                  <a:tcPr/>
                </a:tc>
                <a:tc>
                  <a:txBody>
                    <a:bodyPr/>
                    <a:lstStyle/>
                    <a:p>
                      <a:pPr algn="ctr"/>
                      <a:r>
                        <a:rPr lang="en-US" sz="800" smtClean="0">
                          <a:latin typeface="Calibri" pitchFamily="34" charset="0"/>
                        </a:rPr>
                        <a:t>Raw Capacity (%)</a:t>
                      </a:r>
                    </a:p>
                  </a:txBody>
                  <a:tcPr/>
                </a:tc>
              </a:tr>
              <a:tr h="0">
                <a:tc>
                  <a:txBody>
                    <a:bodyPr/>
                    <a:lstStyle/>
                    <a:p>
                      <a:pPr algn="l"/>
                      <a:r>
                        <a:rPr lang="en-US" sz="800" smtClean="0">
                          <a:latin typeface="Calibri" pitchFamily="34" charset="0"/>
                        </a:rPr>
                        <a:t>FLASH</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72</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1</a:t>
                      </a:r>
                    </a:p>
                  </a:txBody>
                  <a:tcPr/>
                </a:tc>
              </a:tr>
              <a:tr h="0">
                <a:tc>
                  <a:txBody>
                    <a:bodyPr/>
                    <a:lstStyle/>
                    <a:p>
                      <a:pPr algn="l"/>
                      <a:r>
                        <a:rPr lang="en-US" sz="800" smtClean="0">
                          <a:latin typeface="Calibri" pitchFamily="34" charset="0"/>
                        </a:rPr>
                        <a:t>SAS</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1</a:t>
                      </a:r>
                    </a:p>
                  </a:txBody>
                  <a:tcPr/>
                </a:tc>
              </a:tr>
              <a:tr h="0">
                <a:tc>
                  <a:txBody>
                    <a:bodyPr/>
                    <a:lstStyle/>
                    <a:p>
                      <a:pPr algn="l"/>
                      <a:r>
                        <a:rPr lang="en-US" sz="800" smtClean="0">
                          <a:latin typeface="Calibri" pitchFamily="34" charset="0"/>
                        </a:rPr>
                        <a:t>SAS</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23</a:t>
                      </a:r>
                    </a:p>
                  </a:txBody>
                  <a:tcPr/>
                </a:tc>
                <a:tc>
                  <a:txBody>
                    <a:bodyPr/>
                    <a:lstStyle/>
                    <a:p>
                      <a:pPr algn="r"/>
                      <a:r>
                        <a:rPr lang="en-US" sz="800" smtClean="0">
                          <a:latin typeface="Calibri" pitchFamily="34" charset="0"/>
                        </a:rPr>
                        <a:t>36</a:t>
                      </a:r>
                    </a:p>
                  </a:txBody>
                  <a:tcPr/>
                </a:tc>
                <a:tc>
                  <a:txBody>
                    <a:bodyPr/>
                    <a:lstStyle/>
                    <a:p>
                      <a:pPr algn="r"/>
                      <a:r>
                        <a:rPr lang="en-US" sz="800" smtClean="0">
                          <a:latin typeface="Calibri" pitchFamily="34" charset="0"/>
                        </a:rPr>
                        <a:t>22</a:t>
                      </a:r>
                    </a:p>
                  </a:txBody>
                  <a:tcPr/>
                </a:tc>
              </a:tr>
              <a:tr h="0">
                <a:tc>
                  <a:txBody>
                    <a:bodyPr/>
                    <a:lstStyle/>
                    <a:p>
                      <a:pPr algn="l"/>
                      <a:r>
                        <a:rPr lang="en-US" sz="800" smtClean="0">
                          <a:latin typeface="Calibri" pitchFamily="34" charset="0"/>
                        </a:rPr>
                        <a:t>NL</a:t>
                      </a:r>
                    </a:p>
                  </a:txBody>
                  <a:tcPr/>
                </a:tc>
                <a:tc>
                  <a:txBody>
                    <a:bodyPr/>
                    <a:lstStyle/>
                    <a:p>
                      <a:pPr algn="r"/>
                      <a:r>
                        <a:rPr lang="en-US" sz="800" smtClean="0">
                          <a:latin typeface="Calibri" pitchFamily="34" charset="0"/>
                        </a:rPr>
                        <a:t>48</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129</a:t>
                      </a:r>
                    </a:p>
                  </a:txBody>
                  <a:tcPr/>
                </a:tc>
                <a:tc>
                  <a:txBody>
                    <a:bodyPr/>
                    <a:lstStyle/>
                    <a:p>
                      <a:pPr algn="r"/>
                      <a:r>
                        <a:rPr lang="en-US" sz="800" smtClean="0">
                          <a:latin typeface="Calibri" pitchFamily="34" charset="0"/>
                        </a:rPr>
                        <a:t>77</a:t>
                      </a:r>
                    </a:p>
                  </a:txBody>
                  <a:tcPr/>
                </a:tc>
              </a:tr>
              <a:tr h="0">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106</a:t>
                      </a:r>
                    </a:p>
                  </a:txBody>
                  <a:tcPr/>
                </a:tc>
                <a:tc>
                  <a:txBody>
                    <a:bodyPr/>
                    <a:lstStyle/>
                    <a:p>
                      <a:pPr algn="r"/>
                      <a:r>
                        <a:rPr lang="en-US" sz="800" smtClean="0">
                          <a:latin typeface="Calibri" pitchFamily="34" charset="0"/>
                        </a:rPr>
                        <a:t>100</a:t>
                      </a:r>
                    </a:p>
                  </a:txBody>
                  <a:tcPr/>
                </a:tc>
                <a:tc>
                  <a:txBody>
                    <a:bodyPr/>
                    <a:lstStyle/>
                    <a:p>
                      <a:pPr algn="r"/>
                      <a:r>
                        <a:rPr lang="en-US" sz="800" smtClean="0">
                          <a:latin typeface="Calibri" pitchFamily="34" charset="0"/>
                        </a:rPr>
                        <a:t>168</a:t>
                      </a:r>
                    </a:p>
                  </a:txBody>
                  <a:tcPr/>
                </a:tc>
                <a:tc>
                  <a:txBody>
                    <a:bodyPr/>
                    <a:lstStyle/>
                    <a:p>
                      <a:pPr algn="r"/>
                      <a:r>
                        <a:rPr lang="en-US" sz="800" smtClean="0">
                          <a:latin typeface="Calibri" pitchFamily="34" charset="0"/>
                        </a:rPr>
                        <a:t>100</a:t>
                      </a: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Warning Summary</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8458200"/>
              </a:tblGrid>
              <a:tr h="0">
                <a:tc>
                  <a:txBody>
                    <a:bodyPr/>
                    <a:lstStyle/>
                    <a:p>
                      <a:pPr algn="ctr"/>
                      <a:r>
                        <a:rPr lang="en-US" sz="800" smtClean="0">
                          <a:latin typeface="Calibri" pitchFamily="34" charset="0"/>
                        </a:rPr>
                        <a:t>Message</a:t>
                      </a:r>
                    </a:p>
                  </a:txBody>
                  <a:tcPr/>
                </a:tc>
              </a:tr>
              <a:tr h="0">
                <a:tc>
                  <a:txBody>
                    <a:bodyPr/>
                    <a:lstStyle/>
                    <a:p>
                      <a:pPr algn="l"/>
                      <a:r>
                        <a:rPr lang="en-US" sz="800" smtClean="0">
                          <a:latin typeface="Calibri" pitchFamily="34" charset="0"/>
                        </a:rPr>
                        <a:t>This data did not contain a Clariion/VNX SPCollect, or contained an SPCollect from before FLARE 28. The SPCollect provides detailed configuration information, including unbound and spare drives.</a:t>
                      </a:r>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Analysis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Front End LUN vs Back End Disk (EFD)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10"/>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11"/>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1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IO Size and Read Percent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13"/>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14"/>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1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IOPS Thresholds
</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16"/>
          </a:graphicData>
        </a:graphic>
      </p:graphicFrame>
      <p:graphicFrame>
        <p:nvGraphicFramePr>
          <p:cNvPr id="12" name="Content Placeholder 13"/>
          <p:cNvGraphicFramePr>
            <a:graphicFrameLocks noGrp="1"/>
          </p:cNvGraphicFramePr>
          <p:nvPr>
            <p:ph idx="11"/>
          </p:nvPr>
        </p:nvGraphicFramePr>
        <p:xfrm>
          <a:off x="384175" y="2770188"/>
          <a:ext cx="8458200" cy="741680"/>
        </p:xfrm>
        <a:graphic>
          <a:graphicData uri="http://schemas.openxmlformats.org/drawingml/2006/table">
            <a:tbl>
              <a:tblPr firstRow="1" bandRow="1">
                <a:tableStyleId>{5C22544A-7EE6-4342-B048-85BDC9FD1C3A}</a:tableStyleId>
              </a:tblPr>
              <a:tblGrid>
                <a:gridCol w="1426140"/>
                <a:gridCol w="1651140"/>
                <a:gridCol w="1999890"/>
                <a:gridCol w="1696140"/>
                <a:gridCol w="1684890"/>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Front End IOPS - avg</a:t>
                      </a:r>
                    </a:p>
                  </a:txBody>
                  <a:tcPr/>
                </a:tc>
                <a:tc>
                  <a:txBody>
                    <a:bodyPr/>
                    <a:lstStyle/>
                    <a:p>
                      <a:pPr algn="ctr"/>
                      <a:r>
                        <a:rPr lang="en-US" sz="800" smtClean="0">
                          <a:latin typeface="Calibri" pitchFamily="34" charset="0"/>
                        </a:rPr>
                        <a:t>Front End IOPS - +1 StdDev</a:t>
                      </a:r>
                    </a:p>
                  </a:txBody>
                  <a:tcPr/>
                </a:tc>
                <a:tc>
                  <a:txBody>
                    <a:bodyPr/>
                    <a:lstStyle/>
                    <a:p>
                      <a:pPr algn="ctr"/>
                      <a:r>
                        <a:rPr lang="en-US" sz="800" smtClean="0">
                          <a:latin typeface="Calibri" pitchFamily="34" charset="0"/>
                        </a:rPr>
                        <a:t>Front End IOPS - 95th</a:t>
                      </a:r>
                    </a:p>
                  </a:txBody>
                  <a:tcPr/>
                </a:tc>
                <a:tc>
                  <a:txBody>
                    <a:bodyPr/>
                    <a:lstStyle/>
                    <a:p>
                      <a:pPr algn="ctr"/>
                      <a:r>
                        <a:rPr lang="en-US" sz="800" smtClean="0">
                          <a:latin typeface="Calibri" pitchFamily="34" charset="0"/>
                        </a:rPr>
                        <a:t>Front End IOPS - max</a:t>
                      </a:r>
                    </a:p>
                  </a:txBody>
                  <a:tcPr/>
                </a:tc>
              </a:tr>
              <a:tr h="0">
                <a:tc>
                  <a:txBody>
                    <a:bodyPr/>
                    <a:lstStyle/>
                    <a:p>
                      <a:pPr algn="l"/>
                      <a:r>
                        <a:rPr lang="en-US" sz="800" smtClean="0">
                          <a:latin typeface="Calibri" pitchFamily="34" charset="0"/>
                        </a:rPr>
                        <a:t>APM00140712253</a:t>
                      </a:r>
                    </a:p>
                  </a:txBody>
                  <a:tcPr/>
                </a:tc>
                <a:tc>
                  <a:txBody>
                    <a:bodyPr/>
                    <a:lstStyle/>
                    <a:p>
                      <a:pPr algn="r"/>
                      <a:r>
                        <a:rPr lang="en-US" sz="800" smtClean="0">
                          <a:latin typeface="Calibri" pitchFamily="34" charset="0"/>
                        </a:rPr>
                        <a:t>4,881</a:t>
                      </a:r>
                    </a:p>
                  </a:txBody>
                  <a:tcPr/>
                </a:tc>
                <a:tc>
                  <a:txBody>
                    <a:bodyPr/>
                    <a:lstStyle/>
                    <a:p>
                      <a:pPr algn="r"/>
                      <a:r>
                        <a:rPr lang="en-US" sz="800" smtClean="0">
                          <a:latin typeface="Calibri" pitchFamily="34" charset="0"/>
                        </a:rPr>
                        <a:t>6,761</a:t>
                      </a:r>
                    </a:p>
                  </a:txBody>
                  <a:tcPr/>
                </a:tc>
                <a:tc>
                  <a:txBody>
                    <a:bodyPr/>
                    <a:lstStyle/>
                    <a:p>
                      <a:pPr algn="r"/>
                      <a:r>
                        <a:rPr lang="en-US" sz="800" smtClean="0">
                          <a:latin typeface="Calibri" pitchFamily="34" charset="0"/>
                        </a:rPr>
                        <a:t>8,037</a:t>
                      </a:r>
                    </a:p>
                  </a:txBody>
                  <a:tcPr/>
                </a:tc>
                <a:tc>
                  <a:txBody>
                    <a:bodyPr/>
                    <a:lstStyle/>
                    <a:p>
                      <a:pPr algn="r"/>
                      <a:r>
                        <a:rPr lang="en-US" sz="800" smtClean="0">
                          <a:latin typeface="Calibri" pitchFamily="34" charset="0"/>
                        </a:rPr>
                        <a:t>10,384</a:t>
                      </a:r>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Back End IOPS by Drive Type
</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762300"/>
                <a:gridCol w="942300"/>
                <a:gridCol w="593550"/>
                <a:gridCol w="807300"/>
                <a:gridCol w="706050"/>
                <a:gridCol w="1032300"/>
                <a:gridCol w="1032300"/>
                <a:gridCol w="1054800"/>
                <a:gridCol w="1527300"/>
              </a:tblGrid>
              <a:tr h="0">
                <a:tc>
                  <a:txBody>
                    <a:bodyPr/>
                    <a:lstStyle/>
                    <a:p>
                      <a:pPr algn="ctr"/>
                      <a:r>
                        <a:rPr lang="en-US" sz="800" smtClean="0">
                          <a:latin typeface="Calibri" pitchFamily="34" charset="0"/>
                        </a:rPr>
                        <a:t>Drive Type</a:t>
                      </a:r>
                    </a:p>
                  </a:txBody>
                  <a:tcPr/>
                </a:tc>
                <a:tc>
                  <a:txBody>
                    <a:bodyPr/>
                    <a:lstStyle/>
                    <a:p>
                      <a:pPr algn="ctr"/>
                      <a:r>
                        <a:rPr lang="en-US" sz="800" smtClean="0">
                          <a:latin typeface="Calibri" pitchFamily="34" charset="0"/>
                        </a:rPr>
                        <a:t>RAID Type</a:t>
                      </a:r>
                    </a:p>
                  </a:txBody>
                  <a:tcPr/>
                </a:tc>
                <a:tc>
                  <a:txBody>
                    <a:bodyPr/>
                    <a:lstStyle/>
                    <a:p>
                      <a:pPr algn="ctr"/>
                      <a:r>
                        <a:rPr lang="en-US" sz="800" smtClean="0">
                          <a:latin typeface="Calibri" pitchFamily="34" charset="0"/>
                        </a:rPr>
                        <a:t># Disks</a:t>
                      </a:r>
                    </a:p>
                  </a:txBody>
                  <a:tcPr/>
                </a:tc>
                <a:tc>
                  <a:txBody>
                    <a:bodyPr/>
                    <a:lstStyle/>
                    <a:p>
                      <a:pPr algn="ctr"/>
                      <a:r>
                        <a:rPr lang="en-US" sz="800" smtClean="0">
                          <a:latin typeface="Calibri" pitchFamily="34" charset="0"/>
                        </a:rPr>
                        <a:t>Usable (TB)</a:t>
                      </a:r>
                    </a:p>
                  </a:txBody>
                  <a:tcPr/>
                </a:tc>
                <a:tc>
                  <a:txBody>
                    <a:bodyPr/>
                    <a:lstStyle/>
                    <a:p>
                      <a:pPr algn="ctr"/>
                      <a:r>
                        <a:rPr lang="en-US" sz="800" smtClean="0">
                          <a:latin typeface="Calibri" pitchFamily="34" charset="0"/>
                        </a:rPr>
                        <a:t>% of IOPS</a:t>
                      </a:r>
                    </a:p>
                  </a:txBody>
                  <a:tcPr/>
                </a:tc>
                <a:tc>
                  <a:txBody>
                    <a:bodyPr/>
                    <a:lstStyle/>
                    <a:p>
                      <a:pPr algn="ctr"/>
                      <a:r>
                        <a:rPr lang="en-US" sz="800" smtClean="0">
                          <a:latin typeface="Calibri" pitchFamily="34" charset="0"/>
                        </a:rPr>
                        <a:t>Total IOPS - avg</a:t>
                      </a:r>
                    </a:p>
                  </a:txBody>
                  <a:tcPr/>
                </a:tc>
                <a:tc>
                  <a:txBody>
                    <a:bodyPr/>
                    <a:lstStyle/>
                    <a:p>
                      <a:pPr algn="ctr"/>
                      <a:r>
                        <a:rPr lang="en-US" sz="800" smtClean="0">
                          <a:latin typeface="Calibri" pitchFamily="34" charset="0"/>
                        </a:rPr>
                        <a:t>Read IOPS - avg</a:t>
                      </a:r>
                    </a:p>
                  </a:txBody>
                  <a:tcPr/>
                </a:tc>
                <a:tc>
                  <a:txBody>
                    <a:bodyPr/>
                    <a:lstStyle/>
                    <a:p>
                      <a:pPr algn="ctr"/>
                      <a:r>
                        <a:rPr lang="en-US" sz="800" smtClean="0">
                          <a:latin typeface="Calibri" pitchFamily="34" charset="0"/>
                        </a:rPr>
                        <a:t>Write IOPS - avg</a:t>
                      </a:r>
                    </a:p>
                  </a:txBody>
                  <a:tcPr/>
                </a:tc>
                <a:tc>
                  <a:txBody>
                    <a:bodyPr/>
                    <a:lstStyle/>
                    <a:p>
                      <a:pPr algn="ctr"/>
                      <a:r>
                        <a:rPr lang="en-US" sz="800" smtClean="0">
                          <a:latin typeface="Calibri" pitchFamily="34" charset="0"/>
                        </a:rPr>
                        <a:t>Response Time (ms) - avg</a:t>
                      </a:r>
                    </a:p>
                  </a:txBody>
                  <a:tcPr/>
                </a:tc>
              </a:tr>
              <a:tr h="0">
                <a:tc>
                  <a:txBody>
                    <a:bodyPr/>
                    <a:lstStyle/>
                    <a:p>
                      <a:pPr algn="l"/>
                      <a:r>
                        <a:rPr lang="en-US" sz="800" smtClean="0">
                          <a:latin typeface="Calibri" pitchFamily="34" charset="0"/>
                        </a:rPr>
                        <a:t>FAST Cache</a:t>
                      </a:r>
                    </a:p>
                  </a:txBody>
                  <a:tcPr/>
                </a:tc>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4</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1,458</a:t>
                      </a:r>
                    </a:p>
                  </a:txBody>
                  <a:tcPr/>
                </a:tc>
                <a:tc>
                  <a:txBody>
                    <a:bodyPr/>
                    <a:lstStyle/>
                    <a:p>
                      <a:pPr algn="r"/>
                      <a:r>
                        <a:rPr lang="en-US" sz="800" smtClean="0">
                          <a:latin typeface="Calibri" pitchFamily="34" charset="0"/>
                        </a:rPr>
                        <a:t>332</a:t>
                      </a:r>
                    </a:p>
                  </a:txBody>
                  <a:tcPr/>
                </a:tc>
                <a:tc>
                  <a:txBody>
                    <a:bodyPr/>
                    <a:lstStyle/>
                    <a:p>
                      <a:pPr algn="r"/>
                      <a:r>
                        <a:rPr lang="en-US" sz="800" smtClean="0">
                          <a:latin typeface="Calibri" pitchFamily="34" charset="0"/>
                        </a:rPr>
                        <a:t>1,126</a:t>
                      </a:r>
                    </a:p>
                  </a:txBody>
                  <a:tcPr/>
                </a:tc>
                <a:tc>
                  <a:txBody>
                    <a:bodyPr/>
                    <a:lstStyle/>
                    <a:p>
                      <a:pPr algn="r"/>
                      <a:r>
                        <a:rPr lang="en-US" sz="800" smtClean="0">
                          <a:latin typeface="Calibri" pitchFamily="34" charset="0"/>
                        </a:rPr>
                        <a:t>0</a:t>
                      </a:r>
                    </a:p>
                  </a:txBody>
                  <a:tcPr/>
                </a:tc>
              </a:tr>
              <a:tr h="0">
                <a:tc>
                  <a:txBody>
                    <a:bodyPr/>
                    <a:lstStyle/>
                    <a:p>
                      <a:pPr algn="l"/>
                      <a:r>
                        <a:rPr lang="en-US" sz="800" smtClean="0">
                          <a:latin typeface="Calibri" pitchFamily="34" charset="0"/>
                        </a:rPr>
                        <a:t>FLASH 200</a:t>
                      </a:r>
                    </a:p>
                  </a:txBody>
                  <a:tcPr/>
                </a:tc>
                <a:tc>
                  <a:txBody>
                    <a:bodyPr/>
                    <a:lstStyle/>
                    <a:p>
                      <a:pPr algn="l"/>
                      <a:r>
                        <a:rPr lang="en-US" sz="800" smtClean="0">
                          <a:latin typeface="Calibri" pitchFamily="34" charset="0"/>
                        </a:rPr>
                        <a:t>Unknown</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43</a:t>
                      </a:r>
                    </a:p>
                  </a:txBody>
                  <a:tcPr/>
                </a:tc>
                <a:tc>
                  <a:txBody>
                    <a:bodyPr/>
                    <a:lstStyle/>
                    <a:p>
                      <a:pPr algn="r"/>
                      <a:r>
                        <a:rPr lang="en-US" sz="800" smtClean="0">
                          <a:latin typeface="Calibri" pitchFamily="34" charset="0"/>
                        </a:rPr>
                        <a:t>2,213</a:t>
                      </a:r>
                    </a:p>
                  </a:txBody>
                  <a:tcPr/>
                </a:tc>
                <a:tc>
                  <a:txBody>
                    <a:bodyPr/>
                    <a:lstStyle/>
                    <a:p>
                      <a:pPr algn="r"/>
                      <a:r>
                        <a:rPr lang="en-US" sz="800" smtClean="0">
                          <a:latin typeface="Calibri" pitchFamily="34" charset="0"/>
                        </a:rPr>
                        <a:t>1,442</a:t>
                      </a:r>
                    </a:p>
                  </a:txBody>
                  <a:tcPr/>
                </a:tc>
                <a:tc>
                  <a:txBody>
                    <a:bodyPr/>
                    <a:lstStyle/>
                    <a:p>
                      <a:pPr algn="r"/>
                      <a:r>
                        <a:rPr lang="en-US" sz="800" smtClean="0">
                          <a:latin typeface="Calibri" pitchFamily="34" charset="0"/>
                        </a:rPr>
                        <a:t>771</a:t>
                      </a:r>
                    </a:p>
                  </a:txBody>
                  <a:tcPr/>
                </a:tc>
                <a:tc>
                  <a:txBody>
                    <a:bodyPr/>
                    <a:lstStyle/>
                    <a:p>
                      <a:pPr algn="r"/>
                      <a:r>
                        <a:rPr lang="en-US" sz="800" smtClean="0">
                          <a:latin typeface="Calibri" pitchFamily="34" charset="0"/>
                        </a:rPr>
                        <a:t>2</a:t>
                      </a:r>
                    </a:p>
                  </a:txBody>
                  <a:tcPr/>
                </a:tc>
              </a:tr>
              <a:tr h="0">
                <a:tc>
                  <a:txBody>
                    <a:bodyPr/>
                    <a:lstStyle/>
                    <a:p>
                      <a:pPr algn="l"/>
                      <a:r>
                        <a:rPr lang="en-US" sz="800" smtClean="0">
                          <a:latin typeface="Calibri" pitchFamily="34" charset="0"/>
                        </a:rPr>
                        <a:t>SAS 300</a:t>
                      </a:r>
                    </a:p>
                  </a:txBody>
                  <a:tcPr/>
                </a:tc>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4</a:t>
                      </a: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223</a:t>
                      </a:r>
                    </a:p>
                  </a:txBody>
                  <a:tcPr/>
                </a:tc>
                <a:tc>
                  <a:txBody>
                    <a:bodyPr/>
                    <a:lstStyle/>
                    <a:p>
                      <a:pPr algn="r"/>
                      <a:r>
                        <a:rPr lang="en-US" sz="800" smtClean="0">
                          <a:latin typeface="Calibri" pitchFamily="34" charset="0"/>
                        </a:rPr>
                        <a:t>117</a:t>
                      </a:r>
                    </a:p>
                  </a:txBody>
                  <a:tcPr/>
                </a:tc>
                <a:tc>
                  <a:txBody>
                    <a:bodyPr/>
                    <a:lstStyle/>
                    <a:p>
                      <a:pPr algn="r"/>
                      <a:r>
                        <a:rPr lang="en-US" sz="800" smtClean="0">
                          <a:latin typeface="Calibri" pitchFamily="34" charset="0"/>
                        </a:rPr>
                        <a:t>106</a:t>
                      </a:r>
                    </a:p>
                  </a:txBody>
                  <a:tcPr/>
                </a:tc>
                <a:tc>
                  <a:txBody>
                    <a:bodyPr/>
                    <a:lstStyle/>
                    <a:p>
                      <a:pPr algn="r"/>
                      <a:r>
                        <a:rPr lang="en-US" sz="800" smtClean="0">
                          <a:latin typeface="Calibri" pitchFamily="34" charset="0"/>
                        </a:rPr>
                        <a:t>2</a:t>
                      </a:r>
                    </a:p>
                  </a:txBody>
                  <a:tcPr/>
                </a:tc>
              </a:tr>
              <a:tr h="0">
                <a:tc>
                  <a:txBody>
                    <a:bodyPr/>
                    <a:lstStyle/>
                    <a:p>
                      <a:pPr algn="l"/>
                      <a:r>
                        <a:rPr lang="en-US" sz="800" smtClean="0">
                          <a:latin typeface="Calibri" pitchFamily="34" charset="0"/>
                        </a:rPr>
                        <a:t>10K 900</a:t>
                      </a:r>
                    </a:p>
                  </a:txBody>
                  <a:tcPr/>
                </a:tc>
                <a:tc>
                  <a:txBody>
                    <a:bodyPr/>
                    <a:lstStyle/>
                    <a:p>
                      <a:pPr algn="l"/>
                      <a:r>
                        <a:rPr lang="en-US" sz="800" smtClean="0">
                          <a:latin typeface="Calibri" pitchFamily="34" charset="0"/>
                        </a:rPr>
                        <a:t>RAID5,Unknown</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23</a:t>
                      </a:r>
                    </a:p>
                  </a:txBody>
                  <a:tcPr/>
                </a:tc>
                <a:tc>
                  <a:txBody>
                    <a:bodyPr/>
                    <a:lstStyle/>
                    <a:p>
                      <a:pPr algn="r"/>
                      <a:r>
                        <a:rPr lang="en-US" sz="800" smtClean="0">
                          <a:latin typeface="Calibri" pitchFamily="34" charset="0"/>
                        </a:rPr>
                        <a:t>1,183</a:t>
                      </a:r>
                    </a:p>
                  </a:txBody>
                  <a:tcPr/>
                </a:tc>
                <a:tc>
                  <a:txBody>
                    <a:bodyPr/>
                    <a:lstStyle/>
                    <a:p>
                      <a:pPr algn="r"/>
                      <a:r>
                        <a:rPr lang="en-US" sz="800" smtClean="0">
                          <a:latin typeface="Calibri" pitchFamily="34" charset="0"/>
                        </a:rPr>
                        <a:t>672</a:t>
                      </a:r>
                    </a:p>
                  </a:txBody>
                  <a:tcPr/>
                </a:tc>
                <a:tc>
                  <a:txBody>
                    <a:bodyPr/>
                    <a:lstStyle/>
                    <a:p>
                      <a:pPr algn="r"/>
                      <a:r>
                        <a:rPr lang="en-US" sz="800" smtClean="0">
                          <a:latin typeface="Calibri" pitchFamily="34" charset="0"/>
                        </a:rPr>
                        <a:t>512</a:t>
                      </a:r>
                    </a:p>
                  </a:txBody>
                  <a:tcPr/>
                </a:tc>
                <a:tc>
                  <a:txBody>
                    <a:bodyPr/>
                    <a:lstStyle/>
                    <a:p>
                      <a:pPr algn="r"/>
                      <a:r>
                        <a:rPr lang="en-US" sz="800" smtClean="0">
                          <a:latin typeface="Calibri" pitchFamily="34" charset="0"/>
                        </a:rPr>
                        <a:t>11</a:t>
                      </a:r>
                    </a:p>
                  </a:txBody>
                  <a:tcPr/>
                </a:tc>
              </a:tr>
              <a:tr h="0">
                <a:tc>
                  <a:txBody>
                    <a:bodyPr/>
                    <a:lstStyle/>
                    <a:p>
                      <a:pPr algn="l"/>
                      <a:r>
                        <a:rPr lang="en-US" sz="800" smtClean="0">
                          <a:latin typeface="Calibri" pitchFamily="34" charset="0"/>
                        </a:rPr>
                        <a:t>7K 3000</a:t>
                      </a:r>
                    </a:p>
                  </a:txBody>
                  <a:tcPr/>
                </a:tc>
                <a:tc>
                  <a:txBody>
                    <a:bodyPr/>
                    <a:lstStyle/>
                    <a:p>
                      <a:pPr algn="l"/>
                      <a:r>
                        <a:rPr lang="en-US" sz="800" smtClean="0">
                          <a:latin typeface="Calibri" pitchFamily="34" charset="0"/>
                        </a:rPr>
                        <a:t>Unknown</a:t>
                      </a:r>
                    </a:p>
                  </a:txBody>
                  <a:tcPr/>
                </a:tc>
                <a:tc>
                  <a:txBody>
                    <a:bodyPr/>
                    <a:lstStyle/>
                    <a:p>
                      <a:pPr algn="r"/>
                      <a:r>
                        <a:rPr lang="en-US" sz="800" smtClean="0">
                          <a:latin typeface="Calibri" pitchFamily="34" charset="0"/>
                        </a:rPr>
                        <a:t>48</a:t>
                      </a:r>
                    </a:p>
                  </a:txBody>
                  <a:tcPr/>
                </a:tc>
                <a:tc>
                  <a:txBody>
                    <a:bodyPr/>
                    <a:lstStyle/>
                    <a:p>
                      <a:pPr algn="r"/>
                      <a:r>
                        <a:rPr lang="en-US" sz="800" smtClean="0">
                          <a:latin typeface="Calibri" pitchFamily="34" charset="0"/>
                        </a:rPr>
                        <a:t>97</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16</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16</a:t>
                      </a:r>
                    </a:p>
                  </a:txBody>
                  <a:tcPr/>
                </a:tc>
              </a:tr>
            </a:tbl>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Back End IOPS are shown here. RAID-5/6 devices will show higher relative values than RAID-1 devices.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Back End IOPS by Drive Type
 - Cont'd</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17"/>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Drive IOPS vs Utilization</a:t>
            </a:r>
            <a:endParaRPr lang="en-US" dirty="0"/>
          </a:p>
        </p:txBody>
      </p:sp>
      <p:pic>
        <p:nvPicPr>
          <p:cNvPr id="11" name="Content Placeholder 11"/>
          <p:cNvPicPr>
            <a:picLocks noGrp="1" noChangeAspect="1"/>
          </p:cNvPicPr>
          <p:nvPr>
            <p:ph sz="quarter" idx="10"/>
          </p:nvPr>
        </p:nvPicPr>
        <p:blipFill>
          <a:blip r:embed="imageRel2"/>
          <a:stretch>
            <a:fillRect/>
          </a:stretch>
        </p:blipFill>
        <p:spPr>
          <a:xfrm>
            <a:off x="381000" y="990600"/>
            <a:ext cx="8458200" cy="3429000"/>
          </a:xfrm>
          <a:prstGeom prst="rect">
            <a:avLst/>
          </a:prstGeom>
          <a:noFill/>
          <a:ln>
            <a:noFill/>
          </a:ln>
        </p:spPr>
      </p:pic>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Flash drives show the lowest utilization, up to thousands of IOPS. Disk drives will sustain hundreds of IOPS.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Activity by Client
</a:t>
            </a:r>
            <a:endParaRPr lang="en-US" dirty="0"/>
          </a:p>
        </p:txBody>
      </p:sp>
      <p:graphicFrame>
        <p:nvGraphicFramePr>
          <p:cNvPr id="11" name="Content Placeholder 12"/>
          <p:cNvGraphicFramePr>
            <a:graphicFrameLocks noGrp="1"/>
          </p:cNvGraphicFramePr>
          <p:nvPr>
            <p:ph idx="10"/>
          </p:nvPr>
        </p:nvGraphicFramePr>
        <p:xfrm>
          <a:off x="384175" y="990600"/>
          <a:ext cx="8458200" cy="1050925"/>
        </p:xfrm>
        <a:graphic>
          <a:graphicData uri="http://schemas.openxmlformats.org/drawingml/2006/chart">
            <c:chart xmlns:c="http://schemas.openxmlformats.org/drawingml/2006/chart" xmlns:r="http://schemas.openxmlformats.org/officeDocument/2006/relationships" r:id="rIdchart18"/>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19"/>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20"/>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Limited to the Top 8 Clients by Peak IOPS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Front End IOPS by Host</a:t>
            </a:r>
            <a:endParaRPr lang="en-US" dirty="0"/>
          </a:p>
        </p:txBody>
      </p:sp>
      <p:grpSp>
        <p:nvGrpSpPr>
          <p:cNvPr id="114" name="Group 0"/>
          <p:cNvGrpSpPr/>
          <p:nvPr/>
        </p:nvGrpSpPr>
        <p:grpSpPr>
          <a:xfrm>
            <a:off x="381000" y="990600"/>
            <a:ext cx="8458200" cy="3429000"/>
            <a:chOff x="381000" y="990600"/>
            <a:chExt cx="8458200" cy="3429000"/>
          </a:xfrm>
        </p:grpSpPr>
        <p:grpSp>
          <p:nvGrpSpPr>
            <p:cNvPr id="115" name="Group 1"/>
            <p:cNvGrpSpPr/>
            <p:nvPr/>
          </p:nvGrpSpPr>
          <p:grpSpPr>
            <a:xfrm>
              <a:off x="381000" y="990600"/>
              <a:ext cx="6681978" cy="3429000"/>
              <a:chOff x="0" y="0"/>
              <a:chExt cx="8458200" cy="3429000"/>
            </a:xfrm>
          </p:grpSpPr>
          <p:sp>
            <p:nvSpPr>
              <p:cNvPr id="4" name="Rectangle 0"/>
              <p:cNvSpPr/>
              <p:nvPr/>
            </p:nvSpPr>
            <p:spPr>
              <a:xfrm>
                <a:off x="0" y="0"/>
                <a:ext cx="2502479" cy="3429000"/>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VBSMBDPRD_Data_RPTGT_4</a:t>
                </a:r>
                <a:endParaRPr lang="en-US" sz="800" dirty="0"/>
              </a:p>
            </p:txBody>
          </p:sp>
          <p:sp>
            <p:nvSpPr>
              <p:cNvPr id="5" name="Rectangle 1"/>
              <p:cNvSpPr/>
              <p:nvPr/>
            </p:nvSpPr>
            <p:spPr>
              <a:xfrm>
                <a:off x="2502479" y="0"/>
                <a:ext cx="1450871" cy="117586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DW_DATA_RPTGT_7</a:t>
                </a:r>
                <a:endParaRPr lang="en-US" sz="800" dirty="0"/>
              </a:p>
            </p:txBody>
          </p:sp>
          <p:sp>
            <p:nvSpPr>
              <p:cNvPr id="6" name="Rectangle 2"/>
              <p:cNvSpPr/>
              <p:nvPr/>
            </p:nvSpPr>
            <p:spPr>
              <a:xfrm>
                <a:off x="2502479" y="1175863"/>
                <a:ext cx="1450871" cy="116498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BSMDBPRD_RP2TGT_0</a:t>
                </a:r>
                <a:endParaRPr lang="en-US" sz="800" dirty="0"/>
              </a:p>
            </p:txBody>
          </p:sp>
          <p:sp>
            <p:nvSpPr>
              <p:cNvPr id="7" name="Rectangle 3"/>
              <p:cNvSpPr/>
              <p:nvPr/>
            </p:nvSpPr>
            <p:spPr>
              <a:xfrm>
                <a:off x="2502479" y="2340847"/>
                <a:ext cx="1450871" cy="108815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VBSMDBPRD_Data_RPT</a:t>
                </a:r>
                <a:endParaRPr lang="en-US" sz="800" dirty="0"/>
              </a:p>
            </p:txBody>
          </p:sp>
          <p:sp>
            <p:nvSpPr>
              <p:cNvPr id="8" name="Rectangle 4"/>
              <p:cNvSpPr/>
              <p:nvPr/>
            </p:nvSpPr>
            <p:spPr>
              <a:xfrm>
                <a:off x="3953351" y="0"/>
                <a:ext cx="1266628" cy="128721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SAPPRD_RPTGT_DA</a:t>
                </a:r>
                <a:endParaRPr lang="en-US" sz="800" dirty="0"/>
              </a:p>
            </p:txBody>
          </p:sp>
          <p:sp>
            <p:nvSpPr>
              <p:cNvPr id="9" name="Rectangle 5"/>
              <p:cNvSpPr/>
              <p:nvPr/>
            </p:nvSpPr>
            <p:spPr>
              <a:xfrm>
                <a:off x="3953351" y="1287213"/>
                <a:ext cx="1266628" cy="114655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SAPPRD_RPTGT_LO</a:t>
                </a:r>
                <a:endParaRPr lang="en-US" sz="800" dirty="0"/>
              </a:p>
            </p:txBody>
          </p:sp>
          <p:sp>
            <p:nvSpPr>
              <p:cNvPr id="10" name="Rectangle 6"/>
              <p:cNvSpPr/>
              <p:nvPr/>
            </p:nvSpPr>
            <p:spPr>
              <a:xfrm>
                <a:off x="3953351" y="2433765"/>
                <a:ext cx="1266628" cy="99523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INFRADB_RPTGT_2</a:t>
                </a:r>
                <a:endParaRPr lang="en-US" sz="800" dirty="0"/>
              </a:p>
            </p:txBody>
          </p:sp>
          <p:sp>
            <p:nvSpPr>
              <p:cNvPr id="11" name="Rectangle 7"/>
              <p:cNvSpPr/>
              <p:nvPr/>
            </p:nvSpPr>
            <p:spPr>
              <a:xfrm>
                <a:off x="5219979" y="0"/>
                <a:ext cx="1119496" cy="86665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VBSMBDPRD_Dat</a:t>
                </a:r>
                <a:endParaRPr lang="en-US" sz="800" dirty="0"/>
              </a:p>
            </p:txBody>
          </p:sp>
          <p:sp>
            <p:nvSpPr>
              <p:cNvPr id="12" name="Rectangle 8"/>
              <p:cNvSpPr/>
              <p:nvPr/>
            </p:nvSpPr>
            <p:spPr>
              <a:xfrm>
                <a:off x="6339476" y="0"/>
                <a:ext cx="1104369" cy="86665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BSMDBPRD_RP2T</a:t>
                </a:r>
                <a:endParaRPr lang="en-US" sz="800" dirty="0"/>
              </a:p>
            </p:txBody>
          </p:sp>
          <p:sp>
            <p:nvSpPr>
              <p:cNvPr id="13" name="Rectangle 9"/>
              <p:cNvSpPr/>
              <p:nvPr/>
            </p:nvSpPr>
            <p:spPr>
              <a:xfrm>
                <a:off x="7443845" y="0"/>
                <a:ext cx="1014354" cy="86665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RELDBPRD_RPT</a:t>
                </a:r>
                <a:endParaRPr lang="en-US" sz="800" dirty="0"/>
              </a:p>
            </p:txBody>
          </p:sp>
          <p:sp>
            <p:nvSpPr>
              <p:cNvPr id="14" name="Rectangle 10"/>
              <p:cNvSpPr/>
              <p:nvPr/>
            </p:nvSpPr>
            <p:spPr>
              <a:xfrm>
                <a:off x="5219979" y="866651"/>
                <a:ext cx="818229" cy="104594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DW_DATA_R</a:t>
                </a:r>
                <a:endParaRPr lang="en-US" sz="800" dirty="0"/>
              </a:p>
            </p:txBody>
          </p:sp>
          <p:sp>
            <p:nvSpPr>
              <p:cNvPr id="15" name="Rectangle 11"/>
              <p:cNvSpPr/>
              <p:nvPr/>
            </p:nvSpPr>
            <p:spPr>
              <a:xfrm>
                <a:off x="5219979" y="1912596"/>
                <a:ext cx="818229" cy="81813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DW_DATA_R</a:t>
                </a:r>
                <a:endParaRPr lang="en-US" sz="800" dirty="0"/>
              </a:p>
            </p:txBody>
          </p:sp>
          <p:sp>
            <p:nvSpPr>
              <p:cNvPr id="16" name="Rectangle 12"/>
              <p:cNvSpPr/>
              <p:nvPr/>
            </p:nvSpPr>
            <p:spPr>
              <a:xfrm>
                <a:off x="5219979" y="2730734"/>
                <a:ext cx="818229" cy="69826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DW_DATA_R</a:t>
                </a:r>
                <a:endParaRPr lang="en-US" sz="800" dirty="0"/>
              </a:p>
            </p:txBody>
          </p:sp>
          <p:sp>
            <p:nvSpPr>
              <p:cNvPr id="17" name="Rectangle 13"/>
              <p:cNvSpPr/>
              <p:nvPr/>
            </p:nvSpPr>
            <p:spPr>
              <a:xfrm>
                <a:off x="6038209" y="866651"/>
                <a:ext cx="763404" cy="64374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VBSMDBPR</a:t>
                </a:r>
                <a:endParaRPr lang="en-US" sz="800" dirty="0"/>
              </a:p>
            </p:txBody>
          </p:sp>
          <p:sp>
            <p:nvSpPr>
              <p:cNvPr id="18" name="Rectangle 14"/>
              <p:cNvSpPr/>
              <p:nvPr/>
            </p:nvSpPr>
            <p:spPr>
              <a:xfrm>
                <a:off x="6801613" y="866651"/>
                <a:ext cx="645986" cy="64374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CDS_LINU</a:t>
                </a:r>
                <a:endParaRPr lang="en-US" sz="800" dirty="0"/>
              </a:p>
            </p:txBody>
          </p:sp>
          <p:sp>
            <p:nvSpPr>
              <p:cNvPr id="19" name="Rectangle 15"/>
              <p:cNvSpPr/>
              <p:nvPr/>
            </p:nvSpPr>
            <p:spPr>
              <a:xfrm>
                <a:off x="7447600" y="866651"/>
                <a:ext cx="508717" cy="64374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VBSMD</a:t>
                </a:r>
                <a:endParaRPr lang="en-US" sz="800" dirty="0"/>
              </a:p>
            </p:txBody>
          </p:sp>
          <p:sp>
            <p:nvSpPr>
              <p:cNvPr id="20" name="Rectangle 16"/>
              <p:cNvSpPr/>
              <p:nvPr/>
            </p:nvSpPr>
            <p:spPr>
              <a:xfrm>
                <a:off x="7956317" y="866651"/>
                <a:ext cx="501882" cy="643745"/>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SAPQA</a:t>
                </a:r>
                <a:endParaRPr lang="en-US" sz="800" dirty="0"/>
              </a:p>
            </p:txBody>
          </p:sp>
          <p:sp>
            <p:nvSpPr>
              <p:cNvPr id="21" name="Rectangle 17"/>
              <p:cNvSpPr/>
              <p:nvPr/>
            </p:nvSpPr>
            <p:spPr>
              <a:xfrm>
                <a:off x="6038209" y="1510396"/>
                <a:ext cx="541323" cy="51737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a:t>
                </a:r>
                <a:endParaRPr lang="en-US" sz="800" dirty="0"/>
              </a:p>
            </p:txBody>
          </p:sp>
          <p:sp>
            <p:nvSpPr>
              <p:cNvPr id="22" name="Rectangle 18"/>
              <p:cNvSpPr/>
              <p:nvPr/>
            </p:nvSpPr>
            <p:spPr>
              <a:xfrm>
                <a:off x="6038209" y="2027768"/>
                <a:ext cx="541323" cy="47829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CDS_LIN</a:t>
                </a:r>
                <a:endParaRPr lang="en-US" sz="800" dirty="0"/>
              </a:p>
            </p:txBody>
          </p:sp>
          <p:sp>
            <p:nvSpPr>
              <p:cNvPr id="23" name="Rectangle 19"/>
              <p:cNvSpPr/>
              <p:nvPr/>
            </p:nvSpPr>
            <p:spPr>
              <a:xfrm>
                <a:off x="6038209" y="2506066"/>
                <a:ext cx="541323" cy="462368"/>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SAPQAS</a:t>
                </a:r>
                <a:endParaRPr lang="en-US" sz="800" dirty="0"/>
              </a:p>
            </p:txBody>
          </p:sp>
          <p:sp>
            <p:nvSpPr>
              <p:cNvPr id="24" name="Rectangle 20"/>
              <p:cNvSpPr/>
              <p:nvPr/>
            </p:nvSpPr>
            <p:spPr>
              <a:xfrm>
                <a:off x="6038209" y="2968435"/>
                <a:ext cx="541323" cy="46056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DW_DA</a:t>
                </a:r>
                <a:endParaRPr lang="en-US" sz="800" dirty="0"/>
              </a:p>
            </p:txBody>
          </p:sp>
          <p:sp>
            <p:nvSpPr>
              <p:cNvPr id="25" name="Rectangle 21"/>
              <p:cNvSpPr/>
              <p:nvPr/>
            </p:nvSpPr>
            <p:spPr>
              <a:xfrm>
                <a:off x="6579533" y="1510396"/>
                <a:ext cx="459234" cy="479435"/>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SAPQA</a:t>
                </a:r>
                <a:endParaRPr lang="en-US" sz="800" dirty="0"/>
              </a:p>
            </p:txBody>
          </p:sp>
          <p:sp>
            <p:nvSpPr>
              <p:cNvPr id="26" name="Rectangle 22"/>
              <p:cNvSpPr/>
              <p:nvPr/>
            </p:nvSpPr>
            <p:spPr>
              <a:xfrm>
                <a:off x="7038767" y="1510396"/>
                <a:ext cx="426365" cy="479435"/>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SAPQ</a:t>
                </a:r>
                <a:endParaRPr lang="en-US" sz="800" dirty="0"/>
              </a:p>
            </p:txBody>
          </p:sp>
          <p:sp>
            <p:nvSpPr>
              <p:cNvPr id="27" name="Rectangle 23"/>
              <p:cNvSpPr/>
              <p:nvPr/>
            </p:nvSpPr>
            <p:spPr>
              <a:xfrm>
                <a:off x="7465133" y="1510396"/>
                <a:ext cx="334751" cy="47943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28" name="Rectangle 24"/>
              <p:cNvSpPr/>
              <p:nvPr/>
            </p:nvSpPr>
            <p:spPr>
              <a:xfrm>
                <a:off x="7799885" y="1510396"/>
                <a:ext cx="329973" cy="47943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VBS</a:t>
                </a:r>
                <a:endParaRPr lang="en-US" sz="800" dirty="0"/>
              </a:p>
            </p:txBody>
          </p:sp>
          <p:sp>
            <p:nvSpPr>
              <p:cNvPr id="29" name="Rectangle 25"/>
              <p:cNvSpPr/>
              <p:nvPr/>
            </p:nvSpPr>
            <p:spPr>
              <a:xfrm>
                <a:off x="8129858" y="1510396"/>
                <a:ext cx="328341" cy="47943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30" name="Rectangle 26"/>
              <p:cNvSpPr/>
              <p:nvPr/>
            </p:nvSpPr>
            <p:spPr>
              <a:xfrm>
                <a:off x="6579533" y="1989832"/>
                <a:ext cx="353584" cy="401826"/>
              </a:xfrm>
              <a:prstGeom prst="rect">
                <a:avLst/>
              </a:prstGeom>
              <a:solidFill>
                <a:srgbClr val="fe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bsm</a:t>
                </a:r>
                <a:endParaRPr lang="en-US" sz="800" dirty="0"/>
              </a:p>
            </p:txBody>
          </p:sp>
          <p:sp>
            <p:nvSpPr>
              <p:cNvPr id="31" name="Rectangle 27"/>
              <p:cNvSpPr/>
              <p:nvPr/>
            </p:nvSpPr>
            <p:spPr>
              <a:xfrm>
                <a:off x="6579533" y="2391658"/>
                <a:ext cx="353584" cy="38886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a:t>
                </a:r>
                <a:endParaRPr lang="en-US" sz="800" dirty="0"/>
              </a:p>
            </p:txBody>
          </p:sp>
          <p:sp>
            <p:nvSpPr>
              <p:cNvPr id="32" name="Rectangle 28"/>
              <p:cNvSpPr/>
              <p:nvPr/>
            </p:nvSpPr>
            <p:spPr>
              <a:xfrm>
                <a:off x="6579533" y="2780528"/>
                <a:ext cx="353584" cy="324540"/>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a:t>
                </a:r>
                <a:endParaRPr lang="en-US" sz="800" dirty="0"/>
              </a:p>
            </p:txBody>
          </p:sp>
          <p:sp>
            <p:nvSpPr>
              <p:cNvPr id="33" name="Rectangle 29"/>
              <p:cNvSpPr/>
              <p:nvPr/>
            </p:nvSpPr>
            <p:spPr>
              <a:xfrm>
                <a:off x="6579533" y="3105069"/>
                <a:ext cx="353584" cy="323930"/>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DW_</a:t>
                </a:r>
                <a:endParaRPr lang="en-US" sz="800" dirty="0"/>
              </a:p>
            </p:txBody>
          </p:sp>
          <p:sp>
            <p:nvSpPr>
              <p:cNvPr id="34" name="Rectangle 30"/>
              <p:cNvSpPr/>
              <p:nvPr/>
            </p:nvSpPr>
            <p:spPr>
              <a:xfrm>
                <a:off x="6933117" y="1989832"/>
                <a:ext cx="305676" cy="35489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CDS</a:t>
                </a:r>
                <a:endParaRPr lang="en-US" sz="800" dirty="0"/>
              </a:p>
            </p:txBody>
          </p:sp>
          <p:sp>
            <p:nvSpPr>
              <p:cNvPr id="35" name="Rectangle 31"/>
              <p:cNvSpPr/>
              <p:nvPr/>
            </p:nvSpPr>
            <p:spPr>
              <a:xfrm>
                <a:off x="6933117" y="2344726"/>
                <a:ext cx="305676" cy="2876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36" name="Rectangle 32"/>
              <p:cNvSpPr/>
              <p:nvPr/>
            </p:nvSpPr>
            <p:spPr>
              <a:xfrm>
                <a:off x="6933117" y="2632383"/>
                <a:ext cx="305676" cy="271068"/>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37" name="Rectangle 33"/>
              <p:cNvSpPr/>
              <p:nvPr/>
            </p:nvSpPr>
            <p:spPr>
              <a:xfrm>
                <a:off x="6933117" y="2903452"/>
                <a:ext cx="305676" cy="26789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SAP</a:t>
                </a:r>
                <a:endParaRPr lang="en-US" sz="800" dirty="0"/>
              </a:p>
            </p:txBody>
          </p:sp>
          <p:sp>
            <p:nvSpPr>
              <p:cNvPr id="38" name="Rectangle 34"/>
              <p:cNvSpPr/>
              <p:nvPr/>
            </p:nvSpPr>
            <p:spPr>
              <a:xfrm>
                <a:off x="6933117" y="3171343"/>
                <a:ext cx="305676" cy="25765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BSM</a:t>
                </a:r>
                <a:endParaRPr lang="en-US" sz="800" dirty="0"/>
              </a:p>
            </p:txBody>
          </p:sp>
          <p:sp>
            <p:nvSpPr>
              <p:cNvPr id="39" name="Rectangle 35"/>
              <p:cNvSpPr/>
              <p:nvPr/>
            </p:nvSpPr>
            <p:spPr>
              <a:xfrm>
                <a:off x="7238794" y="1989832"/>
                <a:ext cx="254275" cy="254906"/>
              </a:xfrm>
              <a:prstGeom prst="rect">
                <a:avLst/>
              </a:prstGeom>
              <a:solidFill>
                <a:srgbClr val="b3fffe"/>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sjs</a:t>
                </a:r>
                <a:endParaRPr lang="en-US" sz="800" dirty="0"/>
              </a:p>
            </p:txBody>
          </p:sp>
          <p:sp>
            <p:nvSpPr>
              <p:cNvPr id="40" name="Rectangle 36"/>
              <p:cNvSpPr/>
              <p:nvPr/>
            </p:nvSpPr>
            <p:spPr>
              <a:xfrm>
                <a:off x="7493069" y="1989832"/>
                <a:ext cx="249297" cy="25490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41" name="Rectangle 37"/>
              <p:cNvSpPr/>
              <p:nvPr/>
            </p:nvSpPr>
            <p:spPr>
              <a:xfrm>
                <a:off x="7742366" y="1989832"/>
                <a:ext cx="246310" cy="25490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a:t>
                </a:r>
                <a:endParaRPr lang="en-US" sz="800" dirty="0"/>
              </a:p>
            </p:txBody>
          </p:sp>
          <p:sp>
            <p:nvSpPr>
              <p:cNvPr id="42" name="Rectangle 38"/>
              <p:cNvSpPr/>
              <p:nvPr/>
            </p:nvSpPr>
            <p:spPr>
              <a:xfrm>
                <a:off x="7988677" y="1989832"/>
                <a:ext cx="240137" cy="25490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3" name="Rectangle 39"/>
              <p:cNvSpPr/>
              <p:nvPr/>
            </p:nvSpPr>
            <p:spPr>
              <a:xfrm>
                <a:off x="8228814" y="1989832"/>
                <a:ext cx="229385" cy="25490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a:t>
                </a:r>
                <a:endParaRPr lang="en-US" sz="800" dirty="0"/>
              </a:p>
            </p:txBody>
          </p:sp>
          <p:sp>
            <p:nvSpPr>
              <p:cNvPr id="44" name="Rectangle 40"/>
              <p:cNvSpPr/>
              <p:nvPr/>
            </p:nvSpPr>
            <p:spPr>
              <a:xfrm>
                <a:off x="7238794" y="2244738"/>
                <a:ext cx="229979" cy="24943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5" name="Rectangle 41"/>
              <p:cNvSpPr/>
              <p:nvPr/>
            </p:nvSpPr>
            <p:spPr>
              <a:xfrm>
                <a:off x="7238794" y="2494172"/>
                <a:ext cx="229979" cy="236282"/>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6" name="Rectangle 42"/>
              <p:cNvSpPr/>
              <p:nvPr/>
            </p:nvSpPr>
            <p:spPr>
              <a:xfrm>
                <a:off x="7238794" y="2730454"/>
                <a:ext cx="229979" cy="236063"/>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7" name="Rectangle 43"/>
              <p:cNvSpPr/>
              <p:nvPr/>
            </p:nvSpPr>
            <p:spPr>
              <a:xfrm>
                <a:off x="7238794" y="2966517"/>
                <a:ext cx="229979" cy="234090"/>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48" name="Rectangle 44"/>
              <p:cNvSpPr/>
              <p:nvPr/>
            </p:nvSpPr>
            <p:spPr>
              <a:xfrm>
                <a:off x="7238794" y="3200608"/>
                <a:ext cx="229979" cy="228391"/>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49" name="Rectangle 45"/>
              <p:cNvSpPr/>
              <p:nvPr/>
            </p:nvSpPr>
            <p:spPr>
              <a:xfrm>
                <a:off x="7468773" y="2244738"/>
                <a:ext cx="217047"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a:t>
                </a:r>
                <a:endParaRPr lang="en-US" sz="800" dirty="0"/>
              </a:p>
            </p:txBody>
          </p:sp>
          <p:sp>
            <p:nvSpPr>
              <p:cNvPr id="50" name="Rectangle 46"/>
              <p:cNvSpPr/>
              <p:nvPr/>
            </p:nvSpPr>
            <p:spPr>
              <a:xfrm>
                <a:off x="7685821" y="2244738"/>
                <a:ext cx="212004"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51" name="Rectangle 47"/>
              <p:cNvSpPr/>
              <p:nvPr/>
            </p:nvSpPr>
            <p:spPr>
              <a:xfrm>
                <a:off x="7897826" y="2244738"/>
                <a:ext cx="188051"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a:t>
                </a:r>
                <a:endParaRPr lang="en-US" sz="800" dirty="0"/>
              </a:p>
            </p:txBody>
          </p:sp>
          <p:sp>
            <p:nvSpPr>
              <p:cNvPr id="52" name="Rectangle 48"/>
              <p:cNvSpPr/>
              <p:nvPr/>
            </p:nvSpPr>
            <p:spPr>
              <a:xfrm>
                <a:off x="8085878" y="2244738"/>
                <a:ext cx="187001"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a:t>
                </a:r>
                <a:endParaRPr lang="en-US" sz="800" dirty="0"/>
              </a:p>
            </p:txBody>
          </p:sp>
          <p:sp>
            <p:nvSpPr>
              <p:cNvPr id="53" name="Rectangle 49"/>
              <p:cNvSpPr/>
              <p:nvPr/>
            </p:nvSpPr>
            <p:spPr>
              <a:xfrm>
                <a:off x="8272879" y="2244738"/>
                <a:ext cx="185320" cy="242296"/>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54" name="Rectangle 50"/>
              <p:cNvSpPr/>
              <p:nvPr/>
            </p:nvSpPr>
            <p:spPr>
              <a:xfrm>
                <a:off x="7468773" y="2487035"/>
                <a:ext cx="213263" cy="203332"/>
              </a:xfrm>
              <a:prstGeom prst="rect">
                <a:avLst/>
              </a:prstGeom>
              <a:solidFill>
                <a:srgbClr val="b4ffb3"/>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bs</a:t>
                </a:r>
                <a:endParaRPr lang="en-US" sz="800" dirty="0"/>
              </a:p>
            </p:txBody>
          </p:sp>
          <p:sp>
            <p:nvSpPr>
              <p:cNvPr id="55" name="Rectangle 51"/>
              <p:cNvSpPr/>
              <p:nvPr/>
            </p:nvSpPr>
            <p:spPr>
              <a:xfrm>
                <a:off x="7468773" y="2690367"/>
                <a:ext cx="213263" cy="201423"/>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56" name="Rectangle 52"/>
              <p:cNvSpPr/>
              <p:nvPr/>
            </p:nvSpPr>
            <p:spPr>
              <a:xfrm>
                <a:off x="7468773" y="2891791"/>
                <a:ext cx="213263" cy="194741"/>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57" name="Rectangle 53"/>
              <p:cNvSpPr/>
              <p:nvPr/>
            </p:nvSpPr>
            <p:spPr>
              <a:xfrm>
                <a:off x="7468773" y="3086532"/>
                <a:ext cx="213263" cy="17684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IN</a:t>
                </a:r>
                <a:endParaRPr lang="en-US" sz="800" dirty="0"/>
              </a:p>
            </p:txBody>
          </p:sp>
          <p:sp>
            <p:nvSpPr>
              <p:cNvPr id="58" name="Rectangle 54"/>
              <p:cNvSpPr/>
              <p:nvPr/>
            </p:nvSpPr>
            <p:spPr>
              <a:xfrm>
                <a:off x="7468773" y="3263374"/>
                <a:ext cx="213263" cy="165625"/>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a:t>
                </a:r>
                <a:endParaRPr lang="en-US" sz="800" dirty="0"/>
              </a:p>
            </p:txBody>
          </p:sp>
          <p:sp>
            <p:nvSpPr>
              <p:cNvPr id="59" name="Rectangle 55"/>
              <p:cNvSpPr/>
              <p:nvPr/>
            </p:nvSpPr>
            <p:spPr>
              <a:xfrm>
                <a:off x="7682036" y="2487035"/>
                <a:ext cx="205236" cy="167142"/>
              </a:xfrm>
              <a:prstGeom prst="rect">
                <a:avLst/>
              </a:prstGeom>
              <a:solidFill>
                <a:srgbClr val="bcff75"/>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60" name="Rectangle 56"/>
              <p:cNvSpPr/>
              <p:nvPr/>
            </p:nvSpPr>
            <p:spPr>
              <a:xfrm>
                <a:off x="7887273" y="2487035"/>
                <a:ext cx="195746" cy="16714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VB</a:t>
                </a:r>
                <a:endParaRPr lang="en-US" sz="800" dirty="0"/>
              </a:p>
            </p:txBody>
          </p:sp>
          <p:sp>
            <p:nvSpPr>
              <p:cNvPr id="61" name="Rectangle 57"/>
              <p:cNvSpPr/>
              <p:nvPr/>
            </p:nvSpPr>
            <p:spPr>
              <a:xfrm>
                <a:off x="8083019" y="2487035"/>
                <a:ext cx="188331" cy="167142"/>
              </a:xfrm>
              <a:prstGeom prst="rect">
                <a:avLst/>
              </a:prstGeom>
              <a:solidFill>
                <a:srgbClr val="b3da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re</a:t>
                </a:r>
                <a:endParaRPr lang="en-US" sz="800" dirty="0"/>
              </a:p>
            </p:txBody>
          </p:sp>
          <p:sp>
            <p:nvSpPr>
              <p:cNvPr id="62" name="Rectangle 58"/>
              <p:cNvSpPr/>
              <p:nvPr/>
            </p:nvSpPr>
            <p:spPr>
              <a:xfrm>
                <a:off x="8271351" y="2487035"/>
                <a:ext cx="186848" cy="16714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a:t>
                </a:r>
                <a:endParaRPr lang="en-US" sz="800" dirty="0"/>
              </a:p>
            </p:txBody>
          </p:sp>
          <p:sp>
            <p:nvSpPr>
              <p:cNvPr id="63" name="Rectangle 59"/>
              <p:cNvSpPr/>
              <p:nvPr/>
            </p:nvSpPr>
            <p:spPr>
              <a:xfrm>
                <a:off x="7682036" y="2654178"/>
                <a:ext cx="190542" cy="16182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a:t>
                </a:r>
                <a:endParaRPr lang="en-US" sz="800" dirty="0"/>
              </a:p>
            </p:txBody>
          </p:sp>
          <p:sp>
            <p:nvSpPr>
              <p:cNvPr id="64" name="Rectangle 60"/>
              <p:cNvSpPr/>
              <p:nvPr/>
            </p:nvSpPr>
            <p:spPr>
              <a:xfrm>
                <a:off x="7682036" y="2816007"/>
                <a:ext cx="190542" cy="161055"/>
              </a:xfrm>
              <a:prstGeom prst="rect">
                <a:avLst/>
              </a:prstGeom>
              <a:solidFill>
                <a:srgbClr val="9fff3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cd</a:t>
                </a:r>
                <a:endParaRPr lang="en-US" sz="800" dirty="0"/>
              </a:p>
            </p:txBody>
          </p:sp>
          <p:sp>
            <p:nvSpPr>
              <p:cNvPr id="65" name="Rectangle 61"/>
              <p:cNvSpPr/>
              <p:nvPr/>
            </p:nvSpPr>
            <p:spPr>
              <a:xfrm>
                <a:off x="7682036" y="2977063"/>
                <a:ext cx="190542" cy="156925"/>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IN</a:t>
                </a:r>
                <a:endParaRPr lang="en-US" sz="800" dirty="0"/>
              </a:p>
            </p:txBody>
          </p:sp>
          <p:sp>
            <p:nvSpPr>
              <p:cNvPr id="66" name="Rectangle 62"/>
              <p:cNvSpPr/>
              <p:nvPr/>
            </p:nvSpPr>
            <p:spPr>
              <a:xfrm>
                <a:off x="7682036" y="3133989"/>
                <a:ext cx="190542" cy="149182"/>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a:t>
                </a:r>
                <a:endParaRPr lang="en-US" sz="800" dirty="0"/>
              </a:p>
            </p:txBody>
          </p:sp>
          <p:sp>
            <p:nvSpPr>
              <p:cNvPr id="67" name="Rectangle 63"/>
              <p:cNvSpPr/>
              <p:nvPr/>
            </p:nvSpPr>
            <p:spPr>
              <a:xfrm>
                <a:off x="7682036" y="3283172"/>
                <a:ext cx="190542" cy="14582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68" name="Rectangle 64"/>
              <p:cNvSpPr/>
              <p:nvPr/>
            </p:nvSpPr>
            <p:spPr>
              <a:xfrm>
                <a:off x="7872579" y="2654178"/>
                <a:ext cx="151478" cy="17018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a:t>
                </a:r>
                <a:endParaRPr lang="en-US" sz="800" dirty="0"/>
              </a:p>
            </p:txBody>
          </p:sp>
          <p:sp>
            <p:nvSpPr>
              <p:cNvPr id="69" name="Rectangle 65"/>
              <p:cNvSpPr/>
              <p:nvPr/>
            </p:nvSpPr>
            <p:spPr>
              <a:xfrm>
                <a:off x="8024057" y="2654178"/>
                <a:ext cx="146905" cy="17018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70" name="Rectangle 66"/>
              <p:cNvSpPr/>
              <p:nvPr/>
            </p:nvSpPr>
            <p:spPr>
              <a:xfrm>
                <a:off x="8170963" y="2654178"/>
                <a:ext cx="145190" cy="17018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a:t>
                </a:r>
                <a:endParaRPr lang="en-US" sz="800" dirty="0"/>
              </a:p>
            </p:txBody>
          </p:sp>
          <p:sp>
            <p:nvSpPr>
              <p:cNvPr id="71" name="Rectangle 67"/>
              <p:cNvSpPr/>
              <p:nvPr/>
            </p:nvSpPr>
            <p:spPr>
              <a:xfrm>
                <a:off x="8316153" y="2654178"/>
                <a:ext cx="142046" cy="17018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a:t>
                </a:r>
                <a:endParaRPr lang="en-US" sz="800" dirty="0"/>
              </a:p>
            </p:txBody>
          </p:sp>
          <p:sp>
            <p:nvSpPr>
              <p:cNvPr id="72" name="Rectangle 68"/>
              <p:cNvSpPr/>
              <p:nvPr/>
            </p:nvSpPr>
            <p:spPr>
              <a:xfrm>
                <a:off x="7872579" y="2824362"/>
                <a:ext cx="166005" cy="14851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IN</a:t>
                </a:r>
                <a:endParaRPr lang="en-US" sz="800" dirty="0"/>
              </a:p>
            </p:txBody>
          </p:sp>
          <p:sp>
            <p:nvSpPr>
              <p:cNvPr id="73" name="Rectangle 69"/>
              <p:cNvSpPr/>
              <p:nvPr/>
            </p:nvSpPr>
            <p:spPr>
              <a:xfrm>
                <a:off x="8038584" y="2824362"/>
                <a:ext cx="158846" cy="14851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R</a:t>
                </a:r>
                <a:endParaRPr lang="en-US" sz="800" dirty="0"/>
              </a:p>
            </p:txBody>
          </p:sp>
          <p:sp>
            <p:nvSpPr>
              <p:cNvPr id="74" name="Rectangle 70"/>
              <p:cNvSpPr/>
              <p:nvPr/>
            </p:nvSpPr>
            <p:spPr>
              <a:xfrm>
                <a:off x="8197431" y="2824362"/>
                <a:ext cx="131236" cy="14851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75" name="Rectangle 71"/>
              <p:cNvSpPr/>
              <p:nvPr/>
            </p:nvSpPr>
            <p:spPr>
              <a:xfrm>
                <a:off x="8328668" y="2824362"/>
                <a:ext cx="129531" cy="14851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76" name="Rectangle 72"/>
              <p:cNvSpPr/>
              <p:nvPr/>
            </p:nvSpPr>
            <p:spPr>
              <a:xfrm>
                <a:off x="7872579" y="2972877"/>
                <a:ext cx="146097" cy="125476"/>
              </a:xfrm>
              <a:prstGeom prst="rect">
                <a:avLst/>
              </a:prstGeom>
              <a:solidFill>
                <a:srgbClr val="d7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sj</a:t>
                </a:r>
                <a:endParaRPr lang="en-US" sz="800" dirty="0"/>
              </a:p>
            </p:txBody>
          </p:sp>
          <p:sp>
            <p:nvSpPr>
              <p:cNvPr id="77" name="Rectangle 73"/>
              <p:cNvSpPr/>
              <p:nvPr/>
            </p:nvSpPr>
            <p:spPr>
              <a:xfrm>
                <a:off x="7872579" y="3098353"/>
                <a:ext cx="146097" cy="117337"/>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d</a:t>
                </a:r>
                <a:endParaRPr lang="en-US" sz="800" dirty="0"/>
              </a:p>
            </p:txBody>
          </p:sp>
          <p:sp>
            <p:nvSpPr>
              <p:cNvPr id="78" name="Rectangle 74"/>
              <p:cNvSpPr/>
              <p:nvPr/>
            </p:nvSpPr>
            <p:spPr>
              <a:xfrm>
                <a:off x="7872579" y="3215690"/>
                <a:ext cx="146097" cy="114963"/>
              </a:xfrm>
              <a:prstGeom prst="rect">
                <a:avLst/>
              </a:prstGeom>
              <a:solidFill>
                <a:srgbClr val="9fff3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c</a:t>
                </a:r>
                <a:endParaRPr lang="en-US" sz="800" dirty="0"/>
              </a:p>
            </p:txBody>
          </p:sp>
          <p:sp>
            <p:nvSpPr>
              <p:cNvPr id="79" name="Rectangle 75"/>
              <p:cNvSpPr/>
              <p:nvPr/>
            </p:nvSpPr>
            <p:spPr>
              <a:xfrm>
                <a:off x="7872579" y="3330653"/>
                <a:ext cx="146097" cy="98346"/>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80" name="Rectangle 76"/>
              <p:cNvSpPr/>
              <p:nvPr/>
            </p:nvSpPr>
            <p:spPr>
              <a:xfrm>
                <a:off x="8018677" y="2972877"/>
                <a:ext cx="134018" cy="104238"/>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S</a:t>
                </a:r>
                <a:endParaRPr lang="en-US" sz="800" dirty="0"/>
              </a:p>
            </p:txBody>
          </p:sp>
          <p:sp>
            <p:nvSpPr>
              <p:cNvPr id="81" name="Rectangle 77"/>
              <p:cNvSpPr/>
              <p:nvPr/>
            </p:nvSpPr>
            <p:spPr>
              <a:xfrm>
                <a:off x="8152695" y="2972877"/>
                <a:ext cx="107118" cy="10423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2" name="Rectangle 78"/>
              <p:cNvSpPr/>
              <p:nvPr/>
            </p:nvSpPr>
            <p:spPr>
              <a:xfrm>
                <a:off x="8259814" y="2972877"/>
                <a:ext cx="104236" cy="10423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I</a:t>
                </a:r>
                <a:endParaRPr lang="en-US" sz="800" dirty="0"/>
              </a:p>
            </p:txBody>
          </p:sp>
          <p:sp>
            <p:nvSpPr>
              <p:cNvPr id="83" name="Rectangle 79"/>
              <p:cNvSpPr/>
              <p:nvPr/>
            </p:nvSpPr>
            <p:spPr>
              <a:xfrm>
                <a:off x="8364050" y="2972877"/>
                <a:ext cx="94149" cy="104238"/>
              </a:xfrm>
              <a:prstGeom prst="rect">
                <a:avLst/>
              </a:prstGeom>
              <a:solidFill>
                <a:srgbClr val="fe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4" name="Rectangle 80"/>
              <p:cNvSpPr/>
              <p:nvPr/>
            </p:nvSpPr>
            <p:spPr>
              <a:xfrm>
                <a:off x="8018677" y="3077115"/>
                <a:ext cx="98548" cy="91489"/>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5" name="Rectangle 81"/>
              <p:cNvSpPr/>
              <p:nvPr/>
            </p:nvSpPr>
            <p:spPr>
              <a:xfrm>
                <a:off x="8018677" y="3168605"/>
                <a:ext cx="98548" cy="91489"/>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6" name="Rectangle 82"/>
              <p:cNvSpPr/>
              <p:nvPr/>
            </p:nvSpPr>
            <p:spPr>
              <a:xfrm>
                <a:off x="8018677" y="3260095"/>
                <a:ext cx="98548" cy="88674"/>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7" name="Rectangle 83"/>
              <p:cNvSpPr/>
              <p:nvPr/>
            </p:nvSpPr>
            <p:spPr>
              <a:xfrm>
                <a:off x="8018677" y="3348770"/>
                <a:ext cx="98548" cy="8022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8" name="Rectangle 84"/>
              <p:cNvSpPr/>
              <p:nvPr/>
            </p:nvSpPr>
            <p:spPr>
              <a:xfrm>
                <a:off x="8117225" y="3077115"/>
                <a:ext cx="85243" cy="885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89" name="Rectangle 85"/>
              <p:cNvSpPr/>
              <p:nvPr/>
            </p:nvSpPr>
            <p:spPr>
              <a:xfrm>
                <a:off x="8202469" y="3077115"/>
                <a:ext cx="85243" cy="885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0" name="Rectangle 86"/>
              <p:cNvSpPr/>
              <p:nvPr/>
            </p:nvSpPr>
            <p:spPr>
              <a:xfrm>
                <a:off x="8287712" y="3077115"/>
                <a:ext cx="85243" cy="885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1" name="Rectangle 87"/>
              <p:cNvSpPr/>
              <p:nvPr/>
            </p:nvSpPr>
            <p:spPr>
              <a:xfrm>
                <a:off x="8372956" y="3077115"/>
                <a:ext cx="85243" cy="88557"/>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2" name="Rectangle 88"/>
              <p:cNvSpPr/>
              <p:nvPr/>
            </p:nvSpPr>
            <p:spPr>
              <a:xfrm>
                <a:off x="8117225" y="3165672"/>
                <a:ext cx="85496" cy="8794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3" name="Rectangle 89"/>
              <p:cNvSpPr/>
              <p:nvPr/>
            </p:nvSpPr>
            <p:spPr>
              <a:xfrm>
                <a:off x="8117225" y="3253622"/>
                <a:ext cx="85496" cy="8794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4" name="Rectangle 90"/>
              <p:cNvSpPr/>
              <p:nvPr/>
            </p:nvSpPr>
            <p:spPr>
              <a:xfrm>
                <a:off x="8117225" y="3341571"/>
                <a:ext cx="85496" cy="87428"/>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5" name="Rectangle 91"/>
              <p:cNvSpPr/>
              <p:nvPr/>
            </p:nvSpPr>
            <p:spPr>
              <a:xfrm>
                <a:off x="8202722" y="3165672"/>
                <a:ext cx="90798" cy="82680"/>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6" name="Rectangle 92"/>
              <p:cNvSpPr/>
              <p:nvPr/>
            </p:nvSpPr>
            <p:spPr>
              <a:xfrm>
                <a:off x="8293521" y="3165672"/>
                <a:ext cx="86851" cy="82680"/>
              </a:xfrm>
              <a:prstGeom prst="rect">
                <a:avLst/>
              </a:prstGeom>
              <a:solidFill>
                <a:srgbClr val="d7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7" name="Rectangle 93"/>
              <p:cNvSpPr/>
              <p:nvPr/>
            </p:nvSpPr>
            <p:spPr>
              <a:xfrm>
                <a:off x="8380372" y="3165672"/>
                <a:ext cx="77827" cy="82680"/>
              </a:xfrm>
              <a:prstGeom prst="rect">
                <a:avLst/>
              </a:prstGeom>
              <a:solidFill>
                <a:srgbClr val="b4ffb3"/>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8" name="Rectangle 94"/>
              <p:cNvSpPr/>
              <p:nvPr/>
            </p:nvSpPr>
            <p:spPr>
              <a:xfrm>
                <a:off x="8202722" y="3248353"/>
                <a:ext cx="87963" cy="68666"/>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99" name="Rectangle 95"/>
              <p:cNvSpPr/>
              <p:nvPr/>
            </p:nvSpPr>
            <p:spPr>
              <a:xfrm>
                <a:off x="8202722" y="3317020"/>
                <a:ext cx="87963" cy="5598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0" name="Rectangle 96"/>
              <p:cNvSpPr/>
              <p:nvPr/>
            </p:nvSpPr>
            <p:spPr>
              <a:xfrm>
                <a:off x="8202722" y="3373010"/>
                <a:ext cx="87963" cy="55989"/>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1" name="Rectangle 97"/>
              <p:cNvSpPr/>
              <p:nvPr/>
            </p:nvSpPr>
            <p:spPr>
              <a:xfrm>
                <a:off x="8290685" y="3248353"/>
                <a:ext cx="55838" cy="73661"/>
              </a:xfrm>
              <a:prstGeom prst="rect">
                <a:avLst/>
              </a:prstGeom>
              <a:solidFill>
                <a:srgbClr val="9fff3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2" name="Rectangle 98"/>
              <p:cNvSpPr/>
              <p:nvPr/>
            </p:nvSpPr>
            <p:spPr>
              <a:xfrm>
                <a:off x="8346523" y="3248353"/>
                <a:ext cx="55838" cy="73661"/>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3" name="Rectangle 99"/>
              <p:cNvSpPr/>
              <p:nvPr/>
            </p:nvSpPr>
            <p:spPr>
              <a:xfrm>
                <a:off x="8402361" y="3248353"/>
                <a:ext cx="55838" cy="73661"/>
              </a:xfrm>
              <a:prstGeom prst="rect">
                <a:avLst/>
              </a:prstGeom>
              <a:solidFill>
                <a:srgbClr val="b3ffd7"/>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4" name="Rectangle 100"/>
              <p:cNvSpPr/>
              <p:nvPr/>
            </p:nvSpPr>
            <p:spPr>
              <a:xfrm>
                <a:off x="8290685" y="3322015"/>
                <a:ext cx="61984" cy="59519"/>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r>
                  <a:rPr lang="en-US" sz="800" dirty="0" smtClean="0">
                    <a:solidFill>
                      <a:srgbClr val="474747"/>
                    </a:solidFill>
                  </a:rPr>
                  <a:t/>
                </a:r>
                <a:endParaRPr lang="en-US" sz="800" dirty="0"/>
              </a:p>
            </p:txBody>
          </p:sp>
          <p:sp>
            <p:nvSpPr>
              <p:cNvPr id="105" name="Rectangle 101"/>
              <p:cNvSpPr/>
              <p:nvPr/>
            </p:nvSpPr>
            <p:spPr>
              <a:xfrm>
                <a:off x="8290685" y="3381534"/>
                <a:ext cx="61984" cy="47465"/>
              </a:xfrm>
              <a:prstGeom prst="rect">
                <a:avLst/>
              </a:prstGeom>
              <a:solidFill>
                <a:srgbClr val="1fa5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06" name="Rectangle 102"/>
              <p:cNvSpPr/>
              <p:nvPr/>
            </p:nvSpPr>
            <p:spPr>
              <a:xfrm>
                <a:off x="8352669" y="3322015"/>
                <a:ext cx="60729" cy="45797"/>
              </a:xfrm>
              <a:prstGeom prst="rect">
                <a:avLst/>
              </a:prstGeom>
              <a:solidFill>
                <a:srgbClr val="d7b3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07" name="Rectangle 103"/>
              <p:cNvSpPr/>
              <p:nvPr/>
            </p:nvSpPr>
            <p:spPr>
              <a:xfrm>
                <a:off x="8413399" y="3322015"/>
                <a:ext cx="44800" cy="45797"/>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08" name="Rectangle 104"/>
              <p:cNvSpPr/>
              <p:nvPr/>
            </p:nvSpPr>
            <p:spPr>
              <a:xfrm>
                <a:off x="8352669" y="3367812"/>
                <a:ext cx="50701" cy="32086"/>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09" name="Rectangle 105"/>
              <p:cNvSpPr/>
              <p:nvPr/>
            </p:nvSpPr>
            <p:spPr>
              <a:xfrm>
                <a:off x="8352669" y="3399898"/>
                <a:ext cx="50701" cy="29101"/>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10" name="Rectangle 106"/>
              <p:cNvSpPr/>
              <p:nvPr/>
            </p:nvSpPr>
            <p:spPr>
              <a:xfrm>
                <a:off x="8403371" y="3367812"/>
                <a:ext cx="33604" cy="47940"/>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11" name="Rectangle 107"/>
              <p:cNvSpPr/>
              <p:nvPr/>
            </p:nvSpPr>
            <p:spPr>
              <a:xfrm>
                <a:off x="8436976" y="3367812"/>
                <a:ext cx="21223" cy="47940"/>
              </a:xfrm>
              <a:prstGeom prst="rect">
                <a:avLst/>
              </a:prstGeom>
              <a:solidFill>
                <a:srgbClr val="b3fffe"/>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12" name="Rectangle 108"/>
              <p:cNvSpPr/>
              <p:nvPr/>
            </p:nvSpPr>
            <p:spPr>
              <a:xfrm>
                <a:off x="8403371" y="3415753"/>
                <a:ext cx="31330" cy="13246"/>
              </a:xfrm>
              <a:prstGeom prst="rect">
                <a:avLst/>
              </a:prstGeom>
              <a:solidFill>
                <a:srgbClr val="b3b4ff"/>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sp>
            <p:nvSpPr>
              <p:cNvPr id="113" name="Rectangle 109"/>
              <p:cNvSpPr/>
              <p:nvPr/>
            </p:nvSpPr>
            <p:spPr>
              <a:xfrm>
                <a:off x="8434702" y="3415753"/>
                <a:ext cx="23497" cy="13246"/>
              </a:xfrm>
              <a:prstGeom prst="rect">
                <a:avLst/>
              </a:prstGeom>
              <a:solidFill>
                <a:srgbClr val="ffffa8"/>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0" rIns="0" bIns="0" rtlCol="0" anchor="ctr">
                <a:normAutofit/>
              </a:bodyPr>
              <a:lstStyle/>
              <a:p>
                <a:pPr algn="ctr"/>
                <a:endParaRPr lang="en-US" sz="800" dirty="0"/>
              </a:p>
            </p:txBody>
          </p:sp>
        </p:grpSp>
        <p:grpSp>
          <p:nvGrpSpPr>
            <p:cNvPr id="149" name="Group 13"/>
            <p:cNvGrpSpPr/>
            <p:nvPr/>
          </p:nvGrpSpPr>
          <p:grpSpPr>
            <a:xfrm>
              <a:off x="7189470" y="990600"/>
              <a:ext cx="1607058" cy="3429000"/>
              <a:chOff x="0" y="0"/>
              <a:chExt cx="0" cy="0"/>
            </a:xfrm>
          </p:grpSpPr>
          <p:sp>
            <p:nvSpPr>
              <p:cNvPr id="150" name="Rectangle 121"/>
              <p:cNvSpPr/>
              <p:nvPr/>
            </p:nvSpPr>
            <p:spPr>
              <a:xfrm>
                <a:off x="0" y="0"/>
                <a:ext cx="1607058" cy="3429000"/>
              </a:xfrm>
              <a:prstGeom prst="rect">
                <a:avLst/>
              </a:prstGeom>
              <a:solidFill>
                <a:schemeClr val="bg1"/>
              </a:solidFill>
              <a:ln w="3175">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2"/>
              <p:cNvGrpSpPr/>
              <p:nvPr/>
            </p:nvGrpSpPr>
            <p:grpSpPr>
              <a:xfrm>
                <a:off x="0" y="76200"/>
                <a:ext cx="1454658" cy="152400"/>
                <a:chOff x="0" y="0"/>
                <a:chExt cx="1454658" cy="152400"/>
              </a:xfrm>
            </p:grpSpPr>
            <p:sp>
              <p:nvSpPr>
                <p:cNvPr id="116" name="Rectangle 110"/>
                <p:cNvSpPr/>
                <p:nvPr/>
              </p:nvSpPr>
              <p:spPr>
                <a:xfrm>
                  <a:off x="76200" y="0"/>
                  <a:ext cx="152400" cy="152400"/>
                </a:xfrm>
                <a:prstGeom prst="rect">
                  <a:avLst/>
                </a:prstGeom>
                <a:solidFill>
                  <a:srgbClr val="b3f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0"/>
                <p:cNvSpPr txBox="1"/>
                <p:nvPr/>
              </p:nvSpPr>
              <p:spPr>
                <a:xfrm>
                  <a:off x="304800" y="0"/>
                  <a:ext cx="1371600" cy="123111"/>
                </a:xfrm>
                <a:prstGeom prst="rect">
                  <a:avLst/>
                </a:prstGeom>
                <a:noFill/>
              </p:spPr>
              <p:txBody>
                <a:bodyPr wrap="none" lIns="0" tIns="0" rIns="0" bIns="0" rtlCol="0">
                  <a:normAutofit/>
                </a:bodyPr>
                <a:lstStyle/>
                <a:p>
                  <a:r>
                    <a:rPr lang="en-US" sz="800" dirty="0" smtClean="0">
                      <a:solidFill>
                        <a:srgbClr val="474747"/>
                      </a:solidFill>
                    </a:rPr>
                    <a:t>sjemcrpa01, sjemcrpa02</a:t>
                  </a:r>
                  <a:endParaRPr lang="en-US" sz="800" dirty="0">
                    <a:solidFill>
                      <a:srgbClr val="474747"/>
                    </a:solidFill>
                  </a:endParaRPr>
                </a:p>
              </p:txBody>
            </p:sp>
          </p:grpSp>
          <p:grpSp>
            <p:nvGrpSpPr>
              <p:cNvPr id="119" name="Group 3"/>
              <p:cNvGrpSpPr/>
              <p:nvPr/>
            </p:nvGrpSpPr>
            <p:grpSpPr>
              <a:xfrm>
                <a:off x="0" y="228600"/>
                <a:ext cx="1454658" cy="152400"/>
                <a:chOff x="0" y="0"/>
                <a:chExt cx="1454658" cy="152400"/>
              </a:xfrm>
            </p:grpSpPr>
            <p:sp>
              <p:nvSpPr>
                <p:cNvPr id="119" name="Rectangle 111"/>
                <p:cNvSpPr/>
                <p:nvPr/>
              </p:nvSpPr>
              <p:spPr>
                <a:xfrm>
                  <a:off x="76200" y="152400"/>
                  <a:ext cx="152400" cy="152400"/>
                </a:xfrm>
                <a:prstGeom prst="rect">
                  <a:avLst/>
                </a:prstGeom>
                <a:solidFill>
                  <a:srgbClr val="fff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
                <p:cNvSpPr txBox="1"/>
                <p:nvPr/>
              </p:nvSpPr>
              <p:spPr>
                <a:xfrm>
                  <a:off x="304800" y="152400"/>
                  <a:ext cx="1371600" cy="123111"/>
                </a:xfrm>
                <a:prstGeom prst="rect">
                  <a:avLst/>
                </a:prstGeom>
                <a:noFill/>
              </p:spPr>
              <p:txBody>
                <a:bodyPr wrap="none" lIns="0" tIns="0" rIns="0" bIns="0" rtlCol="0">
                  <a:normAutofit/>
                </a:bodyPr>
                <a:lstStyle/>
                <a:p>
                  <a:r>
                    <a:rPr lang="en-US" sz="800" dirty="0" smtClean="0">
                      <a:solidFill>
                        <a:srgbClr val="474747"/>
                      </a:solidFill>
                    </a:rPr>
                    <a:t>sapqas01</a:t>
                  </a:r>
                  <a:endParaRPr lang="en-US" sz="800" dirty="0">
                    <a:solidFill>
                      <a:srgbClr val="474747"/>
                    </a:solidFill>
                  </a:endParaRPr>
                </a:p>
              </p:txBody>
            </p:sp>
          </p:grpSp>
          <p:grpSp>
            <p:nvGrpSpPr>
              <p:cNvPr id="122" name="Group 4"/>
              <p:cNvGrpSpPr/>
              <p:nvPr/>
            </p:nvGrpSpPr>
            <p:grpSpPr>
              <a:xfrm>
                <a:off x="0" y="381000"/>
                <a:ext cx="1454658" cy="152400"/>
                <a:chOff x="0" y="0"/>
                <a:chExt cx="1454658" cy="152400"/>
              </a:xfrm>
            </p:grpSpPr>
            <p:sp>
              <p:nvSpPr>
                <p:cNvPr id="122" name="Rectangle 112"/>
                <p:cNvSpPr/>
                <p:nvPr/>
              </p:nvSpPr>
              <p:spPr>
                <a:xfrm>
                  <a:off x="76200" y="304800"/>
                  <a:ext cx="152400" cy="152400"/>
                </a:xfrm>
                <a:prstGeom prst="rect">
                  <a:avLst/>
                </a:prstGeom>
                <a:solidFill>
                  <a:srgbClr val="feb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2"/>
                <p:cNvSpPr txBox="1"/>
                <p:nvPr/>
              </p:nvSpPr>
              <p:spPr>
                <a:xfrm>
                  <a:off x="304800" y="304800"/>
                  <a:ext cx="1371600" cy="123111"/>
                </a:xfrm>
                <a:prstGeom prst="rect">
                  <a:avLst/>
                </a:prstGeom>
                <a:noFill/>
              </p:spPr>
              <p:txBody>
                <a:bodyPr wrap="none" lIns="0" tIns="0" rIns="0" bIns="0" rtlCol="0">
                  <a:normAutofit/>
                </a:bodyPr>
                <a:lstStyle/>
                <a:p>
                  <a:r>
                    <a:rPr lang="en-US" sz="800" dirty="0" smtClean="0">
                      <a:solidFill>
                        <a:srgbClr val="474747"/>
                      </a:solidFill>
                    </a:rPr>
                    <a:t>bsmdbqa01</a:t>
                  </a:r>
                  <a:endParaRPr lang="en-US" sz="800" dirty="0">
                    <a:solidFill>
                      <a:srgbClr val="474747"/>
                    </a:solidFill>
                  </a:endParaRPr>
                </a:p>
              </p:txBody>
            </p:sp>
          </p:grpSp>
          <p:grpSp>
            <p:nvGrpSpPr>
              <p:cNvPr id="125" name="Group 5"/>
              <p:cNvGrpSpPr/>
              <p:nvPr/>
            </p:nvGrpSpPr>
            <p:grpSpPr>
              <a:xfrm>
                <a:off x="0" y="533400"/>
                <a:ext cx="1454658" cy="152400"/>
                <a:chOff x="0" y="0"/>
                <a:chExt cx="1454658" cy="152400"/>
              </a:xfrm>
            </p:grpSpPr>
            <p:sp>
              <p:nvSpPr>
                <p:cNvPr id="125" name="Rectangle 113"/>
                <p:cNvSpPr/>
                <p:nvPr/>
              </p:nvSpPr>
              <p:spPr>
                <a:xfrm>
                  <a:off x="76200" y="457200"/>
                  <a:ext cx="152400" cy="152400"/>
                </a:xfrm>
                <a:prstGeom prst="rect">
                  <a:avLst/>
                </a:prstGeom>
                <a:solidFill>
                  <a:srgbClr val="b3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3"/>
                <p:cNvSpPr txBox="1"/>
                <p:nvPr/>
              </p:nvSpPr>
              <p:spPr>
                <a:xfrm>
                  <a:off x="304800" y="457200"/>
                  <a:ext cx="1371600" cy="123111"/>
                </a:xfrm>
                <a:prstGeom prst="rect">
                  <a:avLst/>
                </a:prstGeom>
                <a:noFill/>
              </p:spPr>
              <p:txBody>
                <a:bodyPr wrap="none" lIns="0" tIns="0" rIns="0" bIns="0" rtlCol="0">
                  <a:normAutofit/>
                </a:bodyPr>
                <a:lstStyle/>
                <a:p>
                  <a:r>
                    <a:rPr lang="en-US" sz="800" dirty="0" smtClean="0">
                      <a:solidFill>
                        <a:srgbClr val="474747"/>
                      </a:solidFill>
                    </a:rPr>
                    <a:t>sjsqlqa10</a:t>
                  </a:r>
                  <a:endParaRPr lang="en-US" sz="800" dirty="0">
                    <a:solidFill>
                      <a:srgbClr val="474747"/>
                    </a:solidFill>
                  </a:endParaRPr>
                </a:p>
              </p:txBody>
            </p:sp>
          </p:grpSp>
          <p:grpSp>
            <p:nvGrpSpPr>
              <p:cNvPr id="128" name="Group 6"/>
              <p:cNvGrpSpPr/>
              <p:nvPr/>
            </p:nvGrpSpPr>
            <p:grpSpPr>
              <a:xfrm>
                <a:off x="0" y="685800"/>
                <a:ext cx="1454658" cy="152400"/>
                <a:chOff x="0" y="0"/>
                <a:chExt cx="1454658" cy="152400"/>
              </a:xfrm>
            </p:grpSpPr>
            <p:sp>
              <p:nvSpPr>
                <p:cNvPr id="128" name="Rectangle 114"/>
                <p:cNvSpPr/>
                <p:nvPr/>
              </p:nvSpPr>
              <p:spPr>
                <a:xfrm>
                  <a:off x="76200" y="609600"/>
                  <a:ext cx="152400" cy="152400"/>
                </a:xfrm>
                <a:prstGeom prst="rect">
                  <a:avLst/>
                </a:prstGeom>
                <a:solidFill>
                  <a:srgbClr val="1fa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4"/>
                <p:cNvSpPr txBox="1"/>
                <p:nvPr/>
              </p:nvSpPr>
              <p:spPr>
                <a:xfrm>
                  <a:off x="304800" y="609600"/>
                  <a:ext cx="1371600" cy="123111"/>
                </a:xfrm>
                <a:prstGeom prst="rect">
                  <a:avLst/>
                </a:prstGeom>
                <a:noFill/>
              </p:spPr>
              <p:txBody>
                <a:bodyPr wrap="none" lIns="0" tIns="0" rIns="0" bIns="0" rtlCol="0">
                  <a:normAutofit/>
                </a:bodyPr>
                <a:lstStyle/>
                <a:p>
                  <a:r>
                    <a:rPr lang="en-US" sz="800" dirty="0" smtClean="0">
                      <a:solidFill>
                        <a:srgbClr val="474747"/>
                      </a:solidFill>
                    </a:rPr>
                    <a:t>sapsb</a:t>
                  </a:r>
                  <a:endParaRPr lang="en-US" sz="800" dirty="0">
                    <a:solidFill>
                      <a:srgbClr val="474747"/>
                    </a:solidFill>
                  </a:endParaRPr>
                </a:p>
              </p:txBody>
            </p:sp>
          </p:grpSp>
          <p:grpSp>
            <p:nvGrpSpPr>
              <p:cNvPr id="131" name="Group 7"/>
              <p:cNvGrpSpPr/>
              <p:nvPr/>
            </p:nvGrpSpPr>
            <p:grpSpPr>
              <a:xfrm>
                <a:off x="0" y="838200"/>
                <a:ext cx="1454658" cy="152400"/>
                <a:chOff x="0" y="0"/>
                <a:chExt cx="1454658" cy="152400"/>
              </a:xfrm>
            </p:grpSpPr>
            <p:sp>
              <p:nvSpPr>
                <p:cNvPr id="131" name="Rectangle 115"/>
                <p:cNvSpPr/>
                <p:nvPr/>
              </p:nvSpPr>
              <p:spPr>
                <a:xfrm>
                  <a:off x="76200" y="762000"/>
                  <a:ext cx="152400" cy="152400"/>
                </a:xfrm>
                <a:prstGeom prst="rect">
                  <a:avLst/>
                </a:prstGeom>
                <a:solidFill>
                  <a:srgbClr val="b4f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5"/>
                <p:cNvSpPr txBox="1"/>
                <p:nvPr/>
              </p:nvSpPr>
              <p:spPr>
                <a:xfrm>
                  <a:off x="304800" y="762000"/>
                  <a:ext cx="1371600" cy="123111"/>
                </a:xfrm>
                <a:prstGeom prst="rect">
                  <a:avLst/>
                </a:prstGeom>
                <a:noFill/>
              </p:spPr>
              <p:txBody>
                <a:bodyPr wrap="none" lIns="0" tIns="0" rIns="0" bIns="0" rtlCol="0">
                  <a:normAutofit/>
                </a:bodyPr>
                <a:lstStyle/>
                <a:p>
                  <a:r>
                    <a:rPr lang="en-US" sz="800" dirty="0" smtClean="0">
                      <a:solidFill>
                        <a:srgbClr val="474747"/>
                      </a:solidFill>
                    </a:rPr>
                    <a:t>bsmtest</a:t>
                  </a:r>
                  <a:endParaRPr lang="en-US" sz="800" dirty="0">
                    <a:solidFill>
                      <a:srgbClr val="474747"/>
                    </a:solidFill>
                  </a:endParaRPr>
                </a:p>
              </p:txBody>
            </p:sp>
          </p:grpSp>
          <p:grpSp>
            <p:nvGrpSpPr>
              <p:cNvPr id="134" name="Group 8"/>
              <p:cNvGrpSpPr/>
              <p:nvPr/>
            </p:nvGrpSpPr>
            <p:grpSpPr>
              <a:xfrm>
                <a:off x="0" y="990600"/>
                <a:ext cx="1454658" cy="152400"/>
                <a:chOff x="0" y="0"/>
                <a:chExt cx="1454658" cy="152400"/>
              </a:xfrm>
            </p:grpSpPr>
            <p:sp>
              <p:nvSpPr>
                <p:cNvPr id="134" name="Rectangle 116"/>
                <p:cNvSpPr/>
                <p:nvPr/>
              </p:nvSpPr>
              <p:spPr>
                <a:xfrm>
                  <a:off x="76200" y="914400"/>
                  <a:ext cx="152400" cy="152400"/>
                </a:xfrm>
                <a:prstGeom prst="rect">
                  <a:avLst/>
                </a:prstGeom>
                <a:solidFill>
                  <a:srgbClr val="bcf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6"/>
                <p:cNvSpPr txBox="1"/>
                <p:nvPr/>
              </p:nvSpPr>
              <p:spPr>
                <a:xfrm>
                  <a:off x="304800" y="914400"/>
                  <a:ext cx="1371600" cy="123111"/>
                </a:xfrm>
                <a:prstGeom prst="rect">
                  <a:avLst/>
                </a:prstGeom>
                <a:noFill/>
              </p:spPr>
              <p:txBody>
                <a:bodyPr wrap="none" lIns="0" tIns="0" rIns="0" bIns="0" rtlCol="0">
                  <a:normAutofit/>
                </a:bodyPr>
                <a:lstStyle/>
                <a:p>
                  <a:r>
                    <a:rPr lang="en-US" sz="800" dirty="0" smtClean="0">
                      <a:solidFill>
                        <a:srgbClr val="474747"/>
                      </a:solidFill>
                    </a:rPr>
                    <a:t>vbsmdbqa</a:t>
                  </a:r>
                  <a:endParaRPr lang="en-US" sz="800" dirty="0">
                    <a:solidFill>
                      <a:srgbClr val="474747"/>
                    </a:solidFill>
                  </a:endParaRPr>
                </a:p>
              </p:txBody>
            </p:sp>
          </p:grpSp>
          <p:grpSp>
            <p:nvGrpSpPr>
              <p:cNvPr id="137" name="Group 9"/>
              <p:cNvGrpSpPr/>
              <p:nvPr/>
            </p:nvGrpSpPr>
            <p:grpSpPr>
              <a:xfrm>
                <a:off x="0" y="1143000"/>
                <a:ext cx="1454658" cy="152400"/>
                <a:chOff x="0" y="0"/>
                <a:chExt cx="1454658" cy="152400"/>
              </a:xfrm>
            </p:grpSpPr>
            <p:sp>
              <p:nvSpPr>
                <p:cNvPr id="137" name="Rectangle 117"/>
                <p:cNvSpPr/>
                <p:nvPr/>
              </p:nvSpPr>
              <p:spPr>
                <a:xfrm>
                  <a:off x="76200" y="1066800"/>
                  <a:ext cx="152400" cy="152400"/>
                </a:xfrm>
                <a:prstGeom prst="rect">
                  <a:avLst/>
                </a:prstGeom>
                <a:solidFill>
                  <a:srgbClr val="b3d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7"/>
                <p:cNvSpPr txBox="1"/>
                <p:nvPr/>
              </p:nvSpPr>
              <p:spPr>
                <a:xfrm>
                  <a:off x="304800" y="1066800"/>
                  <a:ext cx="1371600" cy="123111"/>
                </a:xfrm>
                <a:prstGeom prst="rect">
                  <a:avLst/>
                </a:prstGeom>
                <a:noFill/>
              </p:spPr>
              <p:txBody>
                <a:bodyPr wrap="none" lIns="0" tIns="0" rIns="0" bIns="0" rtlCol="0">
                  <a:normAutofit/>
                </a:bodyPr>
                <a:lstStyle/>
                <a:p>
                  <a:r>
                    <a:rPr lang="en-US" sz="800" dirty="0" smtClean="0">
                      <a:solidFill>
                        <a:srgbClr val="474747"/>
                      </a:solidFill>
                    </a:rPr>
                    <a:t>reldbdev</a:t>
                  </a:r>
                  <a:endParaRPr lang="en-US" sz="800" dirty="0">
                    <a:solidFill>
                      <a:srgbClr val="474747"/>
                    </a:solidFill>
                  </a:endParaRPr>
                </a:p>
              </p:txBody>
            </p:sp>
          </p:grpSp>
          <p:grpSp>
            <p:nvGrpSpPr>
              <p:cNvPr id="140" name="Group 10"/>
              <p:cNvGrpSpPr/>
              <p:nvPr/>
            </p:nvGrpSpPr>
            <p:grpSpPr>
              <a:xfrm>
                <a:off x="0" y="1295400"/>
                <a:ext cx="1454658" cy="152400"/>
                <a:chOff x="0" y="0"/>
                <a:chExt cx="1454658" cy="152400"/>
              </a:xfrm>
            </p:grpSpPr>
            <p:sp>
              <p:nvSpPr>
                <p:cNvPr id="140" name="Rectangle 118"/>
                <p:cNvSpPr/>
                <p:nvPr/>
              </p:nvSpPr>
              <p:spPr>
                <a:xfrm>
                  <a:off x="76200" y="1219200"/>
                  <a:ext cx="152400" cy="152400"/>
                </a:xfrm>
                <a:prstGeom prst="rect">
                  <a:avLst/>
                </a:prstGeom>
                <a:solidFill>
                  <a:srgbClr val="9ff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8"/>
                <p:cNvSpPr txBox="1"/>
                <p:nvPr/>
              </p:nvSpPr>
              <p:spPr>
                <a:xfrm>
                  <a:off x="304800" y="1219200"/>
                  <a:ext cx="1371600" cy="123111"/>
                </a:xfrm>
                <a:prstGeom prst="rect">
                  <a:avLst/>
                </a:prstGeom>
                <a:noFill/>
              </p:spPr>
              <p:txBody>
                <a:bodyPr wrap="none" lIns="0" tIns="0" rIns="0" bIns="0" rtlCol="0">
                  <a:normAutofit/>
                </a:bodyPr>
                <a:lstStyle/>
                <a:p>
                  <a:r>
                    <a:rPr lang="en-US" sz="800" dirty="0" smtClean="0">
                      <a:solidFill>
                        <a:srgbClr val="474747"/>
                      </a:solidFill>
                    </a:rPr>
                    <a:t>cdsdbqa</a:t>
                  </a:r>
                  <a:endParaRPr lang="en-US" sz="800" dirty="0">
                    <a:solidFill>
                      <a:srgbClr val="474747"/>
                    </a:solidFill>
                  </a:endParaRPr>
                </a:p>
              </p:txBody>
            </p:sp>
          </p:grpSp>
          <p:grpSp>
            <p:nvGrpSpPr>
              <p:cNvPr id="143" name="Group 11"/>
              <p:cNvGrpSpPr/>
              <p:nvPr/>
            </p:nvGrpSpPr>
            <p:grpSpPr>
              <a:xfrm>
                <a:off x="0" y="1447800"/>
                <a:ext cx="1454658" cy="152400"/>
                <a:chOff x="0" y="0"/>
                <a:chExt cx="1454658" cy="152400"/>
              </a:xfrm>
            </p:grpSpPr>
            <p:sp>
              <p:nvSpPr>
                <p:cNvPr id="143" name="Rectangle 119"/>
                <p:cNvSpPr/>
                <p:nvPr/>
              </p:nvSpPr>
              <p:spPr>
                <a:xfrm>
                  <a:off x="76200" y="1371600"/>
                  <a:ext cx="152400" cy="152400"/>
                </a:xfrm>
                <a:prstGeom prst="rect">
                  <a:avLst/>
                </a:prstGeom>
                <a:solidFill>
                  <a:srgbClr val="d7b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9"/>
                <p:cNvSpPr txBox="1"/>
                <p:nvPr/>
              </p:nvSpPr>
              <p:spPr>
                <a:xfrm>
                  <a:off x="304800" y="1371600"/>
                  <a:ext cx="1371600" cy="123111"/>
                </a:xfrm>
                <a:prstGeom prst="rect">
                  <a:avLst/>
                </a:prstGeom>
                <a:noFill/>
              </p:spPr>
              <p:txBody>
                <a:bodyPr wrap="none" lIns="0" tIns="0" rIns="0" bIns="0" rtlCol="0">
                  <a:normAutofit/>
                </a:bodyPr>
                <a:lstStyle/>
                <a:p>
                  <a:r>
                    <a:rPr lang="en-US" sz="800" dirty="0" smtClean="0">
                      <a:solidFill>
                        <a:srgbClr val="474747"/>
                      </a:solidFill>
                    </a:rPr>
                    <a:t>armstg01</a:t>
                  </a:r>
                  <a:endParaRPr lang="en-US" sz="800" dirty="0">
                    <a:solidFill>
                      <a:srgbClr val="474747"/>
                    </a:solidFill>
                  </a:endParaRPr>
                </a:p>
              </p:txBody>
            </p:sp>
          </p:grpSp>
          <p:grpSp>
            <p:nvGrpSpPr>
              <p:cNvPr id="146" name="Group 12"/>
              <p:cNvGrpSpPr/>
              <p:nvPr/>
            </p:nvGrpSpPr>
            <p:grpSpPr>
              <a:xfrm>
                <a:off x="0" y="1600200"/>
                <a:ext cx="1454658" cy="152400"/>
                <a:chOff x="0" y="0"/>
                <a:chExt cx="1454658" cy="152400"/>
              </a:xfrm>
            </p:grpSpPr>
            <p:sp>
              <p:nvSpPr>
                <p:cNvPr id="146" name="Rectangle 120"/>
                <p:cNvSpPr/>
                <p:nvPr/>
              </p:nvSpPr>
              <p:spPr>
                <a:xfrm>
                  <a:off x="76200" y="1524000"/>
                  <a:ext cx="152400" cy="152400"/>
                </a:xfrm>
                <a:prstGeom prst="rect">
                  <a:avLst/>
                </a:prstGeom>
                <a:solidFill>
                  <a:srgbClr val="b3b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0"/>
                <p:cNvSpPr txBox="1"/>
                <p:nvPr/>
              </p:nvSpPr>
              <p:spPr>
                <a:xfrm>
                  <a:off x="304800" y="1524000"/>
                  <a:ext cx="1371600" cy="123111"/>
                </a:xfrm>
                <a:prstGeom prst="rect">
                  <a:avLst/>
                </a:prstGeom>
                <a:noFill/>
              </p:spPr>
              <p:txBody>
                <a:bodyPr wrap="none" lIns="0" tIns="0" rIns="0" bIns="0" rtlCol="0">
                  <a:normAutofit/>
                </a:bodyPr>
                <a:lstStyle/>
                <a:p>
                  <a:r>
                    <a:rPr lang="en-US" sz="800" dirty="0" smtClean="0">
                      <a:solidFill>
                        <a:srgbClr val="474747"/>
                      </a:solidFill>
                    </a:rPr>
                    <a:t>dwdbqa</a:t>
                  </a:r>
                  <a:endParaRPr lang="en-US" sz="800" dirty="0">
                    <a:solidFill>
                      <a:srgbClr val="474747"/>
                    </a:solidFill>
                  </a:endParaRPr>
                </a:p>
              </p:txBody>
            </p:sp>
          </p:gr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Top Clients and LUNs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Scan Summary</a:t>
            </a:r>
            <a:endParaRPr lang="en-US" dirty="0"/>
          </a:p>
        </p:txBody>
      </p:sp>
      <p:graphicFrame>
        <p:nvGraphicFramePr>
          <p:cNvPr id="11" name="Content Placeholder 12"/>
          <p:cNvGraphicFramePr>
            <a:graphicFrameLocks noGrp="1"/>
          </p:cNvGraphicFramePr>
          <p:nvPr>
            <p:ph idx="10"/>
          </p:nvPr>
        </p:nvGraphicFramePr>
        <p:xfrm>
          <a:off x="381000" y="990600"/>
          <a:ext cx="8458206" cy="741680"/>
        </p:xfrm>
        <a:graphic>
          <a:graphicData uri="http://schemas.openxmlformats.org/drawingml/2006/table">
            <a:tbl>
              <a:tblPr firstRow="1" bandRow="1">
                <a:tableStyleId>{5C22544A-7EE6-4342-B048-85BDC9FD1C3A}</a:tableStyleId>
              </a:tblPr>
              <a:tblGrid>
                <a:gridCol w="1296708"/>
                <a:gridCol w="891708"/>
                <a:gridCol w="1229208"/>
                <a:gridCol w="1296708"/>
                <a:gridCol w="1285458"/>
                <a:gridCol w="1285458"/>
                <a:gridCol w="1172958"/>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Model</a:t>
                      </a:r>
                    </a:p>
                  </a:txBody>
                  <a:tcPr/>
                </a:tc>
                <a:tc>
                  <a:txBody>
                    <a:bodyPr/>
                    <a:lstStyle/>
                    <a:p>
                      <a:pPr algn="ctr"/>
                      <a:r>
                        <a:rPr lang="en-US" sz="800" smtClean="0">
                          <a:latin typeface="Calibri" pitchFamily="34" charset="0"/>
                        </a:rPr>
                        <a:t>Software Level</a:t>
                      </a:r>
                    </a:p>
                  </a:txBody>
                  <a:tcPr/>
                </a:tc>
                <a:tc>
                  <a:txBody>
                    <a:bodyPr/>
                    <a:lstStyle/>
                    <a:p>
                      <a:pPr algn="ctr"/>
                      <a:r>
                        <a:rPr lang="en-US" sz="800" smtClean="0">
                          <a:latin typeface="Calibri" pitchFamily="34" charset="0"/>
                        </a:rPr>
                        <a:t>Serial Number</a:t>
                      </a:r>
                    </a:p>
                  </a:txBody>
                  <a:tcPr/>
                </a:tc>
                <a:tc>
                  <a:txBody>
                    <a:bodyPr/>
                    <a:lstStyle/>
                    <a:p>
                      <a:pPr algn="ctr"/>
                      <a:r>
                        <a:rPr lang="en-US" sz="800" smtClean="0">
                          <a:latin typeface="Calibri" pitchFamily="34" charset="0"/>
                        </a:rPr>
                        <a:t>Start Date</a:t>
                      </a:r>
                    </a:p>
                  </a:txBody>
                  <a:tcPr/>
                </a:tc>
                <a:tc>
                  <a:txBody>
                    <a:bodyPr/>
                    <a:lstStyle/>
                    <a:p>
                      <a:pPr algn="ctr"/>
                      <a:r>
                        <a:rPr lang="en-US" sz="800" smtClean="0">
                          <a:latin typeface="Calibri" pitchFamily="34" charset="0"/>
                        </a:rPr>
                        <a:t>End Date</a:t>
                      </a:r>
                    </a:p>
                  </a:txBody>
                  <a:tcPr/>
                </a:tc>
                <a:tc>
                  <a:txBody>
                    <a:bodyPr/>
                    <a:lstStyle/>
                    <a:p>
                      <a:pPr algn="ctr"/>
                      <a:r>
                        <a:rPr lang="en-US" sz="800" smtClean="0">
                          <a:latin typeface="Calibri" pitchFamily="34" charset="0"/>
                        </a:rPr>
                        <a:t>Interval (min)</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VNX5800</a:t>
                      </a:r>
                    </a:p>
                  </a:txBody>
                  <a:tcPr/>
                </a:tc>
                <a:tc>
                  <a:txBody>
                    <a:bodyPr/>
                    <a:lstStyle/>
                    <a:p>
                      <a:pPr algn="l"/>
                      <a:r>
                        <a:rPr lang="en-US" sz="800" smtClean="0">
                          <a:latin typeface="Calibri" pitchFamily="34" charset="0"/>
                        </a:rPr>
                        <a:t>7.33.3.0.74</a:t>
                      </a:r>
                    </a:p>
                  </a:txBody>
                  <a:tcPr/>
                </a:tc>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2015-01-31 14:04</a:t>
                      </a:r>
                    </a:p>
                  </a:txBody>
                  <a:tcPr/>
                </a:tc>
                <a:tc>
                  <a:txBody>
                    <a:bodyPr/>
                    <a:lstStyle/>
                    <a:p>
                      <a:pPr algn="l"/>
                      <a:r>
                        <a:rPr lang="en-US" sz="800" smtClean="0">
                          <a:latin typeface="Calibri" pitchFamily="34" charset="0"/>
                        </a:rPr>
                        <a:t>2015-02-01 02:54</a:t>
                      </a:r>
                    </a:p>
                  </a:txBody>
                  <a:tcPr/>
                </a:tc>
                <a:tc>
                  <a:txBody>
                    <a:bodyPr/>
                    <a:lstStyle/>
                    <a:p>
                      <a:pPr algn="r"/>
                      <a:r>
                        <a:rPr lang="en-US" sz="800" smtClean="0">
                          <a:latin typeface="Calibri" pitchFamily="34" charset="0"/>
                        </a:rPr>
                        <a:t>5</a:t>
                      </a:r>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Top 15 LUNs by IOPS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485000"/>
                <a:gridCol w="707300"/>
                <a:gridCol w="707300"/>
                <a:gridCol w="639800"/>
                <a:gridCol w="921050"/>
                <a:gridCol w="921050"/>
                <a:gridCol w="786050"/>
                <a:gridCol w="741050"/>
                <a:gridCol w="864800"/>
                <a:gridCol w="684800"/>
              </a:tblGrid>
              <a:tr h="0">
                <a:tc>
                  <a:txBody>
                    <a:bodyPr/>
                    <a:lstStyle/>
                    <a:p>
                      <a:pPr algn="ctr"/>
                      <a:r>
                        <a:rPr lang="en-US" sz="800" smtClean="0">
                          <a:latin typeface="Calibri" pitchFamily="34" charset="0"/>
                        </a:rPr>
                        <a:t>LUN</a:t>
                      </a:r>
                    </a:p>
                  </a:txBody>
                  <a:tcPr/>
                </a:tc>
                <a:tc>
                  <a:txBody>
                    <a:bodyPr/>
                    <a:lstStyle/>
                    <a:p>
                      <a:pPr algn="ctr"/>
                      <a:r>
                        <a:rPr lang="en-US" sz="800" smtClean="0">
                          <a:latin typeface="Calibri" pitchFamily="34" charset="0"/>
                        </a:rPr>
                        <a:t>Front End IOPS - max</a:t>
                      </a:r>
                    </a:p>
                  </a:txBody>
                  <a:tcPr/>
                </a:tc>
                <a:tc>
                  <a:txBody>
                    <a:bodyPr/>
                    <a:lstStyle/>
                    <a:p>
                      <a:pPr algn="ctr"/>
                      <a:r>
                        <a:rPr lang="en-US" sz="800" smtClean="0">
                          <a:latin typeface="Calibri" pitchFamily="34" charset="0"/>
                        </a:rPr>
                        <a:t>Front End MBps - max</a:t>
                      </a:r>
                    </a:p>
                  </a:txBody>
                  <a:tcPr/>
                </a:tc>
                <a:tc>
                  <a:txBody>
                    <a:bodyPr/>
                    <a:lstStyle/>
                    <a:p>
                      <a:pPr algn="ctr"/>
                      <a:r>
                        <a:rPr lang="en-US" sz="800" smtClean="0">
                          <a:latin typeface="Calibri" pitchFamily="34" charset="0"/>
                        </a:rPr>
                        <a:t>Avg IO Size (KB) - avg</a:t>
                      </a:r>
                    </a:p>
                  </a:txBody>
                  <a:tcPr/>
                </a:tc>
                <a:tc>
                  <a:txBody>
                    <a:bodyPr/>
                    <a:lstStyle/>
                    <a:p>
                      <a:pPr algn="ctr"/>
                      <a:r>
                        <a:rPr lang="en-US" sz="800" smtClean="0">
                          <a:latin typeface="Calibri" pitchFamily="34" charset="0"/>
                        </a:rPr>
                        <a:t>Response Time (ms) - max</a:t>
                      </a:r>
                    </a:p>
                  </a:txBody>
                  <a:tcPr/>
                </a:tc>
                <a:tc>
                  <a:txBody>
                    <a:bodyPr/>
                    <a:lstStyle/>
                    <a:p>
                      <a:pPr algn="ctr"/>
                      <a:r>
                        <a:rPr lang="en-US" sz="800" smtClean="0">
                          <a:latin typeface="Calibri" pitchFamily="34" charset="0"/>
                        </a:rPr>
                        <a:t>Response Time (ms) - avg</a:t>
                      </a:r>
                    </a:p>
                  </a:txBody>
                  <a:tcPr/>
                </a:tc>
                <a:tc>
                  <a:txBody>
                    <a:bodyPr/>
                    <a:lstStyle/>
                    <a:p>
                      <a:pPr algn="ctr"/>
                      <a:r>
                        <a:rPr lang="en-US" sz="800" smtClean="0">
                          <a:latin typeface="Calibri" pitchFamily="34" charset="0"/>
                        </a:rPr>
                        <a:t>Queue Length - avg - max</a:t>
                      </a:r>
                    </a:p>
                  </a:txBody>
                  <a:tcPr/>
                </a:tc>
                <a:tc>
                  <a:txBody>
                    <a:bodyPr/>
                    <a:lstStyle/>
                    <a:p>
                      <a:pPr algn="ctr"/>
                      <a:r>
                        <a:rPr lang="en-US" sz="800" smtClean="0">
                          <a:latin typeface="Calibri" pitchFamily="34" charset="0"/>
                        </a:rPr>
                        <a:t>Cache Hit (%) - avg</a:t>
                      </a:r>
                    </a:p>
                  </a:txBody>
                  <a:tcPr/>
                </a:tc>
                <a:tc>
                  <a:txBody>
                    <a:bodyPr/>
                    <a:lstStyle/>
                    <a:p>
                      <a:pPr algn="ctr"/>
                      <a:r>
                        <a:rPr lang="en-US" sz="800" smtClean="0">
                          <a:latin typeface="Calibri" pitchFamily="34" charset="0"/>
                        </a:rPr>
                        <a:t>Prefetch Hit (%) - avg</a:t>
                      </a:r>
                    </a:p>
                  </a:txBody>
                  <a:tcPr/>
                </a:tc>
                <a:tc>
                  <a:txBody>
                    <a:bodyPr/>
                    <a:lstStyle/>
                    <a:p>
                      <a:pPr algn="ctr"/>
                      <a:r>
                        <a:rPr lang="en-US" sz="800" smtClean="0">
                          <a:latin typeface="Calibri" pitchFamily="34" charset="0"/>
                        </a:rPr>
                        <a:t>Read % - avg</a:t>
                      </a:r>
                    </a:p>
                  </a:txBody>
                  <a:tcPr/>
                </a:tc>
              </a:tr>
              <a:tr h="0">
                <a:tc>
                  <a:txBody>
                    <a:bodyPr/>
                    <a:lstStyle/>
                    <a:p>
                      <a:pPr algn="l"/>
                      <a:r>
                        <a:rPr lang="en-US" sz="800" smtClean="0">
                          <a:latin typeface="Calibri" pitchFamily="34" charset="0"/>
                        </a:rPr>
                        <a:t>VBSMBDPRD_Data_RPTGT_4</a:t>
                      </a:r>
                    </a:p>
                  </a:txBody>
                  <a:tcPr/>
                </a:tc>
                <a:tc>
                  <a:txBody>
                    <a:bodyPr/>
                    <a:lstStyle/>
                    <a:p>
                      <a:pPr algn="r"/>
                      <a:r>
                        <a:rPr lang="en-US" sz="800" smtClean="0">
                          <a:latin typeface="Calibri" pitchFamily="34" charset="0"/>
                        </a:rPr>
                        <a:t>2,990</a:t>
                      </a:r>
                    </a:p>
                  </a:txBody>
                  <a:tcPr/>
                </a:tc>
                <a:tc>
                  <a:txBody>
                    <a:bodyPr/>
                    <a:lstStyle/>
                    <a:p>
                      <a:pPr algn="r"/>
                      <a:r>
                        <a:rPr lang="en-US" sz="800" smtClean="0">
                          <a:latin typeface="Calibri" pitchFamily="34" charset="0"/>
                        </a:rPr>
                        <a:t>18</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50</a:t>
                      </a:r>
                    </a:p>
                  </a:txBody>
                  <a:tcPr/>
                </a:tc>
              </a:tr>
              <a:tr h="0">
                <a:tc>
                  <a:txBody>
                    <a:bodyPr/>
                    <a:lstStyle/>
                    <a:p>
                      <a:pPr algn="l"/>
                      <a:r>
                        <a:rPr lang="en-US" sz="800" smtClean="0">
                          <a:latin typeface="Calibri" pitchFamily="34" charset="0"/>
                        </a:rPr>
                        <a:t>DW_DATA_RPTGT_7</a:t>
                      </a:r>
                    </a:p>
                  </a:txBody>
                  <a:tcPr/>
                </a:tc>
                <a:tc>
                  <a:txBody>
                    <a:bodyPr/>
                    <a:lstStyle/>
                    <a:p>
                      <a:pPr algn="r"/>
                      <a:r>
                        <a:rPr lang="en-US" sz="800" smtClean="0">
                          <a:latin typeface="Calibri" pitchFamily="34" charset="0"/>
                        </a:rPr>
                        <a:t>2,005</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64</a:t>
                      </a:r>
                    </a:p>
                  </a:txBody>
                  <a:tcPr/>
                </a:tc>
              </a:tr>
              <a:tr h="0">
                <a:tc>
                  <a:txBody>
                    <a:bodyPr/>
                    <a:lstStyle/>
                    <a:p>
                      <a:pPr algn="l"/>
                      <a:r>
                        <a:rPr lang="en-US" sz="800" smtClean="0">
                          <a:latin typeface="Calibri" pitchFamily="34" charset="0"/>
                        </a:rPr>
                        <a:t>DW_DATA_RPTGT_3</a:t>
                      </a:r>
                    </a:p>
                  </a:txBody>
                  <a:tcPr/>
                </a:tc>
                <a:tc>
                  <a:txBody>
                    <a:bodyPr/>
                    <a:lstStyle/>
                    <a:p>
                      <a:pPr algn="r"/>
                      <a:r>
                        <a:rPr lang="en-US" sz="800" smtClean="0">
                          <a:latin typeface="Calibri" pitchFamily="34" charset="0"/>
                        </a:rPr>
                        <a:t>1,550</a:t>
                      </a:r>
                    </a:p>
                  </a:txBody>
                  <a:tcPr/>
                </a:tc>
                <a:tc>
                  <a:txBody>
                    <a:bodyPr/>
                    <a:lstStyle/>
                    <a:p>
                      <a:pPr algn="r"/>
                      <a:r>
                        <a:rPr lang="en-US" sz="800" smtClean="0">
                          <a:latin typeface="Calibri" pitchFamily="34" charset="0"/>
                        </a:rPr>
                        <a:t>57</a:t>
                      </a:r>
                    </a:p>
                  </a:txBody>
                  <a:tcPr/>
                </a:tc>
                <a:tc>
                  <a:txBody>
                    <a:bodyPr/>
                    <a:lstStyle/>
                    <a:p>
                      <a:pPr algn="r"/>
                      <a:r>
                        <a:rPr lang="en-US" sz="800" smtClean="0">
                          <a:latin typeface="Calibri" pitchFamily="34" charset="0"/>
                        </a:rPr>
                        <a:t>54</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64</a:t>
                      </a:r>
                    </a:p>
                  </a:txBody>
                  <a:tcPr/>
                </a:tc>
              </a:tr>
              <a:tr h="0">
                <a:tc>
                  <a:txBody>
                    <a:bodyPr/>
                    <a:lstStyle/>
                    <a:p>
                      <a:pPr algn="l"/>
                      <a:r>
                        <a:rPr lang="en-US" sz="800" smtClean="0">
                          <a:latin typeface="Calibri" pitchFamily="34" charset="0"/>
                        </a:rPr>
                        <a:t>CDS_LINUX_Data_RPTGT_4</a:t>
                      </a:r>
                    </a:p>
                  </a:txBody>
                  <a:tcPr/>
                </a:tc>
                <a:tc>
                  <a:txBody>
                    <a:bodyPr/>
                    <a:lstStyle/>
                    <a:p>
                      <a:pPr algn="r"/>
                      <a:r>
                        <a:rPr lang="en-US" sz="800" smtClean="0">
                          <a:latin typeface="Calibri" pitchFamily="34" charset="0"/>
                        </a:rPr>
                        <a:t>1,293</a:t>
                      </a:r>
                    </a:p>
                  </a:txBody>
                  <a:tcPr/>
                </a:tc>
                <a:tc>
                  <a:txBody>
                    <a:bodyPr/>
                    <a:lstStyle/>
                    <a:p>
                      <a:pPr algn="r"/>
                      <a:r>
                        <a:rPr lang="en-US" sz="800" smtClean="0">
                          <a:latin typeface="Calibri" pitchFamily="34" charset="0"/>
                        </a:rPr>
                        <a:t>75</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96</a:t>
                      </a:r>
                    </a:p>
                  </a:txBody>
                  <a:tcPr/>
                </a:tc>
              </a:tr>
              <a:tr h="0">
                <a:tc>
                  <a:txBody>
                    <a:bodyPr/>
                    <a:lstStyle/>
                    <a:p>
                      <a:pPr algn="l"/>
                      <a:r>
                        <a:rPr lang="en-US" sz="800" smtClean="0">
                          <a:latin typeface="Calibri" pitchFamily="34" charset="0"/>
                        </a:rPr>
                        <a:t>DW_DATA_RPTGT_4</a:t>
                      </a:r>
                    </a:p>
                  </a:txBody>
                  <a:tcPr/>
                </a:tc>
                <a:tc>
                  <a:txBody>
                    <a:bodyPr/>
                    <a:lstStyle/>
                    <a:p>
                      <a:pPr algn="r"/>
                      <a:r>
                        <a:rPr lang="en-US" sz="800" smtClean="0">
                          <a:latin typeface="Calibri" pitchFamily="34" charset="0"/>
                        </a:rPr>
                        <a:t>1,238</a:t>
                      </a:r>
                    </a:p>
                  </a:txBody>
                  <a:tcPr/>
                </a:tc>
                <a:tc>
                  <a:txBody>
                    <a:bodyPr/>
                    <a:lstStyle/>
                    <a:p>
                      <a:pPr algn="r"/>
                      <a:r>
                        <a:rPr lang="en-US" sz="800" smtClean="0">
                          <a:latin typeface="Calibri" pitchFamily="34" charset="0"/>
                        </a:rPr>
                        <a:t>28</a:t>
                      </a:r>
                    </a:p>
                  </a:txBody>
                  <a:tcPr/>
                </a:tc>
                <a:tc>
                  <a:txBody>
                    <a:bodyPr/>
                    <a:lstStyle/>
                    <a:p>
                      <a:pPr algn="r"/>
                      <a:r>
                        <a:rPr lang="en-US" sz="800" smtClean="0">
                          <a:latin typeface="Calibri" pitchFamily="34" charset="0"/>
                        </a:rPr>
                        <a:t>36</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35</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67</a:t>
                      </a:r>
                    </a:p>
                  </a:txBody>
                  <a:tcPr/>
                </a:tc>
              </a:tr>
              <a:tr h="0">
                <a:tc>
                  <a:txBody>
                    <a:bodyPr/>
                    <a:lstStyle/>
                    <a:p>
                      <a:pPr algn="l"/>
                      <a:r>
                        <a:rPr lang="en-US" sz="800" smtClean="0">
                          <a:latin typeface="Calibri" pitchFamily="34" charset="0"/>
                        </a:rPr>
                        <a:t>sjsqlqa10-data</a:t>
                      </a:r>
                    </a:p>
                  </a:txBody>
                  <a:tcPr/>
                </a:tc>
                <a:tc>
                  <a:txBody>
                    <a:bodyPr/>
                    <a:lstStyle/>
                    <a:p>
                      <a:pPr algn="r"/>
                      <a:r>
                        <a:rPr lang="en-US" sz="800" smtClean="0">
                          <a:latin typeface="Calibri" pitchFamily="34" charset="0"/>
                        </a:rPr>
                        <a:t>1,172</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8</a:t>
                      </a:r>
                    </a:p>
                  </a:txBody>
                  <a:tcPr/>
                </a:tc>
              </a:tr>
              <a:tr h="0">
                <a:tc>
                  <a:txBody>
                    <a:bodyPr/>
                    <a:lstStyle/>
                    <a:p>
                      <a:pPr algn="l"/>
                      <a:r>
                        <a:rPr lang="en-US" sz="800" smtClean="0">
                          <a:latin typeface="Calibri" pitchFamily="34" charset="0"/>
                        </a:rPr>
                        <a:t>CDS_LINUX_Data_RPTGT_3</a:t>
                      </a:r>
                    </a:p>
                  </a:txBody>
                  <a:tcPr/>
                </a:tc>
                <a:tc>
                  <a:txBody>
                    <a:bodyPr/>
                    <a:lstStyle/>
                    <a:p>
                      <a:pPr algn="r"/>
                      <a:r>
                        <a:rPr lang="en-US" sz="800" smtClean="0">
                          <a:latin typeface="Calibri" pitchFamily="34" charset="0"/>
                        </a:rPr>
                        <a:t>1,153</a:t>
                      </a:r>
                    </a:p>
                  </a:txBody>
                  <a:tcPr/>
                </a:tc>
                <a:tc>
                  <a:txBody>
                    <a:bodyPr/>
                    <a:lstStyle/>
                    <a:p>
                      <a:pPr algn="r"/>
                      <a:r>
                        <a:rPr lang="en-US" sz="800" smtClean="0">
                          <a:latin typeface="Calibri" pitchFamily="34" charset="0"/>
                        </a:rPr>
                        <a:t>22</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36</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71</a:t>
                      </a:r>
                    </a:p>
                  </a:txBody>
                  <a:tcPr/>
                </a:tc>
              </a:tr>
              <a:tr h="0">
                <a:tc>
                  <a:txBody>
                    <a:bodyPr/>
                    <a:lstStyle/>
                    <a:p>
                      <a:pPr algn="l"/>
                      <a:r>
                        <a:rPr lang="en-US" sz="800" smtClean="0">
                          <a:latin typeface="Calibri" pitchFamily="34" charset="0"/>
                        </a:rPr>
                        <a:t>CDS_LINUX_Data_RPTGT_1</a:t>
                      </a:r>
                    </a:p>
                  </a:txBody>
                  <a:tcPr/>
                </a:tc>
                <a:tc>
                  <a:txBody>
                    <a:bodyPr/>
                    <a:lstStyle/>
                    <a:p>
                      <a:pPr algn="r"/>
                      <a:r>
                        <a:rPr lang="en-US" sz="800" smtClean="0">
                          <a:latin typeface="Calibri" pitchFamily="34" charset="0"/>
                        </a:rPr>
                        <a:t>1,048</a:t>
                      </a:r>
                    </a:p>
                  </a:txBody>
                  <a:tcPr/>
                </a:tc>
                <a:tc>
                  <a:txBody>
                    <a:bodyPr/>
                    <a:lstStyle/>
                    <a:p>
                      <a:pPr algn="r"/>
                      <a:r>
                        <a:rPr lang="en-US" sz="800" smtClean="0">
                          <a:latin typeface="Calibri" pitchFamily="34" charset="0"/>
                        </a:rPr>
                        <a:t>54</a:t>
                      </a: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20</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74</a:t>
                      </a:r>
                    </a:p>
                  </a:txBody>
                  <a:tcPr/>
                </a:tc>
              </a:tr>
              <a:tr h="0">
                <a:tc>
                  <a:txBody>
                    <a:bodyPr/>
                    <a:lstStyle/>
                    <a:p>
                      <a:pPr algn="l"/>
                      <a:r>
                        <a:rPr lang="en-US" sz="800" smtClean="0">
                          <a:latin typeface="Calibri" pitchFamily="34" charset="0"/>
                        </a:rPr>
                        <a:t>BSMDBPRD_RP2TGT_0</a:t>
                      </a:r>
                    </a:p>
                  </a:txBody>
                  <a:tcPr/>
                </a:tc>
                <a:tc>
                  <a:txBody>
                    <a:bodyPr/>
                    <a:lstStyle/>
                    <a:p>
                      <a:pPr algn="r"/>
                      <a:r>
                        <a:rPr lang="en-US" sz="800" smtClean="0">
                          <a:latin typeface="Calibri" pitchFamily="34" charset="0"/>
                        </a:rPr>
                        <a:t>1,003</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7</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37</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51</a:t>
                      </a:r>
                    </a:p>
                  </a:txBody>
                  <a:tcPr/>
                </a:tc>
              </a:tr>
              <a:tr h="0">
                <a:tc>
                  <a:txBody>
                    <a:bodyPr/>
                    <a:lstStyle/>
                    <a:p>
                      <a:pPr algn="l"/>
                      <a:r>
                        <a:rPr lang="en-US" sz="800" smtClean="0">
                          <a:latin typeface="Calibri" pitchFamily="34" charset="0"/>
                        </a:rPr>
                        <a:t>DW_DATA_RPTGT_5</a:t>
                      </a:r>
                    </a:p>
                  </a:txBody>
                  <a:tcPr/>
                </a:tc>
                <a:tc>
                  <a:txBody>
                    <a:bodyPr/>
                    <a:lstStyle/>
                    <a:p>
                      <a:pPr algn="r"/>
                      <a:r>
                        <a:rPr lang="en-US" sz="800" smtClean="0">
                          <a:latin typeface="Calibri" pitchFamily="34" charset="0"/>
                        </a:rPr>
                        <a:t>1,002</a:t>
                      </a:r>
                    </a:p>
                  </a:txBody>
                  <a:tcPr/>
                </a:tc>
                <a:tc>
                  <a:txBody>
                    <a:bodyPr/>
                    <a:lstStyle/>
                    <a:p>
                      <a:pPr algn="r"/>
                      <a:r>
                        <a:rPr lang="en-US" sz="800" smtClean="0">
                          <a:latin typeface="Calibri" pitchFamily="34" charset="0"/>
                        </a:rPr>
                        <a:t>36</a:t>
                      </a:r>
                    </a:p>
                  </a:txBody>
                  <a:tcPr/>
                </a:tc>
                <a:tc>
                  <a:txBody>
                    <a:bodyPr/>
                    <a:lstStyle/>
                    <a:p>
                      <a:pPr algn="r"/>
                      <a:r>
                        <a:rPr lang="en-US" sz="800" smtClean="0">
                          <a:latin typeface="Calibri" pitchFamily="34" charset="0"/>
                        </a:rPr>
                        <a:t>44</a:t>
                      </a:r>
                    </a:p>
                  </a:txBody>
                  <a:tcPr/>
                </a:tc>
                <a:tc>
                  <a:txBody>
                    <a:bodyPr/>
                    <a:lstStyle/>
                    <a:p>
                      <a:pPr algn="r"/>
                      <a:r>
                        <a:rPr lang="en-US" sz="800" smtClean="0">
                          <a:latin typeface="Calibri" pitchFamily="34" charset="0"/>
                        </a:rPr>
                        <a:t>18</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64</a:t>
                      </a:r>
                    </a:p>
                  </a:txBody>
                  <a:tcPr/>
                </a:tc>
              </a:tr>
              <a:tr h="0">
                <a:tc>
                  <a:txBody>
                    <a:bodyPr/>
                    <a:lstStyle/>
                    <a:p>
                      <a:pPr algn="l"/>
                      <a:r>
                        <a:rPr lang="en-US" sz="800" smtClean="0">
                          <a:latin typeface="Calibri" pitchFamily="34" charset="0"/>
                        </a:rPr>
                        <a:t>RELDBPRD_RPTGT_1</a:t>
                      </a:r>
                    </a:p>
                  </a:txBody>
                  <a:tcPr/>
                </a:tc>
                <a:tc>
                  <a:txBody>
                    <a:bodyPr/>
                    <a:lstStyle/>
                    <a:p>
                      <a:pPr algn="r"/>
                      <a:r>
                        <a:rPr lang="en-US" sz="800" smtClean="0">
                          <a:latin typeface="Calibri" pitchFamily="34" charset="0"/>
                        </a:rPr>
                        <a:t>1,000</a:t>
                      </a:r>
                    </a:p>
                  </a:txBody>
                  <a:tcPr/>
                </a:tc>
                <a:tc>
                  <a:txBody>
                    <a:bodyPr/>
                    <a:lstStyle/>
                    <a:p>
                      <a:pPr algn="r"/>
                      <a:r>
                        <a:rPr lang="en-US" sz="800" smtClean="0">
                          <a:latin typeface="Calibri" pitchFamily="34" charset="0"/>
                        </a:rPr>
                        <a:t>8</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36</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70</a:t>
                      </a:r>
                    </a:p>
                  </a:txBody>
                  <a:tcPr/>
                </a:tc>
              </a:tr>
              <a:tr h="0">
                <a:tc>
                  <a:txBody>
                    <a:bodyPr/>
                    <a:lstStyle/>
                    <a:p>
                      <a:pPr algn="l"/>
                      <a:r>
                        <a:rPr lang="en-US" sz="800" smtClean="0">
                          <a:latin typeface="Calibri" pitchFamily="34" charset="0"/>
                        </a:rPr>
                        <a:t>BSMDBPRD_RP2TGT_1</a:t>
                      </a:r>
                    </a:p>
                  </a:txBody>
                  <a:tcPr/>
                </a:tc>
                <a:tc>
                  <a:txBody>
                    <a:bodyPr/>
                    <a:lstStyle/>
                    <a:p>
                      <a:pPr algn="r"/>
                      <a:r>
                        <a:rPr lang="en-US" sz="800" smtClean="0">
                          <a:latin typeface="Calibri" pitchFamily="34" charset="0"/>
                        </a:rPr>
                        <a:t>867</a:t>
                      </a:r>
                    </a:p>
                  </a:txBody>
                  <a:tcPr/>
                </a:tc>
                <a:tc>
                  <a:txBody>
                    <a:bodyPr/>
                    <a:lstStyle/>
                    <a:p>
                      <a:pPr algn="r"/>
                      <a:r>
                        <a:rPr lang="en-US" sz="800" smtClean="0">
                          <a:latin typeface="Calibri" pitchFamily="34" charset="0"/>
                        </a:rPr>
                        <a:t>19</a:t>
                      </a:r>
                    </a:p>
                  </a:txBody>
                  <a:tcPr/>
                </a:tc>
                <a:tc>
                  <a:txBody>
                    <a:bodyPr/>
                    <a:lstStyle/>
                    <a:p>
                      <a:pPr algn="r"/>
                      <a:r>
                        <a:rPr lang="en-US" sz="800" smtClean="0">
                          <a:latin typeface="Calibri" pitchFamily="34" charset="0"/>
                        </a:rPr>
                        <a:t>32</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35</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51</a:t>
                      </a:r>
                    </a:p>
                  </a:txBody>
                  <a:tcPr/>
                </a:tc>
              </a:tr>
              <a:tr h="0">
                <a:tc>
                  <a:txBody>
                    <a:bodyPr/>
                    <a:lstStyle/>
                    <a:p>
                      <a:pPr algn="l"/>
                      <a:r>
                        <a:rPr lang="en-US" sz="800" smtClean="0">
                          <a:latin typeface="Calibri" pitchFamily="34" charset="0"/>
                        </a:rPr>
                        <a:t>CDS_LINUX_Data_RPTGT_2</a:t>
                      </a:r>
                    </a:p>
                  </a:txBody>
                  <a:tcPr/>
                </a:tc>
                <a:tc>
                  <a:txBody>
                    <a:bodyPr/>
                    <a:lstStyle/>
                    <a:p>
                      <a:pPr algn="r"/>
                      <a:r>
                        <a:rPr lang="en-US" sz="800" smtClean="0">
                          <a:latin typeface="Calibri" pitchFamily="34" charset="0"/>
                        </a:rPr>
                        <a:t>799</a:t>
                      </a: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27</a:t>
                      </a:r>
                    </a:p>
                  </a:txBody>
                  <a:tcPr/>
                </a:tc>
                <a:tc>
                  <a:txBody>
                    <a:bodyPr/>
                    <a:lstStyle/>
                    <a:p>
                      <a:pPr algn="r"/>
                      <a:r>
                        <a:rPr lang="en-US" sz="800" smtClean="0">
                          <a:latin typeface="Calibri" pitchFamily="34" charset="0"/>
                        </a:rPr>
                        <a:t>39</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74</a:t>
                      </a:r>
                    </a:p>
                  </a:txBody>
                  <a:tcPr/>
                </a:tc>
              </a:tr>
              <a:tr h="0">
                <a:tc>
                  <a:txBody>
                    <a:bodyPr/>
                    <a:lstStyle/>
                    <a:p>
                      <a:pPr algn="l"/>
                      <a:r>
                        <a:rPr lang="en-US" sz="800" smtClean="0">
                          <a:latin typeface="Calibri" pitchFamily="34" charset="0"/>
                        </a:rPr>
                        <a:t>VBSMDBPRD_Data_RPTGT_5</a:t>
                      </a:r>
                    </a:p>
                  </a:txBody>
                  <a:tcPr/>
                </a:tc>
                <a:tc>
                  <a:txBody>
                    <a:bodyPr/>
                    <a:lstStyle/>
                    <a:p>
                      <a:pPr algn="r"/>
                      <a:r>
                        <a:rPr lang="en-US" sz="800" smtClean="0">
                          <a:latin typeface="Calibri" pitchFamily="34" charset="0"/>
                        </a:rPr>
                        <a:t>614</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30</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50</a:t>
                      </a:r>
                    </a:p>
                  </a:txBody>
                  <a:tcPr/>
                </a:tc>
              </a:tr>
              <a:tr h="0">
                <a:tc>
                  <a:txBody>
                    <a:bodyPr/>
                    <a:lstStyle/>
                    <a:p>
                      <a:pPr algn="l"/>
                      <a:r>
                        <a:rPr lang="en-US" sz="800" smtClean="0">
                          <a:latin typeface="Calibri" pitchFamily="34" charset="0"/>
                        </a:rPr>
                        <a:t>bsmtest-data_1</a:t>
                      </a:r>
                    </a:p>
                  </a:txBody>
                  <a:tcPr/>
                </a:tc>
                <a:tc>
                  <a:txBody>
                    <a:bodyPr/>
                    <a:lstStyle/>
                    <a:p>
                      <a:pPr algn="r"/>
                      <a:r>
                        <a:rPr lang="en-US" sz="800" smtClean="0">
                          <a:latin typeface="Calibri" pitchFamily="34" charset="0"/>
                        </a:rPr>
                        <a:t>606</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a:t>
                      </a:r>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Top 15 LUNs by MBPS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1417500"/>
                <a:gridCol w="714800"/>
                <a:gridCol w="714800"/>
                <a:gridCol w="647300"/>
                <a:gridCol w="928550"/>
                <a:gridCol w="928550"/>
                <a:gridCol w="793550"/>
                <a:gridCol w="748550"/>
                <a:gridCol w="872300"/>
                <a:gridCol w="692300"/>
              </a:tblGrid>
              <a:tr h="0">
                <a:tc>
                  <a:txBody>
                    <a:bodyPr/>
                    <a:lstStyle/>
                    <a:p>
                      <a:pPr algn="ctr"/>
                      <a:r>
                        <a:rPr lang="en-US" sz="800" smtClean="0">
                          <a:latin typeface="Calibri" pitchFamily="34" charset="0"/>
                        </a:rPr>
                        <a:t>LUN</a:t>
                      </a:r>
                    </a:p>
                  </a:txBody>
                  <a:tcPr/>
                </a:tc>
                <a:tc>
                  <a:txBody>
                    <a:bodyPr/>
                    <a:lstStyle/>
                    <a:p>
                      <a:pPr algn="ctr"/>
                      <a:r>
                        <a:rPr lang="en-US" sz="800" smtClean="0">
                          <a:latin typeface="Calibri" pitchFamily="34" charset="0"/>
                        </a:rPr>
                        <a:t>Front End MBps - max</a:t>
                      </a:r>
                    </a:p>
                  </a:txBody>
                  <a:tcPr/>
                </a:tc>
                <a:tc>
                  <a:txBody>
                    <a:bodyPr/>
                    <a:lstStyle/>
                    <a:p>
                      <a:pPr algn="ctr"/>
                      <a:r>
                        <a:rPr lang="en-US" sz="800" smtClean="0">
                          <a:latin typeface="Calibri" pitchFamily="34" charset="0"/>
                        </a:rPr>
                        <a:t>Front End IOPS - max</a:t>
                      </a:r>
                    </a:p>
                  </a:txBody>
                  <a:tcPr/>
                </a:tc>
                <a:tc>
                  <a:txBody>
                    <a:bodyPr/>
                    <a:lstStyle/>
                    <a:p>
                      <a:pPr algn="ctr"/>
                      <a:r>
                        <a:rPr lang="en-US" sz="800" smtClean="0">
                          <a:latin typeface="Calibri" pitchFamily="34" charset="0"/>
                        </a:rPr>
                        <a:t>Avg IO Size (KB) - avg</a:t>
                      </a:r>
                    </a:p>
                  </a:txBody>
                  <a:tcPr/>
                </a:tc>
                <a:tc>
                  <a:txBody>
                    <a:bodyPr/>
                    <a:lstStyle/>
                    <a:p>
                      <a:pPr algn="ctr"/>
                      <a:r>
                        <a:rPr lang="en-US" sz="800" smtClean="0">
                          <a:latin typeface="Calibri" pitchFamily="34" charset="0"/>
                        </a:rPr>
                        <a:t>Response Time (ms) - max</a:t>
                      </a:r>
                    </a:p>
                  </a:txBody>
                  <a:tcPr/>
                </a:tc>
                <a:tc>
                  <a:txBody>
                    <a:bodyPr/>
                    <a:lstStyle/>
                    <a:p>
                      <a:pPr algn="ctr"/>
                      <a:r>
                        <a:rPr lang="en-US" sz="800" smtClean="0">
                          <a:latin typeface="Calibri" pitchFamily="34" charset="0"/>
                        </a:rPr>
                        <a:t>Response Time (ms) - avg</a:t>
                      </a:r>
                    </a:p>
                  </a:txBody>
                  <a:tcPr/>
                </a:tc>
                <a:tc>
                  <a:txBody>
                    <a:bodyPr/>
                    <a:lstStyle/>
                    <a:p>
                      <a:pPr algn="ctr"/>
                      <a:r>
                        <a:rPr lang="en-US" sz="800" smtClean="0">
                          <a:latin typeface="Calibri" pitchFamily="34" charset="0"/>
                        </a:rPr>
                        <a:t>Queue Length - avg - max</a:t>
                      </a:r>
                    </a:p>
                  </a:txBody>
                  <a:tcPr/>
                </a:tc>
                <a:tc>
                  <a:txBody>
                    <a:bodyPr/>
                    <a:lstStyle/>
                    <a:p>
                      <a:pPr algn="ctr"/>
                      <a:r>
                        <a:rPr lang="en-US" sz="800" smtClean="0">
                          <a:latin typeface="Calibri" pitchFamily="34" charset="0"/>
                        </a:rPr>
                        <a:t>Cache Hit (%) - avg</a:t>
                      </a:r>
                    </a:p>
                  </a:txBody>
                  <a:tcPr/>
                </a:tc>
                <a:tc>
                  <a:txBody>
                    <a:bodyPr/>
                    <a:lstStyle/>
                    <a:p>
                      <a:pPr algn="ctr"/>
                      <a:r>
                        <a:rPr lang="en-US" sz="800" smtClean="0">
                          <a:latin typeface="Calibri" pitchFamily="34" charset="0"/>
                        </a:rPr>
                        <a:t>Prefetch Hit (%) - avg</a:t>
                      </a:r>
                    </a:p>
                  </a:txBody>
                  <a:tcPr/>
                </a:tc>
                <a:tc>
                  <a:txBody>
                    <a:bodyPr/>
                    <a:lstStyle/>
                    <a:p>
                      <a:pPr algn="ctr"/>
                      <a:r>
                        <a:rPr lang="en-US" sz="800" smtClean="0">
                          <a:latin typeface="Calibri" pitchFamily="34" charset="0"/>
                        </a:rPr>
                        <a:t>Read % - avg</a:t>
                      </a:r>
                    </a:p>
                  </a:txBody>
                  <a:tcPr/>
                </a:tc>
              </a:tr>
              <a:tr h="0">
                <a:tc>
                  <a:txBody>
                    <a:bodyPr/>
                    <a:lstStyle/>
                    <a:p>
                      <a:pPr algn="l"/>
                      <a:r>
                        <a:rPr lang="en-US" sz="800" smtClean="0">
                          <a:latin typeface="Calibri" pitchFamily="34" charset="0"/>
                        </a:rPr>
                        <a:t>CDS_LINUX_TGT_JVOL_3</a:t>
                      </a:r>
                    </a:p>
                  </a:txBody>
                  <a:tcPr/>
                </a:tc>
                <a:tc>
                  <a:txBody>
                    <a:bodyPr/>
                    <a:lstStyle/>
                    <a:p>
                      <a:pPr algn="r"/>
                      <a:r>
                        <a:rPr lang="en-US" sz="800" smtClean="0">
                          <a:latin typeface="Calibri" pitchFamily="34" charset="0"/>
                        </a:rPr>
                        <a:t>101</a:t>
                      </a:r>
                    </a:p>
                  </a:txBody>
                  <a:tcPr/>
                </a:tc>
                <a:tc>
                  <a:txBody>
                    <a:bodyPr/>
                    <a:lstStyle/>
                    <a:p>
                      <a:pPr algn="r"/>
                      <a:r>
                        <a:rPr lang="en-US" sz="800" smtClean="0">
                          <a:latin typeface="Calibri" pitchFamily="34" charset="0"/>
                        </a:rPr>
                        <a:t>206</a:t>
                      </a:r>
                    </a:p>
                  </a:txBody>
                  <a:tcPr/>
                </a:tc>
                <a:tc>
                  <a:txBody>
                    <a:bodyPr/>
                    <a:lstStyle/>
                    <a:p>
                      <a:pPr algn="r"/>
                      <a:r>
                        <a:rPr lang="en-US" sz="800" smtClean="0">
                          <a:latin typeface="Calibri" pitchFamily="34" charset="0"/>
                        </a:rPr>
                        <a:t>224</a:t>
                      </a:r>
                    </a:p>
                  </a:txBody>
                  <a:tcPr/>
                </a:tc>
                <a:tc>
                  <a:txBody>
                    <a:bodyPr/>
                    <a:lstStyle/>
                    <a:p>
                      <a:pPr algn="r"/>
                      <a:r>
                        <a:rPr lang="en-US" sz="800" smtClean="0">
                          <a:latin typeface="Calibri" pitchFamily="34" charset="0"/>
                        </a:rPr>
                        <a:t>33</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17</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68</a:t>
                      </a:r>
                    </a:p>
                  </a:txBody>
                  <a:tcPr/>
                </a:tc>
              </a:tr>
              <a:tr h="0">
                <a:tc>
                  <a:txBody>
                    <a:bodyPr/>
                    <a:lstStyle/>
                    <a:p>
                      <a:pPr algn="l"/>
                      <a:r>
                        <a:rPr lang="en-US" sz="800" smtClean="0">
                          <a:latin typeface="Calibri" pitchFamily="34" charset="0"/>
                        </a:rPr>
                        <a:t>bsmdbqa01_lun00</a:t>
                      </a:r>
                    </a:p>
                  </a:txBody>
                  <a:tcPr/>
                </a:tc>
                <a:tc>
                  <a:txBody>
                    <a:bodyPr/>
                    <a:lstStyle/>
                    <a:p>
                      <a:pPr algn="r"/>
                      <a:r>
                        <a:rPr lang="en-US" sz="800" smtClean="0">
                          <a:latin typeface="Calibri" pitchFamily="34" charset="0"/>
                        </a:rPr>
                        <a:t>82</a:t>
                      </a:r>
                    </a:p>
                  </a:txBody>
                  <a:tcPr/>
                </a:tc>
                <a:tc>
                  <a:txBody>
                    <a:bodyPr/>
                    <a:lstStyle/>
                    <a:p>
                      <a:pPr algn="r"/>
                      <a:r>
                        <a:rPr lang="en-US" sz="800" smtClean="0">
                          <a:latin typeface="Calibri" pitchFamily="34" charset="0"/>
                        </a:rPr>
                        <a:t>310</a:t>
                      </a:r>
                    </a:p>
                  </a:txBody>
                  <a:tcPr/>
                </a:tc>
                <a:tc>
                  <a:txBody>
                    <a:bodyPr/>
                    <a:lstStyle/>
                    <a:p>
                      <a:pPr algn="r"/>
                      <a:r>
                        <a:rPr lang="en-US" sz="800" smtClean="0">
                          <a:latin typeface="Calibri" pitchFamily="34" charset="0"/>
                        </a:rPr>
                        <a:t>133</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19</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33</a:t>
                      </a:r>
                    </a:p>
                  </a:txBody>
                  <a:tcPr/>
                </a:tc>
              </a:tr>
              <a:tr h="0">
                <a:tc>
                  <a:txBody>
                    <a:bodyPr/>
                    <a:lstStyle/>
                    <a:p>
                      <a:pPr algn="l"/>
                      <a:r>
                        <a:rPr lang="en-US" sz="800" smtClean="0">
                          <a:latin typeface="Calibri" pitchFamily="34" charset="0"/>
                        </a:rPr>
                        <a:t>DW_DATA_JVOL_6</a:t>
                      </a:r>
                    </a:p>
                  </a:txBody>
                  <a:tcPr/>
                </a:tc>
                <a:tc>
                  <a:txBody>
                    <a:bodyPr/>
                    <a:lstStyle/>
                    <a:p>
                      <a:pPr algn="r"/>
                      <a:r>
                        <a:rPr lang="en-US" sz="800" smtClean="0">
                          <a:latin typeface="Calibri" pitchFamily="34" charset="0"/>
                        </a:rPr>
                        <a:t>77</a:t>
                      </a:r>
                    </a:p>
                  </a:txBody>
                  <a:tcPr/>
                </a:tc>
                <a:tc>
                  <a:txBody>
                    <a:bodyPr/>
                    <a:lstStyle/>
                    <a:p>
                      <a:pPr algn="r"/>
                      <a:r>
                        <a:rPr lang="en-US" sz="800" smtClean="0">
                          <a:latin typeface="Calibri" pitchFamily="34" charset="0"/>
                        </a:rPr>
                        <a:t>159</a:t>
                      </a:r>
                    </a:p>
                  </a:txBody>
                  <a:tcPr/>
                </a:tc>
                <a:tc>
                  <a:txBody>
                    <a:bodyPr/>
                    <a:lstStyle/>
                    <a:p>
                      <a:pPr algn="r"/>
                      <a:r>
                        <a:rPr lang="en-US" sz="800" smtClean="0">
                          <a:latin typeface="Calibri" pitchFamily="34" charset="0"/>
                        </a:rPr>
                        <a:t>607</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37</a:t>
                      </a:r>
                    </a:p>
                  </a:txBody>
                  <a:tcPr/>
                </a:tc>
              </a:tr>
              <a:tr h="0">
                <a:tc>
                  <a:txBody>
                    <a:bodyPr/>
                    <a:lstStyle/>
                    <a:p>
                      <a:pPr algn="l"/>
                      <a:r>
                        <a:rPr lang="en-US" sz="800" smtClean="0">
                          <a:latin typeface="Calibri" pitchFamily="34" charset="0"/>
                        </a:rPr>
                        <a:t>DW_DATA_JVOL_5</a:t>
                      </a:r>
                    </a:p>
                  </a:txBody>
                  <a:tcPr/>
                </a:tc>
                <a:tc>
                  <a:txBody>
                    <a:bodyPr/>
                    <a:lstStyle/>
                    <a:p>
                      <a:pPr algn="r"/>
                      <a:r>
                        <a:rPr lang="en-US" sz="800" smtClean="0">
                          <a:latin typeface="Calibri" pitchFamily="34" charset="0"/>
                        </a:rPr>
                        <a:t>76</a:t>
                      </a:r>
                    </a:p>
                  </a:txBody>
                  <a:tcPr/>
                </a:tc>
                <a:tc>
                  <a:txBody>
                    <a:bodyPr/>
                    <a:lstStyle/>
                    <a:p>
                      <a:pPr algn="r"/>
                      <a:r>
                        <a:rPr lang="en-US" sz="800" smtClean="0">
                          <a:latin typeface="Calibri" pitchFamily="34" charset="0"/>
                        </a:rPr>
                        <a:t>158</a:t>
                      </a:r>
                    </a:p>
                  </a:txBody>
                  <a:tcPr/>
                </a:tc>
                <a:tc>
                  <a:txBody>
                    <a:bodyPr/>
                    <a:lstStyle/>
                    <a:p>
                      <a:pPr algn="r"/>
                      <a:r>
                        <a:rPr lang="en-US" sz="800" smtClean="0">
                          <a:latin typeface="Calibri" pitchFamily="34" charset="0"/>
                        </a:rPr>
                        <a:t>606</a:t>
                      </a:r>
                    </a:p>
                  </a:txBody>
                  <a:tcPr/>
                </a:tc>
                <a:tc>
                  <a:txBody>
                    <a:bodyPr/>
                    <a:lstStyle/>
                    <a:p>
                      <a:pPr algn="r"/>
                      <a:r>
                        <a:rPr lang="en-US" sz="800" smtClean="0">
                          <a:latin typeface="Calibri" pitchFamily="34" charset="0"/>
                        </a:rPr>
                        <a:t>17</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36</a:t>
                      </a:r>
                    </a:p>
                  </a:txBody>
                  <a:tcPr/>
                </a:tc>
              </a:tr>
              <a:tr h="0">
                <a:tc>
                  <a:txBody>
                    <a:bodyPr/>
                    <a:lstStyle/>
                    <a:p>
                      <a:pPr algn="l"/>
                      <a:r>
                        <a:rPr lang="en-US" sz="800" smtClean="0">
                          <a:latin typeface="Calibri" pitchFamily="34" charset="0"/>
                        </a:rPr>
                        <a:t>CDS_LINUX_Data_RPTGT_4</a:t>
                      </a:r>
                    </a:p>
                  </a:txBody>
                  <a:tcPr/>
                </a:tc>
                <a:tc>
                  <a:txBody>
                    <a:bodyPr/>
                    <a:lstStyle/>
                    <a:p>
                      <a:pPr algn="r"/>
                      <a:r>
                        <a:rPr lang="en-US" sz="800" smtClean="0">
                          <a:latin typeface="Calibri" pitchFamily="34" charset="0"/>
                        </a:rPr>
                        <a:t>75</a:t>
                      </a:r>
                    </a:p>
                  </a:txBody>
                  <a:tcPr/>
                </a:tc>
                <a:tc>
                  <a:txBody>
                    <a:bodyPr/>
                    <a:lstStyle/>
                    <a:p>
                      <a:pPr algn="r"/>
                      <a:r>
                        <a:rPr lang="en-US" sz="800" smtClean="0">
                          <a:latin typeface="Calibri" pitchFamily="34" charset="0"/>
                        </a:rPr>
                        <a:t>1,293</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6</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96</a:t>
                      </a:r>
                    </a:p>
                  </a:txBody>
                  <a:tcPr/>
                </a:tc>
              </a:tr>
              <a:tr h="0">
                <a:tc>
                  <a:txBody>
                    <a:bodyPr/>
                    <a:lstStyle/>
                    <a:p>
                      <a:pPr algn="l"/>
                      <a:r>
                        <a:rPr lang="en-US" sz="800" smtClean="0">
                          <a:latin typeface="Calibri" pitchFamily="34" charset="0"/>
                        </a:rPr>
                        <a:t>DW_DATA_RPTGT_3</a:t>
                      </a:r>
                    </a:p>
                  </a:txBody>
                  <a:tcPr/>
                </a:tc>
                <a:tc>
                  <a:txBody>
                    <a:bodyPr/>
                    <a:lstStyle/>
                    <a:p>
                      <a:pPr algn="r"/>
                      <a:r>
                        <a:rPr lang="en-US" sz="800" smtClean="0">
                          <a:latin typeface="Calibri" pitchFamily="34" charset="0"/>
                        </a:rPr>
                        <a:t>57</a:t>
                      </a:r>
                    </a:p>
                  </a:txBody>
                  <a:tcPr/>
                </a:tc>
                <a:tc>
                  <a:txBody>
                    <a:bodyPr/>
                    <a:lstStyle/>
                    <a:p>
                      <a:pPr algn="r"/>
                      <a:r>
                        <a:rPr lang="en-US" sz="800" smtClean="0">
                          <a:latin typeface="Calibri" pitchFamily="34" charset="0"/>
                        </a:rPr>
                        <a:t>1,550</a:t>
                      </a:r>
                    </a:p>
                  </a:txBody>
                  <a:tcPr/>
                </a:tc>
                <a:tc>
                  <a:txBody>
                    <a:bodyPr/>
                    <a:lstStyle/>
                    <a:p>
                      <a:pPr algn="r"/>
                      <a:r>
                        <a:rPr lang="en-US" sz="800" smtClean="0">
                          <a:latin typeface="Calibri" pitchFamily="34" charset="0"/>
                        </a:rPr>
                        <a:t>54</a:t>
                      </a:r>
                    </a:p>
                  </a:txBody>
                  <a:tcPr/>
                </a:tc>
                <a:tc>
                  <a:txBody>
                    <a:bodyPr/>
                    <a:lstStyle/>
                    <a:p>
                      <a:pPr algn="r"/>
                      <a:r>
                        <a:rPr lang="en-US" sz="800" smtClean="0">
                          <a:latin typeface="Calibri" pitchFamily="34" charset="0"/>
                        </a:rPr>
                        <a:t>11</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64</a:t>
                      </a:r>
                    </a:p>
                  </a:txBody>
                  <a:tcPr/>
                </a:tc>
              </a:tr>
              <a:tr h="0">
                <a:tc>
                  <a:txBody>
                    <a:bodyPr/>
                    <a:lstStyle/>
                    <a:p>
                      <a:pPr algn="l"/>
                      <a:r>
                        <a:rPr lang="en-US" sz="800" smtClean="0">
                          <a:latin typeface="Calibri" pitchFamily="34" charset="0"/>
                        </a:rPr>
                        <a:t>CDS_LINUX_Data_RPTGT_1</a:t>
                      </a:r>
                    </a:p>
                  </a:txBody>
                  <a:tcPr/>
                </a:tc>
                <a:tc>
                  <a:txBody>
                    <a:bodyPr/>
                    <a:lstStyle/>
                    <a:p>
                      <a:pPr algn="r"/>
                      <a:r>
                        <a:rPr lang="en-US" sz="800" smtClean="0">
                          <a:latin typeface="Calibri" pitchFamily="34" charset="0"/>
                        </a:rPr>
                        <a:t>54</a:t>
                      </a:r>
                    </a:p>
                  </a:txBody>
                  <a:tcPr/>
                </a:tc>
                <a:tc>
                  <a:txBody>
                    <a:bodyPr/>
                    <a:lstStyle/>
                    <a:p>
                      <a:pPr algn="r"/>
                      <a:r>
                        <a:rPr lang="en-US" sz="800" smtClean="0">
                          <a:latin typeface="Calibri" pitchFamily="34" charset="0"/>
                        </a:rPr>
                        <a:t>1,048</a:t>
                      </a: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20</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74</a:t>
                      </a:r>
                    </a:p>
                  </a:txBody>
                  <a:tcPr/>
                </a:tc>
              </a:tr>
              <a:tr h="0">
                <a:tc>
                  <a:txBody>
                    <a:bodyPr/>
                    <a:lstStyle/>
                    <a:p>
                      <a:pPr algn="l"/>
                      <a:r>
                        <a:rPr lang="en-US" sz="800" smtClean="0">
                          <a:latin typeface="Calibri" pitchFamily="34" charset="0"/>
                        </a:rPr>
                        <a:t>CDS_LINUX_TGT_JVOL_2</a:t>
                      </a:r>
                    </a:p>
                  </a:txBody>
                  <a:tcPr/>
                </a:tc>
                <a:tc>
                  <a:txBody>
                    <a:bodyPr/>
                    <a:lstStyle/>
                    <a:p>
                      <a:pPr algn="r"/>
                      <a:r>
                        <a:rPr lang="en-US" sz="800" smtClean="0">
                          <a:latin typeface="Calibri" pitchFamily="34" charset="0"/>
                        </a:rPr>
                        <a:t>52</a:t>
                      </a:r>
                    </a:p>
                  </a:txBody>
                  <a:tcPr/>
                </a:tc>
                <a:tc>
                  <a:txBody>
                    <a:bodyPr/>
                    <a:lstStyle/>
                    <a:p>
                      <a:pPr algn="r"/>
                      <a:r>
                        <a:rPr lang="en-US" sz="800" smtClean="0">
                          <a:latin typeface="Calibri" pitchFamily="34" charset="0"/>
                        </a:rPr>
                        <a:t>118</a:t>
                      </a:r>
                    </a:p>
                  </a:txBody>
                  <a:tcPr/>
                </a:tc>
                <a:tc>
                  <a:txBody>
                    <a:bodyPr/>
                    <a:lstStyle/>
                    <a:p>
                      <a:pPr algn="r"/>
                      <a:r>
                        <a:rPr lang="en-US" sz="800" smtClean="0">
                          <a:latin typeface="Calibri" pitchFamily="34" charset="0"/>
                        </a:rPr>
                        <a:t>318</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12</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8</a:t>
                      </a:r>
                    </a:p>
                  </a:txBody>
                  <a:tcPr/>
                </a:tc>
              </a:tr>
              <a:tr h="0">
                <a:tc>
                  <a:txBody>
                    <a:bodyPr/>
                    <a:lstStyle/>
                    <a:p>
                      <a:pPr algn="l"/>
                      <a:r>
                        <a:rPr lang="en-US" sz="800" smtClean="0">
                          <a:latin typeface="Calibri" pitchFamily="34" charset="0"/>
                        </a:rPr>
                        <a:t>CDS_LINUX_TGT_JVOL_1</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116</a:t>
                      </a:r>
                    </a:p>
                  </a:txBody>
                  <a:tcPr/>
                </a:tc>
                <a:tc>
                  <a:txBody>
                    <a:bodyPr/>
                    <a:lstStyle/>
                    <a:p>
                      <a:pPr algn="r"/>
                      <a:r>
                        <a:rPr lang="en-US" sz="800" smtClean="0">
                          <a:latin typeface="Calibri" pitchFamily="34" charset="0"/>
                        </a:rPr>
                        <a:t>257</a:t>
                      </a:r>
                    </a:p>
                  </a:txBody>
                  <a:tcPr/>
                </a:tc>
                <a:tc>
                  <a:txBody>
                    <a:bodyPr/>
                    <a:lstStyle/>
                    <a:p>
                      <a:pPr algn="r"/>
                      <a:r>
                        <a:rPr lang="en-US" sz="800" smtClean="0">
                          <a:latin typeface="Calibri" pitchFamily="34" charset="0"/>
                        </a:rPr>
                        <a:t>15</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10</a:t>
                      </a:r>
                    </a:p>
                  </a:txBody>
                  <a:tcPr/>
                </a:tc>
              </a:tr>
              <a:tr h="0">
                <a:tc>
                  <a:txBody>
                    <a:bodyPr/>
                    <a:lstStyle/>
                    <a:p>
                      <a:pPr algn="l"/>
                      <a:r>
                        <a:rPr lang="en-US" sz="800" smtClean="0">
                          <a:latin typeface="Calibri" pitchFamily="34" charset="0"/>
                        </a:rPr>
                        <a:t>bsmtest-data_1</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606</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4</a:t>
                      </a:r>
                    </a:p>
                  </a:txBody>
                  <a:tcPr/>
                </a:tc>
              </a:tr>
              <a:tr h="0">
                <a:tc>
                  <a:txBody>
                    <a:bodyPr/>
                    <a:lstStyle/>
                    <a:p>
                      <a:pPr algn="l"/>
                      <a:r>
                        <a:rPr lang="en-US" sz="800" smtClean="0">
                          <a:latin typeface="Calibri" pitchFamily="34" charset="0"/>
                        </a:rPr>
                        <a:t>VBSMDBPRD_TGT_JVOL_3</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96</a:t>
                      </a:r>
                    </a:p>
                  </a:txBody>
                  <a:tcPr/>
                </a:tc>
                <a:tc>
                  <a:txBody>
                    <a:bodyPr/>
                    <a:lstStyle/>
                    <a:p>
                      <a:pPr algn="r"/>
                      <a:r>
                        <a:rPr lang="en-US" sz="800" smtClean="0">
                          <a:latin typeface="Calibri" pitchFamily="34" charset="0"/>
                        </a:rPr>
                        <a:t>280</a:t>
                      </a:r>
                    </a:p>
                  </a:txBody>
                  <a:tcPr/>
                </a:tc>
                <a:tc>
                  <a:txBody>
                    <a:bodyPr/>
                    <a:lstStyle/>
                    <a:p>
                      <a:pPr algn="r"/>
                      <a:r>
                        <a:rPr lang="en-US" sz="800" smtClean="0">
                          <a:latin typeface="Calibri" pitchFamily="34" charset="0"/>
                        </a:rPr>
                        <a:t>17</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14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71</a:t>
                      </a:r>
                    </a:p>
                  </a:txBody>
                  <a:tcPr/>
                </a:tc>
              </a:tr>
              <a:tr h="0">
                <a:tc>
                  <a:txBody>
                    <a:bodyPr/>
                    <a:lstStyle/>
                    <a:p>
                      <a:pPr algn="l"/>
                      <a:r>
                        <a:rPr lang="en-US" sz="800" smtClean="0">
                          <a:latin typeface="Calibri" pitchFamily="34" charset="0"/>
                        </a:rPr>
                        <a:t>bsmtest-data_2</a:t>
                      </a:r>
                    </a:p>
                  </a:txBody>
                  <a:tcPr/>
                </a:tc>
                <a:tc>
                  <a:txBody>
                    <a:bodyPr/>
                    <a:lstStyle/>
                    <a:p>
                      <a:pPr algn="r"/>
                      <a:r>
                        <a:rPr lang="en-US" sz="800" smtClean="0">
                          <a:latin typeface="Calibri" pitchFamily="34" charset="0"/>
                        </a:rPr>
                        <a:t>44</a:t>
                      </a:r>
                    </a:p>
                  </a:txBody>
                  <a:tcPr/>
                </a:tc>
                <a:tc>
                  <a:txBody>
                    <a:bodyPr/>
                    <a:lstStyle/>
                    <a:p>
                      <a:pPr algn="r"/>
                      <a:r>
                        <a:rPr lang="en-US" sz="800" smtClean="0">
                          <a:latin typeface="Calibri" pitchFamily="34" charset="0"/>
                        </a:rPr>
                        <a:t>93</a:t>
                      </a:r>
                    </a:p>
                  </a:txBody>
                  <a:tcPr/>
                </a:tc>
                <a:tc>
                  <a:txBody>
                    <a:bodyPr/>
                    <a:lstStyle/>
                    <a:p>
                      <a:pPr algn="r"/>
                      <a:r>
                        <a:rPr lang="en-US" sz="800" smtClean="0">
                          <a:latin typeface="Calibri" pitchFamily="34" charset="0"/>
                        </a:rPr>
                        <a:t>13</a:t>
                      </a:r>
                    </a:p>
                  </a:txBody>
                  <a:tcPr/>
                </a:tc>
                <a:tc>
                  <a:txBody>
                    <a:bodyPr/>
                    <a:lstStyle/>
                    <a:p>
                      <a:pPr algn="r"/>
                      <a:r>
                        <a:rPr lang="en-US" sz="800" smtClean="0">
                          <a:latin typeface="Calibri" pitchFamily="34" charset="0"/>
                        </a:rPr>
                        <a:t>5</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3</a:t>
                      </a:r>
                    </a:p>
                  </a:txBody>
                  <a:tcPr/>
                </a:tc>
              </a:tr>
              <a:tr h="0">
                <a:tc>
                  <a:txBody>
                    <a:bodyPr/>
                    <a:lstStyle/>
                    <a:p>
                      <a:pPr algn="l"/>
                      <a:r>
                        <a:rPr lang="en-US" sz="800" smtClean="0">
                          <a:latin typeface="Calibri" pitchFamily="34" charset="0"/>
                        </a:rPr>
                        <a:t>VBSMDBPRD_TGT_JVOL_4</a:t>
                      </a:r>
                    </a:p>
                  </a:txBody>
                  <a:tcPr/>
                </a:tc>
                <a:tc>
                  <a:txBody>
                    <a:bodyPr/>
                    <a:lstStyle/>
                    <a:p>
                      <a:pPr algn="r"/>
                      <a:r>
                        <a:rPr lang="en-US" sz="800" smtClean="0">
                          <a:latin typeface="Calibri" pitchFamily="34" charset="0"/>
                        </a:rPr>
                        <a:t>37</a:t>
                      </a:r>
                    </a:p>
                  </a:txBody>
                  <a:tcPr/>
                </a:tc>
                <a:tc>
                  <a:txBody>
                    <a:bodyPr/>
                    <a:lstStyle/>
                    <a:p>
                      <a:pPr algn="r"/>
                      <a:r>
                        <a:rPr lang="en-US" sz="800" smtClean="0">
                          <a:latin typeface="Calibri" pitchFamily="34" charset="0"/>
                        </a:rPr>
                        <a:t>76</a:t>
                      </a:r>
                    </a:p>
                  </a:txBody>
                  <a:tcPr/>
                </a:tc>
                <a:tc>
                  <a:txBody>
                    <a:bodyPr/>
                    <a:lstStyle/>
                    <a:p>
                      <a:pPr algn="r"/>
                      <a:r>
                        <a:rPr lang="en-US" sz="800" smtClean="0">
                          <a:latin typeface="Calibri" pitchFamily="34" charset="0"/>
                        </a:rPr>
                        <a:t>148</a:t>
                      </a:r>
                    </a:p>
                  </a:txBody>
                  <a:tcPr/>
                </a:tc>
                <a:tc>
                  <a:txBody>
                    <a:bodyPr/>
                    <a:lstStyle/>
                    <a:p>
                      <a:pPr algn="r"/>
                      <a:r>
                        <a:rPr lang="en-US" sz="800" smtClean="0">
                          <a:latin typeface="Calibri" pitchFamily="34" charset="0"/>
                        </a:rPr>
                        <a:t>16</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15</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90</a:t>
                      </a:r>
                    </a:p>
                  </a:txBody>
                  <a:tcPr/>
                </a:tc>
              </a:tr>
              <a:tr h="0">
                <a:tc>
                  <a:txBody>
                    <a:bodyPr/>
                    <a:lstStyle/>
                    <a:p>
                      <a:pPr algn="l"/>
                      <a:r>
                        <a:rPr lang="en-US" sz="800" smtClean="0">
                          <a:latin typeface="Calibri" pitchFamily="34" charset="0"/>
                        </a:rPr>
                        <a:t>DW_DATA_RPTGT_5</a:t>
                      </a:r>
                    </a:p>
                  </a:txBody>
                  <a:tcPr/>
                </a:tc>
                <a:tc>
                  <a:txBody>
                    <a:bodyPr/>
                    <a:lstStyle/>
                    <a:p>
                      <a:pPr algn="r"/>
                      <a:r>
                        <a:rPr lang="en-US" sz="800" smtClean="0">
                          <a:latin typeface="Calibri" pitchFamily="34" charset="0"/>
                        </a:rPr>
                        <a:t>36</a:t>
                      </a:r>
                    </a:p>
                  </a:txBody>
                  <a:tcPr/>
                </a:tc>
                <a:tc>
                  <a:txBody>
                    <a:bodyPr/>
                    <a:lstStyle/>
                    <a:p>
                      <a:pPr algn="r"/>
                      <a:r>
                        <a:rPr lang="en-US" sz="800" smtClean="0">
                          <a:latin typeface="Calibri" pitchFamily="34" charset="0"/>
                        </a:rPr>
                        <a:t>1,002</a:t>
                      </a:r>
                    </a:p>
                  </a:txBody>
                  <a:tcPr/>
                </a:tc>
                <a:tc>
                  <a:txBody>
                    <a:bodyPr/>
                    <a:lstStyle/>
                    <a:p>
                      <a:pPr algn="r"/>
                      <a:r>
                        <a:rPr lang="en-US" sz="800" smtClean="0">
                          <a:latin typeface="Calibri" pitchFamily="34" charset="0"/>
                        </a:rPr>
                        <a:t>44</a:t>
                      </a:r>
                    </a:p>
                  </a:txBody>
                  <a:tcPr/>
                </a:tc>
                <a:tc>
                  <a:txBody>
                    <a:bodyPr/>
                    <a:lstStyle/>
                    <a:p>
                      <a:pPr algn="r"/>
                      <a:r>
                        <a:rPr lang="en-US" sz="800" smtClean="0">
                          <a:latin typeface="Calibri" pitchFamily="34" charset="0"/>
                        </a:rPr>
                        <a:t>18</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34</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64</a:t>
                      </a:r>
                    </a:p>
                  </a:txBody>
                  <a:tcPr/>
                </a:tc>
              </a:tr>
              <a:tr h="0">
                <a:tc>
                  <a:txBody>
                    <a:bodyPr/>
                    <a:lstStyle/>
                    <a:p>
                      <a:pPr algn="l"/>
                      <a:r>
                        <a:rPr lang="en-US" sz="800" smtClean="0">
                          <a:latin typeface="Calibri" pitchFamily="34" charset="0"/>
                        </a:rPr>
                        <a:t>CDS_LINUX_Data_RPTGT_2</a:t>
                      </a:r>
                    </a:p>
                  </a:txBody>
                  <a:tcPr/>
                </a:tc>
                <a:tc>
                  <a:txBody>
                    <a:bodyPr/>
                    <a:lstStyle/>
                    <a:p>
                      <a:pPr algn="r"/>
                      <a:r>
                        <a:rPr lang="en-US" sz="800" smtClean="0">
                          <a:latin typeface="Calibri" pitchFamily="34" charset="0"/>
                        </a:rPr>
                        <a:t>29</a:t>
                      </a:r>
                    </a:p>
                  </a:txBody>
                  <a:tcPr/>
                </a:tc>
                <a:tc>
                  <a:txBody>
                    <a:bodyPr/>
                    <a:lstStyle/>
                    <a:p>
                      <a:pPr algn="r"/>
                      <a:r>
                        <a:rPr lang="en-US" sz="800" smtClean="0">
                          <a:latin typeface="Calibri" pitchFamily="34" charset="0"/>
                        </a:rPr>
                        <a:t>799</a:t>
                      </a:r>
                    </a:p>
                  </a:txBody>
                  <a:tcPr/>
                </a:tc>
                <a:tc>
                  <a:txBody>
                    <a:bodyPr/>
                    <a:lstStyle/>
                    <a:p>
                      <a:pPr algn="r"/>
                      <a:r>
                        <a:rPr lang="en-US" sz="800" smtClean="0">
                          <a:latin typeface="Calibri" pitchFamily="34" charset="0"/>
                        </a:rPr>
                        <a:t>27</a:t>
                      </a:r>
                    </a:p>
                  </a:txBody>
                  <a:tcPr/>
                </a:tc>
                <a:tc>
                  <a:txBody>
                    <a:bodyPr/>
                    <a:lstStyle/>
                    <a:p>
                      <a:pPr algn="r"/>
                      <a:r>
                        <a:rPr lang="en-US" sz="800" smtClean="0">
                          <a:latin typeface="Calibri" pitchFamily="34" charset="0"/>
                        </a:rPr>
                        <a:t>39</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33</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74</a:t>
                      </a:r>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Conclusion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Findings: Good Response Time</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75000" lnSpcReduction="10000"/>
          </a:bodyPr>
          <a:lstStyle/>
          <a:p>
            <a:r>
              <a:rPr lang="en-US" dirty="0" smtClean="0" sz="2400">
                <a:solidFill>
                  <a:srgbClr val="717074"/>
                </a:solidFill>
              </a:rPr>
              <a:t>Finding</a:t>
            </a:r>
          </a:p>
          <a:p>
            <a:pPr lvl="1"/>
            <a:r>
              <a:rPr lang="en-US" dirty="0" smtClean="0" sz="2000">
                <a:solidFill>
                  <a:srgbClr val="717074"/>
                </a:solidFill>
              </a:rPr>
              <a:t>Peak response time of5.02ms was observed.95% of your IOs were serviced in3.56ms or less.</a:t>
            </a:r>
          </a:p>
          <a:p>
            <a:r>
              <a:rPr lang="en-US" dirty="0" smtClean="0" sz="2400">
                <a:solidFill>
                  <a:srgbClr val="717074"/>
                </a:solidFill>
              </a:rPr>
              <a:t>Impact</a:t>
            </a:r>
          </a:p>
          <a:p>
            <a:pPr lvl="1"/>
            <a:r>
              <a:rPr lang="en-US" dirty="0" smtClean="0" sz="2000">
                <a:solidFill>
                  <a:srgbClr val="717074"/>
                </a:solidFill>
              </a:rPr>
              <a:t>The impact of storage response time varies by application. Imbalanced storage arrays and drive contention can lead to hotspots on specific busy workloads.</a:t>
            </a:r>
          </a:p>
          <a:p>
            <a:r>
              <a:rPr lang="en-US" dirty="0" smtClean="0" sz="2400">
                <a:solidFill>
                  <a:srgbClr val="717074"/>
                </a:solidFill>
              </a:rPr>
              <a:t>Recommendation</a:t>
            </a:r>
          </a:p>
          <a:p>
            <a:pPr lvl="1"/>
            <a:r>
              <a:rPr lang="en-US" dirty="0" smtClean="0" sz="2000">
                <a:solidFill>
                  <a:srgbClr val="717074"/>
                </a:solidFill>
              </a:rPr>
              <a:t>Improving response time begins with ensuring you have a balanced, well-designed infrastructure. Leverage Flash technology to cut response times on the busiest workloads. Replace traditional RAID groups with storage pools.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Findings: High Skew</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75000" lnSpcReduction="10000"/>
          </a:bodyPr>
          <a:lstStyle/>
          <a:p>
            <a:r>
              <a:rPr lang="en-US" dirty="0" smtClean="0" sz="2400">
                <a:solidFill>
                  <a:srgbClr val="717074"/>
                </a:solidFill>
              </a:rPr>
              <a:t>Finding</a:t>
            </a:r>
          </a:p>
          <a:p>
            <a:pPr lvl="1"/>
            <a:r>
              <a:rPr lang="en-US" dirty="0" smtClean="0" sz="2000">
                <a:solidFill>
                  <a:srgbClr val="717074"/>
                </a:solidFill>
              </a:rPr>
              <a:t>At a coarse LUN level, your workload ishighly skewed. A large amount of IOs (86%) are going to a small number (15.3285%) of LUNs, with ahighcache hit rate of81.63%.</a:t>
            </a:r>
          </a:p>
          <a:p>
            <a:r>
              <a:rPr lang="en-US" dirty="0" smtClean="0" sz="2400">
                <a:solidFill>
                  <a:srgbClr val="717074"/>
                </a:solidFill>
              </a:rPr>
              <a:t>Impact</a:t>
            </a:r>
          </a:p>
          <a:p>
            <a:pPr lvl="1"/>
            <a:r>
              <a:rPr lang="en-US" dirty="0" smtClean="0" sz="2000">
                <a:solidFill>
                  <a:srgbClr val="717074"/>
                </a:solidFill>
              </a:rPr>
              <a:t>Skewed workloads are a good fit for tiered environments, where "hot" data can be placed on faster storage, and "cold" data can be placed on lower cost storage.</a:t>
            </a:r>
          </a:p>
          <a:p>
            <a:r>
              <a:rPr lang="en-US" dirty="0" smtClean="0" sz="2400">
                <a:solidFill>
                  <a:srgbClr val="717074"/>
                </a:solidFill>
              </a:rPr>
              <a:t>Recommendation</a:t>
            </a:r>
          </a:p>
          <a:p>
            <a:pPr lvl="1"/>
            <a:r>
              <a:rPr lang="en-US" dirty="0" smtClean="0" sz="2000">
                <a:solidFill>
                  <a:srgbClr val="717074"/>
                </a:solidFill>
              </a:rPr>
              <a:t>Tiered storage pools should be employed to promote the busiest workloads to the fastest storage, with the idle workloads on large capacity-oriented drives.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Findings: High Storage Density</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70833" lnSpcReduction="10000"/>
          </a:bodyPr>
          <a:lstStyle/>
          <a:p>
            <a:r>
              <a:rPr lang="en-US" dirty="0" smtClean="0" sz="2400">
                <a:solidFill>
                  <a:srgbClr val="717074"/>
                </a:solidFill>
              </a:rPr>
              <a:t>Finding</a:t>
            </a:r>
          </a:p>
          <a:p>
            <a:pPr lvl="1"/>
            <a:r>
              <a:rPr lang="en-US" dirty="0" smtClean="0" sz="2000">
                <a:solidFill>
                  <a:srgbClr val="717074"/>
                </a:solidFill>
              </a:rPr>
              <a:t>We found a storage density of7TB of allocated (LUN) data per shelf, with50TB of LUN data across106drives and7 enclosures.</a:t>
            </a:r>
          </a:p>
          <a:p>
            <a:r>
              <a:rPr lang="en-US" dirty="0" smtClean="0" sz="2400">
                <a:solidFill>
                  <a:srgbClr val="717074"/>
                </a:solidFill>
              </a:rPr>
              <a:t>Impact</a:t>
            </a:r>
          </a:p>
          <a:p>
            <a:pPr lvl="1"/>
            <a:r>
              <a:rPr lang="en-US" dirty="0" smtClean="0" sz="2000">
                <a:solidFill>
                  <a:srgbClr val="717074"/>
                </a:solidFill>
              </a:rPr>
              <a:t>Inefficient, low density environments increase power and cooling costs, as well as leading to more overhead and management.</a:t>
            </a:r>
          </a:p>
          <a:p>
            <a:r>
              <a:rPr lang="en-US" dirty="0" smtClean="0" sz="2400">
                <a:solidFill>
                  <a:srgbClr val="717074"/>
                </a:solidFill>
              </a:rPr>
              <a:t>Recommendation</a:t>
            </a:r>
          </a:p>
          <a:p>
            <a:pPr lvl="1"/>
            <a:r>
              <a:rPr lang="en-US" dirty="0" smtClean="0" sz="2000">
                <a:solidFill>
                  <a:srgbClr val="717074"/>
                </a:solidFill>
              </a:rPr>
              <a:t>Storing more data in a smaller footprint requires more IOPS in the same footprint. To achieve this, leverage dense drive enclosures for your performance-oriented workloads, and large-capacity NL-SAS drives for your capacity-oriented workloads.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Findings: Low CPU Utilization</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95833" lnSpcReduction="10000"/>
          </a:bodyPr>
          <a:lstStyle/>
          <a:p>
            <a:r>
              <a:rPr lang="en-US" dirty="0" smtClean="0" sz="2400">
                <a:solidFill>
                  <a:srgbClr val="717074"/>
                </a:solidFill>
              </a:rPr>
              <a:t>Finding</a:t>
            </a:r>
          </a:p>
          <a:p>
            <a:pPr lvl="1"/>
            <a:r>
              <a:rPr lang="en-US" dirty="0" smtClean="0" sz="2000">
                <a:solidFill>
                  <a:srgbClr val="717074"/>
                </a:solidFill>
              </a:rPr>
              <a:t>CPU Utilization peaked at14.48%.</a:t>
            </a:r>
          </a:p>
          <a:p>
            <a:r>
              <a:rPr lang="en-US" dirty="0" smtClean="0" sz="2400">
                <a:solidFill>
                  <a:srgbClr val="717074"/>
                </a:solidFill>
              </a:rPr>
              <a:t>Impact</a:t>
            </a:r>
          </a:p>
          <a:p>
            <a:pPr lvl="1"/>
            <a:r>
              <a:rPr lang="en-US" dirty="0" smtClean="0" sz="2000">
                <a:solidFill>
                  <a:srgbClr val="717074"/>
                </a:solidFill>
              </a:rPr>
              <a:t>Overloaded or imbalanced CPUs will adversely affect all storage operations, including IO response time and background activities.</a:t>
            </a:r>
          </a:p>
          <a:p>
            <a:r>
              <a:rPr lang="en-US" dirty="0" smtClean="0" sz="2400">
                <a:solidFill>
                  <a:srgbClr val="717074"/>
                </a:solidFill>
              </a:rPr>
              <a:t>Recommendation</a:t>
            </a:r>
          </a:p>
          <a:p>
            <a:pPr lvl="1"/>
            <a:r>
              <a:rPr lang="en-US" dirty="0" smtClean="0" sz="2000">
                <a:solidFill>
                  <a:srgbClr val="717074"/>
                </a:solidFill>
              </a:rPr>
              <a:t>CPU utilization is not a major concern at this time.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Appendix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Input Files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4184400"/>
                <a:gridCol w="2136900"/>
                <a:gridCol w="2136900"/>
              </a:tblGrid>
              <a:tr h="0">
                <a:tc>
                  <a:txBody>
                    <a:bodyPr/>
                    <a:lstStyle/>
                    <a:p>
                      <a:pPr algn="ctr"/>
                      <a:r>
                        <a:rPr lang="en-US" sz="800" smtClean="0">
                          <a:latin typeface="Calibri" pitchFamily="34" charset="0"/>
                        </a:rPr>
                        <a:t>Filename</a:t>
                      </a:r>
                    </a:p>
                  </a:txBody>
                  <a:tcPr/>
                </a:tc>
                <a:tc>
                  <a:txBody>
                    <a:bodyPr/>
                    <a:lstStyle/>
                    <a:p>
                      <a:pPr algn="ctr"/>
                      <a:r>
                        <a:rPr lang="en-US" sz="800" smtClean="0">
                          <a:latin typeface="Calibri" pitchFamily="34" charset="0"/>
                        </a:rPr>
                        <a:t>Start Date</a:t>
                      </a:r>
                    </a:p>
                  </a:txBody>
                  <a:tcPr/>
                </a:tc>
                <a:tc>
                  <a:txBody>
                    <a:bodyPr/>
                    <a:lstStyle/>
                    <a:p>
                      <a:pPr algn="ctr"/>
                      <a:r>
                        <a:rPr lang="en-US" sz="800" smtClean="0">
                          <a:latin typeface="Calibri" pitchFamily="34" charset="0"/>
                        </a:rPr>
                        <a:t>End Date</a:t>
                      </a:r>
                    </a:p>
                  </a:txBody>
                  <a:tcPr/>
                </a:tc>
              </a:tr>
              <a:tr h="0">
                <a:tc>
                  <a:txBody>
                    <a:bodyPr/>
                    <a:lstStyle/>
                    <a:p>
                      <a:pPr algn="l"/>
                      <a:r>
                        <a:rPr lang="en-US" sz="800" smtClean="0">
                          <a:latin typeface="Calibri" pitchFamily="34" charset="0"/>
                        </a:rPr>
                        <a:t>APM00140712253_SPA_2015-02-01_02-57-28-GMT_M08-00.nar</a:t>
                      </a:r>
                    </a:p>
                  </a:txBody>
                  <a:tcPr/>
                </a:tc>
                <a:tc>
                  <a:txBody>
                    <a:bodyPr/>
                    <a:lstStyle/>
                    <a:p>
                      <a:pPr algn="l"/>
                      <a:r>
                        <a:rPr lang="en-US" sz="800" smtClean="0">
                          <a:latin typeface="Calibri" pitchFamily="34" charset="0"/>
                        </a:rPr>
                        <a:t>2015-01-31 14:04</a:t>
                      </a:r>
                    </a:p>
                  </a:txBody>
                  <a:tcPr/>
                </a:tc>
                <a:tc>
                  <a:txBody>
                    <a:bodyPr/>
                    <a:lstStyle/>
                    <a:p>
                      <a:pPr algn="l"/>
                      <a:r>
                        <a:rPr lang="en-US" sz="800" smtClean="0">
                          <a:latin typeface="Calibri" pitchFamily="34" charset="0"/>
                        </a:rPr>
                        <a:t>2015-02-01 02:54</a:t>
                      </a:r>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Pools and LUNs
</a:t>
            </a:r>
            <a:endParaRPr lang="en-US" dirty="0"/>
          </a:p>
        </p:txBody>
      </p:sp>
      <p:graphicFrame>
        <p:nvGraphicFramePr>
          <p:cNvPr id="11" name="Content Placeholder 12"/>
          <p:cNvGraphicFramePr>
            <a:graphicFrameLocks noGrp="1"/>
          </p:cNvGraphicFramePr>
          <p:nvPr>
            <p:ph idx="10"/>
          </p:nvPr>
        </p:nvGraphicFramePr>
        <p:xfrm>
          <a:off x="379413" y="990600"/>
          <a:ext cx="8458202" cy="741680"/>
        </p:xfrm>
        <a:graphic>
          <a:graphicData uri="http://schemas.openxmlformats.org/drawingml/2006/table">
            <a:tbl>
              <a:tblPr firstRow="1" lastRow="1" bandRow="1">
                <a:tableStyleId>{5C22544A-7EE6-4342-B048-85BDC9FD1C3A}</a:tableStyleId>
              </a:tblPr>
              <a:tblGrid>
                <a:gridCol w="1583639"/>
                <a:gridCol w="2022389"/>
                <a:gridCol w="1684889"/>
                <a:gridCol w="2033639"/>
              </a:tblGrid>
              <a:tr h="0">
                <a:tc>
                  <a:txBody>
                    <a:bodyPr/>
                    <a:lstStyle/>
                    <a:p>
                      <a:pPr algn="ctr"/>
                      <a:r>
                        <a:rPr lang="en-US" sz="800" smtClean="0">
                          <a:latin typeface="Calibri" pitchFamily="34" charset="0"/>
                        </a:rPr>
                        <a:t>Type</a:t>
                      </a:r>
                    </a:p>
                  </a:txBody>
                  <a:tcPr/>
                </a:tc>
                <a:tc>
                  <a:txBody>
                    <a:bodyPr/>
                    <a:lstStyle/>
                    <a:p>
                      <a:pPr algn="ctr"/>
                      <a:r>
                        <a:rPr lang="en-US" sz="800" smtClean="0">
                          <a:latin typeface="Calibri" pitchFamily="34" charset="0"/>
                        </a:rPr>
                        <a:t>Capacity (TB)</a:t>
                      </a:r>
                    </a:p>
                  </a:txBody>
                  <a:tcPr/>
                </a:tc>
                <a:tc>
                  <a:txBody>
                    <a:bodyPr/>
                    <a:lstStyle/>
                    <a:p>
                      <a:pPr algn="ctr"/>
                      <a:r>
                        <a:rPr lang="en-US" sz="800" smtClean="0">
                          <a:latin typeface="Calibri" pitchFamily="34" charset="0"/>
                        </a:rPr>
                        <a:t># Luns</a:t>
                      </a:r>
                    </a:p>
                  </a:txBody>
                  <a:tcPr/>
                </a:tc>
                <a:tc>
                  <a:txBody>
                    <a:bodyPr/>
                    <a:lstStyle/>
                    <a:p>
                      <a:pPr algn="ctr"/>
                      <a:r>
                        <a:rPr lang="en-US" sz="800" smtClean="0">
                          <a:latin typeface="Calibri" pitchFamily="34" charset="0"/>
                        </a:rPr>
                        <a:t>Average IOPS</a:t>
                      </a:r>
                    </a:p>
                  </a:txBody>
                  <a:tcPr/>
                </a:tc>
              </a:tr>
              <a:tr h="0">
                <a:tc>
                  <a:txBody>
                    <a:bodyPr/>
                    <a:lstStyle/>
                    <a:p>
                      <a:pPr algn="l"/>
                      <a:r>
                        <a:rPr lang="en-US" sz="800" smtClean="0">
                          <a:latin typeface="Calibri" pitchFamily="34" charset="0"/>
                        </a:rPr>
                        <a:t>Thick</a:t>
                      </a:r>
                    </a:p>
                  </a:txBody>
                  <a:tcPr/>
                </a:tc>
                <a:tc>
                  <a:txBody>
                    <a:bodyPr/>
                    <a:lstStyle/>
                    <a:p>
                      <a:pPr algn="r"/>
                      <a:r>
                        <a:rPr lang="en-US" sz="800" smtClean="0">
                          <a:latin typeface="Calibri" pitchFamily="34" charset="0"/>
                        </a:rPr>
                        <a:t>30</a:t>
                      </a:r>
                    </a:p>
                  </a:txBody>
                  <a:tcPr/>
                </a:tc>
                <a:tc>
                  <a:txBody>
                    <a:bodyPr/>
                    <a:lstStyle/>
                    <a:p>
                      <a:pPr algn="r"/>
                      <a:r>
                        <a:rPr lang="en-US" sz="800" smtClean="0">
                          <a:latin typeface="Calibri" pitchFamily="34" charset="0"/>
                        </a:rPr>
                        <a:t>80</a:t>
                      </a:r>
                    </a:p>
                  </a:txBody>
                  <a:tcPr/>
                </a:tc>
                <a:tc>
                  <a:txBody>
                    <a:bodyPr/>
                    <a:lstStyle/>
                    <a:p>
                      <a:pPr algn="r"/>
                      <a:r>
                        <a:rPr lang="en-US" sz="800" smtClean="0">
                          <a:latin typeface="Calibri" pitchFamily="34" charset="0"/>
                        </a:rPr>
                        <a:t>4,018</a:t>
                      </a:r>
                    </a:p>
                  </a:txBody>
                  <a:tcPr/>
                </a:tc>
              </a:tr>
              <a:tr h="0">
                <a:tc>
                  <a:txBody>
                    <a:bodyPr/>
                    <a:lstStyle/>
                    <a:p>
                      <a:pPr algn="l"/>
                      <a:r>
                        <a:rPr lang="en-US" sz="800" smtClean="0">
                          <a:latin typeface="Calibri" pitchFamily="34" charset="0"/>
                        </a:rPr>
                        <a:t>Thin</a:t>
                      </a:r>
                    </a:p>
                  </a:txBody>
                  <a:tcPr/>
                </a:tc>
                <a:tc>
                  <a:txBody>
                    <a:bodyPr/>
                    <a:lstStyle/>
                    <a:p>
                      <a:pPr algn="r"/>
                      <a:r>
                        <a:rPr lang="en-US" sz="800" smtClean="0">
                          <a:latin typeface="Calibri" pitchFamily="34" charset="0"/>
                        </a:rPr>
                        <a:t>20</a:t>
                      </a:r>
                    </a:p>
                  </a:txBody>
                  <a:tcPr/>
                </a:tc>
                <a:tc>
                  <a:txBody>
                    <a:bodyPr/>
                    <a:lstStyle/>
                    <a:p>
                      <a:pPr algn="r"/>
                      <a:r>
                        <a:rPr lang="en-US" sz="800" smtClean="0">
                          <a:latin typeface="Calibri" pitchFamily="34" charset="0"/>
                        </a:rPr>
                        <a:t>57</a:t>
                      </a:r>
                    </a:p>
                  </a:txBody>
                  <a:tcPr/>
                </a:tc>
                <a:tc>
                  <a:txBody>
                    <a:bodyPr/>
                    <a:lstStyle/>
                    <a:p>
                      <a:pPr algn="r"/>
                      <a:r>
                        <a:rPr lang="en-US" sz="800" smtClean="0">
                          <a:latin typeface="Calibri" pitchFamily="34" charset="0"/>
                        </a:rPr>
                        <a:t>863</a:t>
                      </a:r>
                    </a:p>
                  </a:txBody>
                  <a:tcPr/>
                </a:tc>
              </a:tr>
              <a:tr h="0">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137</a:t>
                      </a:r>
                    </a:p>
                  </a:txBody>
                  <a:tcPr/>
                </a:tc>
                <a:tc>
                  <a:txBody>
                    <a:bodyPr/>
                    <a:lstStyle/>
                    <a:p>
                      <a:pPr algn="r"/>
                      <a:r>
                        <a:rPr lang="en-US" sz="800" smtClean="0">
                          <a:latin typeface="Calibri" pitchFamily="34" charset="0"/>
                        </a:rPr>
                        <a:t>4,881</a:t>
                      </a:r>
                    </a:p>
                  </a:txBody>
                  <a:tcPr/>
                </a:tc>
              </a:tr>
            </a:tbl>
          </a:graphicData>
        </a:graphic>
      </p:graphicFrame>
      <p:graphicFrame>
        <p:nvGraphicFramePr>
          <p:cNvPr id="12" name="Content Placeholder 13"/>
          <p:cNvGraphicFramePr>
            <a:graphicFrameLocks noGrp="1"/>
          </p:cNvGraphicFramePr>
          <p:nvPr>
            <p:ph idx="11"/>
          </p:nvPr>
        </p:nvGraphicFramePr>
        <p:xfrm>
          <a:off x="384175" y="2770188"/>
          <a:ext cx="8458200" cy="741680"/>
        </p:xfrm>
        <a:graphic>
          <a:graphicData uri="http://schemas.openxmlformats.org/drawingml/2006/table">
            <a:tbl>
              <a:tblPr firstRow="1" lastRow="1" bandRow="1">
                <a:tableStyleId>{5C22544A-7EE6-4342-B048-85BDC9FD1C3A}</a:tableStyleId>
              </a:tblPr>
              <a:tblGrid>
                <a:gridCol w="2188890"/>
                <a:gridCol w="1367640"/>
                <a:gridCol w="1525140"/>
                <a:gridCol w="1986390"/>
                <a:gridCol w="1390140"/>
              </a:tblGrid>
              <a:tr h="0">
                <a:tc>
                  <a:txBody>
                    <a:bodyPr/>
                    <a:lstStyle/>
                    <a:p>
                      <a:pPr algn="ctr"/>
                      <a:r>
                        <a:rPr lang="en-US" sz="800" smtClean="0">
                          <a:latin typeface="Calibri" pitchFamily="34" charset="0"/>
                        </a:rPr>
                        <a:t>Parent</a:t>
                      </a:r>
                    </a:p>
                  </a:txBody>
                  <a:tcPr/>
                </a:tc>
                <a:tc>
                  <a:txBody>
                    <a:bodyPr/>
                    <a:lstStyle/>
                    <a:p>
                      <a:pPr algn="ctr"/>
                      <a:r>
                        <a:rPr lang="en-US" sz="800" smtClean="0">
                          <a:latin typeface="Calibri" pitchFamily="34" charset="0"/>
                        </a:rPr>
                        <a:t># Luns</a:t>
                      </a:r>
                    </a:p>
                  </a:txBody>
                  <a:tcPr/>
                </a:tc>
                <a:tc>
                  <a:txBody>
                    <a:bodyPr/>
                    <a:lstStyle/>
                    <a:p>
                      <a:pPr algn="ctr"/>
                      <a:r>
                        <a:rPr lang="en-US" sz="800" smtClean="0">
                          <a:latin typeface="Calibri" pitchFamily="34" charset="0"/>
                        </a:rPr>
                        <a:t>LUNs (TB)</a:t>
                      </a:r>
                    </a:p>
                  </a:txBody>
                  <a:tcPr/>
                </a:tc>
                <a:tc>
                  <a:txBody>
                    <a:bodyPr/>
                    <a:lstStyle/>
                    <a:p>
                      <a:pPr algn="ctr"/>
                      <a:r>
                        <a:rPr lang="en-US" sz="800" smtClean="0">
                          <a:latin typeface="Calibri" pitchFamily="34" charset="0"/>
                        </a:rPr>
                        <a:t>Used Capacity (TB)</a:t>
                      </a:r>
                    </a:p>
                  </a:txBody>
                  <a:tcPr/>
                </a:tc>
                <a:tc>
                  <a:txBody>
                    <a:bodyPr/>
                    <a:lstStyle/>
                    <a:p>
                      <a:pPr algn="ctr"/>
                      <a:r>
                        <a:rPr lang="en-US" sz="800" smtClean="0">
                          <a:latin typeface="Calibri" pitchFamily="34" charset="0"/>
                        </a:rPr>
                        <a:t>% IOPS</a:t>
                      </a:r>
                    </a:p>
                  </a:txBody>
                  <a:tcPr/>
                </a:tc>
              </a:tr>
              <a:tr h="0">
                <a:tc>
                  <a:txBody>
                    <a:bodyPr/>
                    <a:lstStyle/>
                    <a:p>
                      <a:pPr algn="l"/>
                      <a:r>
                        <a:rPr lang="en-US" sz="800" smtClean="0">
                          <a:latin typeface="Calibri" pitchFamily="34" charset="0"/>
                        </a:rPr>
                        <a:t>Pool 0 - Recoverpoint JVol</a:t>
                      </a:r>
                    </a:p>
                  </a:txBody>
                  <a:tcPr/>
                </a:tc>
                <a:tc>
                  <a:txBody>
                    <a:bodyPr/>
                    <a:lstStyle/>
                    <a:p>
                      <a:pPr algn="r"/>
                      <a:r>
                        <a:rPr lang="en-US" sz="800" smtClean="0">
                          <a:latin typeface="Calibri" pitchFamily="34" charset="0"/>
                        </a:rPr>
                        <a:t>21</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3</a:t>
                      </a:r>
                    </a:p>
                  </a:txBody>
                  <a:tcPr/>
                </a:tc>
                <a:tc>
                  <a:txBody>
                    <a:bodyPr/>
                    <a:lstStyle/>
                    <a:p>
                      <a:pPr algn="r"/>
                      <a:r>
                        <a:rPr lang="en-US" sz="800" smtClean="0">
                          <a:latin typeface="Calibri" pitchFamily="34" charset="0"/>
                        </a:rPr>
                        <a:t>2</a:t>
                      </a:r>
                    </a:p>
                  </a:txBody>
                  <a:tcPr/>
                </a:tc>
              </a:tr>
              <a:tr h="0">
                <a:tc>
                  <a:txBody>
                    <a:bodyPr/>
                    <a:lstStyle/>
                    <a:p>
                      <a:pPr algn="l"/>
                      <a:r>
                        <a:rPr lang="en-US" sz="800" smtClean="0">
                          <a:latin typeface="Calibri" pitchFamily="34" charset="0"/>
                        </a:rPr>
                        <a:t>Pool 1</a:t>
                      </a:r>
                    </a:p>
                  </a:txBody>
                  <a:tcPr/>
                </a:tc>
                <a:tc>
                  <a:txBody>
                    <a:bodyPr/>
                    <a:lstStyle/>
                    <a:p>
                      <a:pPr algn="r"/>
                      <a:r>
                        <a:rPr lang="en-US" sz="800" smtClean="0">
                          <a:latin typeface="Calibri" pitchFamily="34" charset="0"/>
                        </a:rPr>
                        <a:t>116</a:t>
                      </a:r>
                    </a:p>
                  </a:txBody>
                  <a:tcPr/>
                </a:tc>
                <a:tc>
                  <a:txBody>
                    <a:bodyPr/>
                    <a:lstStyle/>
                    <a:p>
                      <a:pPr algn="r"/>
                      <a:r>
                        <a:rPr lang="en-US" sz="800" smtClean="0">
                          <a:latin typeface="Calibri" pitchFamily="34" charset="0"/>
                        </a:rPr>
                        <a:t>47</a:t>
                      </a:r>
                    </a:p>
                  </a:txBody>
                  <a:tcPr/>
                </a:tc>
                <a:tc>
                  <a:txBody>
                    <a:bodyPr/>
                    <a:lstStyle/>
                    <a:p>
                      <a:pPr algn="r"/>
                      <a:r>
                        <a:rPr lang="en-US" sz="800" smtClean="0">
                          <a:latin typeface="Calibri" pitchFamily="34" charset="0"/>
                        </a:rPr>
                        <a:t>47</a:t>
                      </a:r>
                    </a:p>
                  </a:txBody>
                  <a:tcPr/>
                </a:tc>
                <a:tc>
                  <a:txBody>
                    <a:bodyPr/>
                    <a:lstStyle/>
                    <a:p>
                      <a:pPr algn="r"/>
                      <a:r>
                        <a:rPr lang="en-US" sz="800" smtClean="0">
                          <a:latin typeface="Calibri" pitchFamily="34" charset="0"/>
                        </a:rPr>
                        <a:t>98</a:t>
                      </a:r>
                    </a:p>
                  </a:txBody>
                  <a:tcPr/>
                </a:tc>
              </a:tr>
              <a:tr h="0">
                <a:tc>
                  <a:txBody>
                    <a:bodyPr/>
                    <a:lstStyle/>
                    <a:p>
                      <a:pPr algn="l"/>
                      <a:endParaRPr lang="en-US" sz="800" smtClean="0">
                        <a:latin typeface="Calibri" pitchFamily="34" charset="0"/>
                      </a:endParaRPr>
                    </a:p>
                  </a:txBody>
                  <a:tcPr/>
                </a:tc>
                <a:tc>
                  <a:txBody>
                    <a:bodyPr/>
                    <a:lstStyle/>
                    <a:p>
                      <a:pPr algn="r"/>
                      <a:endParaRPr lang="en-US" sz="800" smtClean="0">
                        <a:latin typeface="Calibri" pitchFamily="34" charset="0"/>
                      </a:endParaRP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50</a:t>
                      </a:r>
                    </a:p>
                  </a:txBody>
                  <a:tcPr/>
                </a:tc>
                <a:tc>
                  <a:txBody>
                    <a:bodyPr/>
                    <a:lstStyle/>
                    <a:p>
                      <a:pPr algn="r"/>
                      <a:r>
                        <a:rPr lang="en-US" sz="800" smtClean="0">
                          <a:latin typeface="Calibri" pitchFamily="34" charset="0"/>
                        </a:rPr>
                        <a:t>100</a:t>
                      </a: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WORKLOAD Profile Review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
        <p:nvSpPr>
          <p:cNvPr id="14" name="Pentagon 13"/>
          <p:cNvSpPr/>
          <p:nvPr/>
        </p:nvSpPr>
        <p:spPr bwMode="gray">
          <a:xfrm rot="5400000">
            <a:off x="2705947" y="-2693592"/>
            <a:ext cx="3749040" cy="9160933"/>
          </a:xfrm>
          <a:custGeom>
            <a:avLst/>
            <a:gdLst>
              <a:gd name="connsiteX0" fmla="*/ 0 w 4572001"/>
              <a:gd name="connsiteY0" fmla="*/ 0 h 9144000"/>
              <a:gd name="connsiteX1" fmla="*/ 3397088 w 4572001"/>
              <a:gd name="connsiteY1" fmla="*/ 0 h 9144000"/>
              <a:gd name="connsiteX2" fmla="*/ 4572001 w 4572001"/>
              <a:gd name="connsiteY2" fmla="*/ 4572000 h 9144000"/>
              <a:gd name="connsiteX3" fmla="*/ 3397088 w 4572001"/>
              <a:gd name="connsiteY3" fmla="*/ 9144000 h 9144000"/>
              <a:gd name="connsiteX4" fmla="*/ 0 w 4572001"/>
              <a:gd name="connsiteY4" fmla="*/ 9144000 h 9144000"/>
              <a:gd name="connsiteX5" fmla="*/ 0 w 4572001"/>
              <a:gd name="connsiteY5" fmla="*/ 0 h 9144000"/>
              <a:gd name="connsiteX0" fmla="*/ 0 w 5005758"/>
              <a:gd name="connsiteY0" fmla="*/ 0 h 9144000"/>
              <a:gd name="connsiteX1" fmla="*/ 3397088 w 5005758"/>
              <a:gd name="connsiteY1" fmla="*/ 0 h 9144000"/>
              <a:gd name="connsiteX2" fmla="*/ 4572001 w 5005758"/>
              <a:gd name="connsiteY2" fmla="*/ 4572000 h 9144000"/>
              <a:gd name="connsiteX3" fmla="*/ 5005758 w 5005758"/>
              <a:gd name="connsiteY3" fmla="*/ 9135533 h 9144000"/>
              <a:gd name="connsiteX4" fmla="*/ 0 w 5005758"/>
              <a:gd name="connsiteY4" fmla="*/ 9144000 h 9144000"/>
              <a:gd name="connsiteX5" fmla="*/ 0 w 5005758"/>
              <a:gd name="connsiteY5" fmla="*/ 0 h 9144000"/>
              <a:gd name="connsiteX0" fmla="*/ 0 w 5005758"/>
              <a:gd name="connsiteY0" fmla="*/ 16933 h 9160933"/>
              <a:gd name="connsiteX1" fmla="*/ 4988821 w 5005758"/>
              <a:gd name="connsiteY1" fmla="*/ 0 h 9160933"/>
              <a:gd name="connsiteX2" fmla="*/ 4572001 w 5005758"/>
              <a:gd name="connsiteY2" fmla="*/ 4588933 h 9160933"/>
              <a:gd name="connsiteX3" fmla="*/ 5005758 w 5005758"/>
              <a:gd name="connsiteY3" fmla="*/ 9152466 h 9160933"/>
              <a:gd name="connsiteX4" fmla="*/ 0 w 5005758"/>
              <a:gd name="connsiteY4" fmla="*/ 9160933 h 9160933"/>
              <a:gd name="connsiteX5" fmla="*/ 0 w 5005758"/>
              <a:gd name="connsiteY5" fmla="*/ 16933 h 9160933"/>
              <a:gd name="connsiteX0" fmla="*/ 0 w 4997294"/>
              <a:gd name="connsiteY0" fmla="*/ 16933 h 9160933"/>
              <a:gd name="connsiteX1" fmla="*/ 4988821 w 4997294"/>
              <a:gd name="connsiteY1" fmla="*/ 0 h 9160933"/>
              <a:gd name="connsiteX2" fmla="*/ 4572001 w 4997294"/>
              <a:gd name="connsiteY2" fmla="*/ 4588933 h 9160933"/>
              <a:gd name="connsiteX3" fmla="*/ 4997294 w 4997294"/>
              <a:gd name="connsiteY3" fmla="*/ 9160933 h 9160933"/>
              <a:gd name="connsiteX4" fmla="*/ 0 w 4997294"/>
              <a:gd name="connsiteY4" fmla="*/ 9160933 h 9160933"/>
              <a:gd name="connsiteX5" fmla="*/ 0 w 4997294"/>
              <a:gd name="connsiteY5" fmla="*/ 16933 h 916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7294" h="9160933">
                <a:moveTo>
                  <a:pt x="0" y="16933"/>
                </a:moveTo>
                <a:lnTo>
                  <a:pt x="4988821" y="0"/>
                </a:lnTo>
                <a:lnTo>
                  <a:pt x="4572001" y="4588933"/>
                </a:lnTo>
                <a:lnTo>
                  <a:pt x="4997294" y="9160933"/>
                </a:lnTo>
                <a:lnTo>
                  <a:pt x="0" y="9160933"/>
                </a:lnTo>
                <a:lnTo>
                  <a:pt x="0" y="16933"/>
                </a:lnTo>
                <a:close/>
              </a:path>
            </a:pathLst>
          </a:custGeom>
          <a:solidFill>
            <a:schemeClr val="bg1"/>
          </a:soli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sp>
        <p:nvSpPr>
          <p:cNvPr id="13" name="Pentagon 12"/>
          <p:cNvSpPr/>
          <p:nvPr/>
        </p:nvSpPr>
        <p:spPr bwMode="gray">
          <a:xfrm rot="5400000" flipH="1">
            <a:off x="3973068" y="-550253"/>
            <a:ext cx="1197864" cy="9144000"/>
          </a:xfrm>
          <a:prstGeom prst="homePlate">
            <a:avLst>
              <a:gd name="adj" fmla="val 25698"/>
            </a:avLst>
          </a:prstGeom>
          <a:gradFill flip="none" rotWithShape="1">
            <a:gsLst>
              <a:gs pos="0">
                <a:schemeClr val="tx2"/>
              </a:gs>
              <a:gs pos="100000">
                <a:schemeClr val="accent1"/>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2"/>
                </a:solidFill>
              </a:rPr>
              <a:t>    </a:t>
            </a:r>
            <a:endParaRPr lang="en-US" sz="1600" dirty="0">
              <a:solidFill>
                <a:schemeClr val="bg2"/>
              </a:solidFill>
            </a:endParaRPr>
          </a:p>
        </p:txBody>
      </p:sp>
      <p:sp>
        <p:nvSpPr>
          <p:cNvPr id="2" name="Title 1"/>
          <p:cNvSpPr>
            <a:spLocks noGrp="1"/>
          </p:cNvSpPr>
          <p:nvPr>
            <p:ph type="title"/>
          </p:nvPr>
        </p:nvSpPr>
        <p:spPr>
          <a:xfrm>
            <a:off x="722313" y="3647028"/>
            <a:ext cx="7772400" cy="1375988"/>
          </a:xfrm>
        </p:spPr>
        <p:txBody>
          <a:bodyPr anchor="ctr" anchorCtr="0"/>
          <a:lstStyle/>
          <a:p>
            <a:pPr>
              <a:defRPr/>
            </a:pPr>
            <a:r>
              <a:rPr lang="en-GB" dirty="0" err="1" smtClean="0">
                <a:solidFill>
                  <a:schemeClr val="bg1"/>
                </a:solidFill>
              </a:rPr>
              <a:t>WORKLOAD</a:t>
            </a:r>
            <a:r>
              <a:rPr lang="en-GB" dirty="0" smtClean="0">
                <a:solidFill>
                  <a:schemeClr val="bg1"/>
                </a:solidFill>
              </a:rPr>
              <a:t> Profile Review</a:t>
            </a:r>
            <a:endParaRPr lang="en-US" dirty="0">
              <a:solidFill>
                <a:schemeClr val="bg1"/>
              </a:solidFill>
            </a:endParaRPr>
          </a:p>
        </p:txBody>
      </p:sp>
      <p:sp>
        <p:nvSpPr>
          <p:cNvPr id="16" name="TextBox 15"/>
          <p:cNvSpPr txBox="1"/>
          <p:nvPr/>
        </p:nvSpPr>
        <p:spPr>
          <a:xfrm>
            <a:off x="1583778" y="321998"/>
            <a:ext cx="2807432" cy="369332"/>
          </a:xfrm>
          <a:prstGeom prst="rect">
            <a:avLst/>
          </a:prstGeom>
          <a:gradFill flip="none" rotWithShape="1">
            <a:gsLst>
              <a:gs pos="0">
                <a:schemeClr val="bg1"/>
              </a:gs>
              <a:gs pos="100000">
                <a:schemeClr val="bg1"/>
              </a:gs>
              <a:gs pos="6000">
                <a:schemeClr val="tx2">
                  <a:alpha val="20000"/>
                </a:schemeClr>
              </a:gs>
            </a:gsLst>
            <a:lin ang="0" scaled="1"/>
            <a:tileRect/>
          </a:gradFill>
        </p:spPr>
        <p:txBody>
          <a:bodyPr wrap="square" lIns="365760" rtlCol="0">
            <a:spAutoFit/>
          </a:bodyPr>
          <a:lstStyle/>
          <a:p>
            <a:pPr lvl="0"/>
            <a:r>
              <a:rPr lang="en-US" dirty="0" smtClean="0">
                <a:solidFill>
                  <a:schemeClr val="tx2"/>
                </a:solidFill>
                <a:latin typeface="MetaNormalLF-Roman" pitchFamily="34" charset="0"/>
              </a:rPr>
              <a:t>RESPONSE TIMES</a:t>
            </a:r>
            <a:endParaRPr lang="en-US" dirty="0">
              <a:solidFill>
                <a:schemeClr val="tx2"/>
              </a:solidFill>
              <a:latin typeface="MetaNormalLF-Roman"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18" y="132668"/>
            <a:ext cx="765612" cy="765612"/>
          </a:xfrm>
          <a:prstGeom prst="rect">
            <a:avLst/>
          </a:prstGeom>
        </p:spPr>
      </p:pic>
      <p:sp>
        <p:nvSpPr>
          <p:cNvPr id="30" name="TextBox 29"/>
          <p:cNvSpPr txBox="1"/>
          <p:nvPr/>
        </p:nvSpPr>
        <p:spPr>
          <a:xfrm>
            <a:off x="1583778" y="1206374"/>
            <a:ext cx="2807432" cy="369332"/>
          </a:xfrm>
          <a:prstGeom prst="rect">
            <a:avLst/>
          </a:prstGeom>
          <a:gradFill flip="none" rotWithShape="1">
            <a:gsLst>
              <a:gs pos="0">
                <a:schemeClr val="bg1"/>
              </a:gs>
              <a:gs pos="100000">
                <a:schemeClr val="bg1"/>
              </a:gs>
              <a:gs pos="6000">
                <a:schemeClr val="tx2">
                  <a:alpha val="20000"/>
                </a:schemeClr>
              </a:gs>
            </a:gsLst>
            <a:lin ang="0" scaled="1"/>
            <a:tileRect/>
          </a:gradFill>
        </p:spPr>
        <p:txBody>
          <a:bodyPr wrap="square" lIns="365760" rtlCol="0">
            <a:spAutoFit/>
          </a:bodyPr>
          <a:lstStyle/>
          <a:p>
            <a:pPr lvl="0"/>
            <a:r>
              <a:rPr lang="en-US" dirty="0" smtClean="0">
                <a:solidFill>
                  <a:schemeClr val="tx2"/>
                </a:solidFill>
                <a:latin typeface="MetaNormalLF-Roman" pitchFamily="34" charset="0"/>
              </a:rPr>
              <a:t>READ / WRITE</a:t>
            </a:r>
            <a:endParaRPr lang="en-US" dirty="0">
              <a:solidFill>
                <a:schemeClr val="tx2"/>
              </a:solidFill>
              <a:latin typeface="MetaNormalLF-Roman" pitchFamily="34"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099" y="1025597"/>
            <a:ext cx="871558" cy="697246"/>
          </a:xfrm>
          <a:prstGeom prst="rect">
            <a:avLst/>
          </a:prstGeom>
        </p:spPr>
      </p:pic>
      <p:sp>
        <p:nvSpPr>
          <p:cNvPr id="31" name="TextBox 30"/>
          <p:cNvSpPr txBox="1"/>
          <p:nvPr/>
        </p:nvSpPr>
        <p:spPr>
          <a:xfrm>
            <a:off x="1583778" y="2061511"/>
            <a:ext cx="2807432" cy="369332"/>
          </a:xfrm>
          <a:prstGeom prst="rect">
            <a:avLst/>
          </a:prstGeom>
          <a:gradFill flip="none" rotWithShape="1">
            <a:gsLst>
              <a:gs pos="0">
                <a:schemeClr val="bg1"/>
              </a:gs>
              <a:gs pos="100000">
                <a:schemeClr val="bg1"/>
              </a:gs>
              <a:gs pos="6000">
                <a:schemeClr val="tx2">
                  <a:alpha val="20000"/>
                </a:schemeClr>
              </a:gs>
            </a:gsLst>
            <a:lin ang="0" scaled="1"/>
            <a:tileRect/>
          </a:gradFill>
        </p:spPr>
        <p:txBody>
          <a:bodyPr wrap="square" lIns="365760" rtlCol="0">
            <a:spAutoFit/>
          </a:bodyPr>
          <a:lstStyle/>
          <a:p>
            <a:pPr lvl="0"/>
            <a:r>
              <a:rPr lang="en-US" dirty="0" smtClean="0">
                <a:solidFill>
                  <a:schemeClr val="tx2"/>
                </a:solidFill>
                <a:latin typeface="MetaNormalLF-Roman" pitchFamily="34" charset="0"/>
              </a:rPr>
              <a:t>PERFORMANCE</a:t>
            </a:r>
            <a:endParaRPr lang="en-US" dirty="0">
              <a:solidFill>
                <a:schemeClr val="tx2"/>
              </a:solidFill>
              <a:latin typeface="MetaNormalLF-Roman"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566" y="1877417"/>
            <a:ext cx="1053576" cy="793693"/>
          </a:xfrm>
          <a:prstGeom prst="rect">
            <a:avLst/>
          </a:prstGeom>
        </p:spPr>
      </p:pic>
      <p:sp>
        <p:nvSpPr>
          <p:cNvPr id="32" name="TextBox 31"/>
          <p:cNvSpPr txBox="1"/>
          <p:nvPr/>
        </p:nvSpPr>
        <p:spPr>
          <a:xfrm>
            <a:off x="1583778" y="2899708"/>
            <a:ext cx="2807432" cy="369332"/>
          </a:xfrm>
          <a:prstGeom prst="rect">
            <a:avLst/>
          </a:prstGeom>
          <a:gradFill flip="none" rotWithShape="1">
            <a:gsLst>
              <a:gs pos="0">
                <a:schemeClr val="bg1"/>
              </a:gs>
              <a:gs pos="100000">
                <a:schemeClr val="bg1"/>
              </a:gs>
              <a:gs pos="6000">
                <a:schemeClr val="tx2">
                  <a:alpha val="20000"/>
                </a:schemeClr>
              </a:gs>
            </a:gsLst>
            <a:lin ang="0" scaled="1"/>
            <a:tileRect/>
          </a:gradFill>
        </p:spPr>
        <p:txBody>
          <a:bodyPr wrap="square" lIns="365760" rtlCol="0">
            <a:spAutoFit/>
          </a:bodyPr>
          <a:lstStyle/>
          <a:p>
            <a:pPr lvl="0"/>
            <a:r>
              <a:rPr lang="en-US" dirty="0" smtClean="0">
                <a:solidFill>
                  <a:schemeClr val="tx2"/>
                </a:solidFill>
                <a:latin typeface="MetaNormalLF-Roman" pitchFamily="34" charset="0"/>
              </a:rPr>
              <a:t>I/O SIZE</a:t>
            </a:r>
            <a:endParaRPr lang="en-US" dirty="0">
              <a:solidFill>
                <a:schemeClr val="tx2"/>
              </a:solidFill>
              <a:latin typeface="MetaNormalLF-Roman" pitchFamily="34" charset="0"/>
            </a:endParaRP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539" y="2702387"/>
            <a:ext cx="1036056" cy="780495"/>
          </a:xfrm>
          <a:prstGeom prst="rect">
            <a:avLst/>
          </a:prstGeom>
        </p:spPr>
      </p:pic>
      <p:sp>
        <p:nvSpPr>
          <p:cNvPr id="33" name="TextBox 32"/>
          <p:cNvSpPr txBox="1"/>
          <p:nvPr/>
        </p:nvSpPr>
        <p:spPr>
          <a:xfrm>
            <a:off x="5507225" y="321998"/>
            <a:ext cx="2807432" cy="369332"/>
          </a:xfrm>
          <a:prstGeom prst="rect">
            <a:avLst/>
          </a:prstGeom>
          <a:gradFill flip="none" rotWithShape="1">
            <a:gsLst>
              <a:gs pos="0">
                <a:schemeClr val="bg1"/>
              </a:gs>
              <a:gs pos="100000">
                <a:schemeClr val="bg1"/>
              </a:gs>
              <a:gs pos="6000">
                <a:schemeClr val="tx2">
                  <a:alpha val="20000"/>
                </a:schemeClr>
              </a:gs>
            </a:gsLst>
            <a:lin ang="0" scaled="1"/>
            <a:tileRect/>
          </a:gradFill>
        </p:spPr>
        <p:txBody>
          <a:bodyPr wrap="square" lIns="365760" rtlCol="0">
            <a:spAutoFit/>
          </a:bodyPr>
          <a:lstStyle/>
          <a:p>
            <a:pPr lvl="0"/>
            <a:r>
              <a:rPr lang="en-US" dirty="0" smtClean="0">
                <a:solidFill>
                  <a:schemeClr val="tx2"/>
                </a:solidFill>
                <a:latin typeface="MetaNormalLF-Roman" pitchFamily="34" charset="0"/>
              </a:rPr>
              <a:t>THROUGHPUT</a:t>
            </a:r>
            <a:endParaRPr lang="en-US" dirty="0">
              <a:solidFill>
                <a:schemeClr val="tx2"/>
              </a:solidFill>
              <a:latin typeface="MetaNormalLF-Roman" pitchFamily="34" charset="0"/>
            </a:endParaRP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3023" y="196693"/>
            <a:ext cx="799295" cy="602135"/>
          </a:xfrm>
          <a:prstGeom prst="rect">
            <a:avLst/>
          </a:prstGeom>
        </p:spPr>
      </p:pic>
      <p:sp>
        <p:nvSpPr>
          <p:cNvPr id="34" name="TextBox 33"/>
          <p:cNvSpPr txBox="1"/>
          <p:nvPr/>
        </p:nvSpPr>
        <p:spPr>
          <a:xfrm>
            <a:off x="5507225" y="1206374"/>
            <a:ext cx="2807432" cy="369332"/>
          </a:xfrm>
          <a:prstGeom prst="rect">
            <a:avLst/>
          </a:prstGeom>
          <a:gradFill flip="none" rotWithShape="1">
            <a:gsLst>
              <a:gs pos="0">
                <a:schemeClr val="bg1"/>
              </a:gs>
              <a:gs pos="100000">
                <a:schemeClr val="bg1"/>
              </a:gs>
              <a:gs pos="6000">
                <a:schemeClr val="tx2">
                  <a:alpha val="20000"/>
                </a:schemeClr>
              </a:gs>
            </a:gsLst>
            <a:lin ang="0" scaled="1"/>
            <a:tileRect/>
          </a:gradFill>
        </p:spPr>
        <p:txBody>
          <a:bodyPr wrap="square" lIns="365760" rtlCol="0">
            <a:spAutoFit/>
          </a:bodyPr>
          <a:lstStyle/>
          <a:p>
            <a:pPr lvl="0"/>
            <a:r>
              <a:rPr lang="en-US" dirty="0" smtClean="0">
                <a:solidFill>
                  <a:schemeClr val="tx2"/>
                </a:solidFill>
                <a:latin typeface="MetaNormalLF-Roman" pitchFamily="34" charset="0"/>
              </a:rPr>
              <a:t>CAPACITY</a:t>
            </a:r>
            <a:endParaRPr lang="en-US" dirty="0">
              <a:solidFill>
                <a:schemeClr val="tx2"/>
              </a:solidFill>
              <a:latin typeface="MetaNormalLF-Roman" pitchFamily="34" charset="0"/>
            </a:endParaRPr>
          </a:p>
        </p:txBody>
      </p:sp>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82693" y="1046971"/>
            <a:ext cx="878530" cy="661825"/>
          </a:xfrm>
          <a:prstGeom prst="rect">
            <a:avLst/>
          </a:prstGeom>
        </p:spPr>
      </p:pic>
      <p:sp>
        <p:nvSpPr>
          <p:cNvPr id="35" name="TextBox 34"/>
          <p:cNvSpPr txBox="1"/>
          <p:nvPr/>
        </p:nvSpPr>
        <p:spPr>
          <a:xfrm>
            <a:off x="5507225" y="2061511"/>
            <a:ext cx="2807432" cy="369332"/>
          </a:xfrm>
          <a:prstGeom prst="rect">
            <a:avLst/>
          </a:prstGeom>
          <a:gradFill flip="none" rotWithShape="1">
            <a:gsLst>
              <a:gs pos="0">
                <a:schemeClr val="bg1"/>
              </a:gs>
              <a:gs pos="100000">
                <a:schemeClr val="bg1"/>
              </a:gs>
              <a:gs pos="6000">
                <a:schemeClr val="tx2">
                  <a:alpha val="20000"/>
                </a:schemeClr>
              </a:gs>
            </a:gsLst>
            <a:lin ang="0" scaled="1"/>
            <a:tileRect/>
          </a:gradFill>
        </p:spPr>
        <p:txBody>
          <a:bodyPr wrap="square" lIns="365760" rtlCol="0">
            <a:spAutoFit/>
          </a:bodyPr>
          <a:lstStyle/>
          <a:p>
            <a:pPr lvl="0"/>
            <a:r>
              <a:rPr lang="en-US" dirty="0" smtClean="0">
                <a:solidFill>
                  <a:schemeClr val="tx2"/>
                </a:solidFill>
                <a:latin typeface="MetaNormalLF-Roman" pitchFamily="34" charset="0"/>
              </a:rPr>
              <a:t>DATA SKEW</a:t>
            </a:r>
            <a:endParaRPr lang="en-US" dirty="0">
              <a:solidFill>
                <a:schemeClr val="tx2"/>
              </a:solidFill>
              <a:latin typeface="MetaNormalLF-Roman" pitchFamily="34" charset="0"/>
            </a:endParaRPr>
          </a:p>
        </p:txBody>
      </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27354" y="1881272"/>
            <a:ext cx="908468" cy="68437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Cache Hit %</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21"/>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Queue Length Average</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22"/>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Assets
</a:t>
            </a:r>
            <a:endParaRPr lang="en-US" dirty="0"/>
          </a:p>
        </p:txBody>
      </p:sp>
      <p:graphicFrame>
        <p:nvGraphicFramePr>
          <p:cNvPr id="11" name="Content Placeholder 12"/>
          <p:cNvGraphicFramePr>
            <a:graphicFrameLocks noGrp="1"/>
          </p:cNvGraphicFramePr>
          <p:nvPr>
            <p:ph idx="10"/>
          </p:nvPr>
        </p:nvGraphicFramePr>
        <p:xfrm>
          <a:off x="384175" y="704850"/>
          <a:ext cx="8458205" cy="741680"/>
        </p:xfrm>
        <a:graphic>
          <a:graphicData uri="http://schemas.openxmlformats.org/drawingml/2006/table">
            <a:tbl>
              <a:tblPr firstRow="1" bandRow="1">
                <a:tableStyleId>{5C22544A-7EE6-4342-B048-85BDC9FD1C3A}</a:tableStyleId>
              </a:tblPr>
              <a:tblGrid>
                <a:gridCol w="1467065"/>
                <a:gridCol w="1062065"/>
                <a:gridCol w="1107065"/>
                <a:gridCol w="1084565"/>
                <a:gridCol w="1230815"/>
                <a:gridCol w="1140815"/>
                <a:gridCol w="1365815"/>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Model</a:t>
                      </a:r>
                    </a:p>
                  </a:txBody>
                  <a:tcPr/>
                </a:tc>
                <a:tc>
                  <a:txBody>
                    <a:bodyPr/>
                    <a:lstStyle/>
                    <a:p>
                      <a:pPr algn="ctr"/>
                      <a:r>
                        <a:rPr lang="en-US" sz="800" smtClean="0">
                          <a:latin typeface="Calibri" pitchFamily="34" charset="0"/>
                        </a:rPr>
                        <a:t>Disk (TB)</a:t>
                      </a:r>
                    </a:p>
                  </a:txBody>
                  <a:tcPr/>
                </a:tc>
                <a:tc>
                  <a:txBody>
                    <a:bodyPr/>
                    <a:lstStyle/>
                    <a:p>
                      <a:pPr algn="ctr"/>
                      <a:r>
                        <a:rPr lang="en-US" sz="800" smtClean="0">
                          <a:latin typeface="Calibri" pitchFamily="34" charset="0"/>
                        </a:rPr>
                        <a:t>EFD (TB)</a:t>
                      </a:r>
                    </a:p>
                  </a:txBody>
                  <a:tcPr/>
                </a:tc>
                <a:tc>
                  <a:txBody>
                    <a:bodyPr/>
                    <a:lstStyle/>
                    <a:p>
                      <a:pPr algn="ctr"/>
                      <a:r>
                        <a:rPr lang="en-US" sz="800" smtClean="0">
                          <a:latin typeface="Calibri" pitchFamily="34" charset="0"/>
                        </a:rPr>
                        <a:t>Usable (TB)</a:t>
                      </a:r>
                    </a:p>
                  </a:txBody>
                  <a:tcPr/>
                </a:tc>
                <a:tc>
                  <a:txBody>
                    <a:bodyPr/>
                    <a:lstStyle/>
                    <a:p>
                      <a:pPr algn="ctr"/>
                      <a:r>
                        <a:rPr lang="en-US" sz="800" smtClean="0">
                          <a:latin typeface="Calibri" pitchFamily="34" charset="0"/>
                        </a:rPr>
                        <a:t>Used (TB)</a:t>
                      </a:r>
                    </a:p>
                  </a:txBody>
                  <a:tcPr/>
                </a:tc>
                <a:tc>
                  <a:txBody>
                    <a:bodyPr/>
                    <a:lstStyle/>
                    <a:p>
                      <a:pPr algn="ctr"/>
                      <a:r>
                        <a:rPr lang="en-US" sz="800" smtClean="0">
                          <a:latin typeface="Calibri" pitchFamily="34" charset="0"/>
                        </a:rPr>
                        <a:t>Utilization (%)</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VNX5800</a:t>
                      </a:r>
                    </a:p>
                  </a:txBody>
                  <a:tcPr/>
                </a:tc>
                <a:tc>
                  <a:txBody>
                    <a:bodyPr/>
                    <a:lstStyle/>
                    <a:p>
                      <a:pPr algn="r"/>
                      <a:r>
                        <a:rPr lang="en-US" sz="800" smtClean="0">
                          <a:latin typeface="Calibri" pitchFamily="34" charset="0"/>
                        </a:rPr>
                        <a:t>166.09</a:t>
                      </a:r>
                    </a:p>
                  </a:txBody>
                  <a:tcPr/>
                </a:tc>
                <a:tc>
                  <a:txBody>
                    <a:bodyPr/>
                    <a:lstStyle/>
                    <a:p>
                      <a:pPr algn="r"/>
                      <a:r>
                        <a:rPr lang="en-US" sz="800" smtClean="0">
                          <a:latin typeface="Calibri" pitchFamily="34" charset="0"/>
                        </a:rPr>
                        <a:t>1.61</a:t>
                      </a:r>
                    </a:p>
                  </a:txBody>
                  <a:tcPr/>
                </a:tc>
                <a:tc>
                  <a:txBody>
                    <a:bodyPr/>
                    <a:lstStyle/>
                    <a:p>
                      <a:pPr algn="r"/>
                      <a:r>
                        <a:rPr lang="en-US" sz="800" smtClean="0">
                          <a:latin typeface="Calibri" pitchFamily="34" charset="0"/>
                        </a:rPr>
                        <a:t>126</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40</a:t>
                      </a:r>
                    </a:p>
                  </a:txBody>
                  <a:tcPr/>
                </a:tc>
              </a:tr>
            </a:tbl>
          </a:graphicData>
        </a:graphic>
      </p:graphicFrame>
      <p:graphicFrame>
        <p:nvGraphicFramePr>
          <p:cNvPr id="12" name="Content Placeholder 13"/>
          <p:cNvGraphicFramePr>
            <a:graphicFrameLocks noGrp="1"/>
          </p:cNvGraphicFramePr>
          <p:nvPr>
            <p:ph idx="11"/>
          </p:nvPr>
        </p:nvGraphicFramePr>
        <p:xfrm>
          <a:off x="379413" y="1295400"/>
          <a:ext cx="8458200" cy="741680"/>
        </p:xfrm>
        <a:graphic>
          <a:graphicData uri="http://schemas.openxmlformats.org/drawingml/2006/table">
            <a:tbl>
              <a:tblPr firstRow="1" lastRow="1" bandRow="1">
                <a:tableStyleId>{5C22544A-7EE6-4342-B048-85BDC9FD1C3A}</a:tableStyleId>
              </a:tblPr>
              <a:tblGrid>
                <a:gridCol w="1592640"/>
                <a:gridCol w="1423890"/>
                <a:gridCol w="1536390"/>
                <a:gridCol w="1975140"/>
                <a:gridCol w="1930140"/>
              </a:tblGrid>
              <a:tr h="0">
                <a:tc>
                  <a:txBody>
                    <a:bodyPr/>
                    <a:lstStyle/>
                    <a:p>
                      <a:pPr algn="ctr"/>
                      <a:r>
                        <a:rPr lang="en-US" sz="800" smtClean="0">
                          <a:latin typeface="Calibri" pitchFamily="34" charset="0"/>
                        </a:rPr>
                        <a:t>Drive Type</a:t>
                      </a:r>
                    </a:p>
                  </a:txBody>
                  <a:tcPr/>
                </a:tc>
                <a:tc>
                  <a:txBody>
                    <a:bodyPr/>
                    <a:lstStyle/>
                    <a:p>
                      <a:pPr algn="ctr"/>
                      <a:r>
                        <a:rPr lang="en-US" sz="800" smtClean="0">
                          <a:latin typeface="Calibri" pitchFamily="34" charset="0"/>
                        </a:rPr>
                        <a:t># Disks</a:t>
                      </a:r>
                    </a:p>
                  </a:txBody>
                  <a:tcPr/>
                </a:tc>
                <a:tc>
                  <a:txBody>
                    <a:bodyPr/>
                    <a:lstStyle/>
                    <a:p>
                      <a:pPr algn="ctr"/>
                      <a:r>
                        <a:rPr lang="en-US" sz="800" smtClean="0">
                          <a:latin typeface="Calibri" pitchFamily="34" charset="0"/>
                        </a:rPr>
                        <a:t>% of IOPS</a:t>
                      </a:r>
                    </a:p>
                  </a:txBody>
                  <a:tcPr/>
                </a:tc>
                <a:tc>
                  <a:txBody>
                    <a:bodyPr/>
                    <a:lstStyle/>
                    <a:p>
                      <a:pPr algn="ctr"/>
                      <a:r>
                        <a:rPr lang="en-US" sz="800" smtClean="0">
                          <a:latin typeface="Calibri" pitchFamily="34" charset="0"/>
                        </a:rPr>
                        <a:t>Raw Capacity (TB)</a:t>
                      </a:r>
                    </a:p>
                  </a:txBody>
                  <a:tcPr/>
                </a:tc>
                <a:tc>
                  <a:txBody>
                    <a:bodyPr/>
                    <a:lstStyle/>
                    <a:p>
                      <a:pPr algn="ctr"/>
                      <a:r>
                        <a:rPr lang="en-US" sz="800" smtClean="0">
                          <a:latin typeface="Calibri" pitchFamily="34" charset="0"/>
                        </a:rPr>
                        <a:t>Raw Capacity (%)</a:t>
                      </a:r>
                    </a:p>
                  </a:txBody>
                  <a:tcPr/>
                </a:tc>
              </a:tr>
              <a:tr h="0">
                <a:tc>
                  <a:txBody>
                    <a:bodyPr/>
                    <a:lstStyle/>
                    <a:p>
                      <a:pPr algn="l"/>
                      <a:r>
                        <a:rPr lang="en-US" sz="800" smtClean="0">
                          <a:latin typeface="Calibri" pitchFamily="34" charset="0"/>
                        </a:rPr>
                        <a:t>FLASH</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72</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1</a:t>
                      </a:r>
                    </a:p>
                  </a:txBody>
                  <a:tcPr/>
                </a:tc>
              </a:tr>
              <a:tr h="0">
                <a:tc>
                  <a:txBody>
                    <a:bodyPr/>
                    <a:lstStyle/>
                    <a:p>
                      <a:pPr algn="l"/>
                      <a:r>
                        <a:rPr lang="en-US" sz="800" smtClean="0">
                          <a:latin typeface="Calibri" pitchFamily="34" charset="0"/>
                        </a:rPr>
                        <a:t>SAS</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1</a:t>
                      </a:r>
                    </a:p>
                  </a:txBody>
                  <a:tcPr/>
                </a:tc>
              </a:tr>
              <a:tr h="0">
                <a:tc>
                  <a:txBody>
                    <a:bodyPr/>
                    <a:lstStyle/>
                    <a:p>
                      <a:pPr algn="l"/>
                      <a:r>
                        <a:rPr lang="en-US" sz="800" smtClean="0">
                          <a:latin typeface="Calibri" pitchFamily="34" charset="0"/>
                        </a:rPr>
                        <a:t>SAS</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23</a:t>
                      </a:r>
                    </a:p>
                  </a:txBody>
                  <a:tcPr/>
                </a:tc>
                <a:tc>
                  <a:txBody>
                    <a:bodyPr/>
                    <a:lstStyle/>
                    <a:p>
                      <a:pPr algn="r"/>
                      <a:r>
                        <a:rPr lang="en-US" sz="800" smtClean="0">
                          <a:latin typeface="Calibri" pitchFamily="34" charset="0"/>
                        </a:rPr>
                        <a:t>36</a:t>
                      </a:r>
                    </a:p>
                  </a:txBody>
                  <a:tcPr/>
                </a:tc>
                <a:tc>
                  <a:txBody>
                    <a:bodyPr/>
                    <a:lstStyle/>
                    <a:p>
                      <a:pPr algn="r"/>
                      <a:r>
                        <a:rPr lang="en-US" sz="800" smtClean="0">
                          <a:latin typeface="Calibri" pitchFamily="34" charset="0"/>
                        </a:rPr>
                        <a:t>22</a:t>
                      </a:r>
                    </a:p>
                  </a:txBody>
                  <a:tcPr/>
                </a:tc>
              </a:tr>
              <a:tr h="0">
                <a:tc>
                  <a:txBody>
                    <a:bodyPr/>
                    <a:lstStyle/>
                    <a:p>
                      <a:pPr algn="l"/>
                      <a:r>
                        <a:rPr lang="en-US" sz="800" smtClean="0">
                          <a:latin typeface="Calibri" pitchFamily="34" charset="0"/>
                        </a:rPr>
                        <a:t>NL</a:t>
                      </a:r>
                    </a:p>
                  </a:txBody>
                  <a:tcPr/>
                </a:tc>
                <a:tc>
                  <a:txBody>
                    <a:bodyPr/>
                    <a:lstStyle/>
                    <a:p>
                      <a:pPr algn="r"/>
                      <a:r>
                        <a:rPr lang="en-US" sz="800" smtClean="0">
                          <a:latin typeface="Calibri" pitchFamily="34" charset="0"/>
                        </a:rPr>
                        <a:t>48</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129</a:t>
                      </a:r>
                    </a:p>
                  </a:txBody>
                  <a:tcPr/>
                </a:tc>
                <a:tc>
                  <a:txBody>
                    <a:bodyPr/>
                    <a:lstStyle/>
                    <a:p>
                      <a:pPr algn="r"/>
                      <a:r>
                        <a:rPr lang="en-US" sz="800" smtClean="0">
                          <a:latin typeface="Calibri" pitchFamily="34" charset="0"/>
                        </a:rPr>
                        <a:t>77</a:t>
                      </a:r>
                    </a:p>
                  </a:txBody>
                  <a:tcPr/>
                </a:tc>
              </a:tr>
              <a:tr h="0">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106</a:t>
                      </a:r>
                    </a:p>
                  </a:txBody>
                  <a:tcPr/>
                </a:tc>
                <a:tc>
                  <a:txBody>
                    <a:bodyPr/>
                    <a:lstStyle/>
                    <a:p>
                      <a:pPr algn="r"/>
                      <a:r>
                        <a:rPr lang="en-US" sz="800" smtClean="0">
                          <a:latin typeface="Calibri" pitchFamily="34" charset="0"/>
                        </a:rPr>
                        <a:t>100</a:t>
                      </a:r>
                    </a:p>
                  </a:txBody>
                  <a:tcPr/>
                </a:tc>
                <a:tc>
                  <a:txBody>
                    <a:bodyPr/>
                    <a:lstStyle/>
                    <a:p>
                      <a:pPr algn="r"/>
                      <a:r>
                        <a:rPr lang="en-US" sz="800" smtClean="0">
                          <a:latin typeface="Calibri" pitchFamily="34" charset="0"/>
                        </a:rPr>
                        <a:t>168</a:t>
                      </a:r>
                    </a:p>
                  </a:txBody>
                  <a:tcPr/>
                </a:tc>
                <a:tc>
                  <a:txBody>
                    <a:bodyPr/>
                    <a:lstStyle/>
                    <a:p>
                      <a:pPr algn="r"/>
                      <a:r>
                        <a:rPr lang="en-US" sz="800" smtClean="0">
                          <a:latin typeface="Calibri" pitchFamily="34" charset="0"/>
                        </a:rPr>
                        <a:t>100</a:t>
                      </a: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Workload Profile
</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1"/>
          </a:graphicData>
        </a:graphic>
      </p:graphicFrame>
      <p:graphicFrame>
        <p:nvGraphicFramePr>
          <p:cNvPr id="12" name="Content Placeholder 13"/>
          <p:cNvGraphicFramePr>
            <a:graphicFrameLocks noGrp="1"/>
          </p:cNvGraphicFramePr>
          <p:nvPr>
            <p:ph idx="11"/>
          </p:nvPr>
        </p:nvGraphicFramePr>
        <p:xfrm>
          <a:off x="384175" y="2770188"/>
          <a:ext cx="8458200" cy="741680"/>
        </p:xfrm>
        <a:graphic>
          <a:graphicData uri="http://schemas.openxmlformats.org/drawingml/2006/table">
            <a:tbl>
              <a:tblPr firstRow="1" bandRow="1">
                <a:tableStyleId>{5C22544A-7EE6-4342-B048-85BDC9FD1C3A}</a:tableStyleId>
              </a:tblPr>
              <a:tblGrid>
                <a:gridCol w="1810950"/>
                <a:gridCol w="1315950"/>
                <a:gridCol w="1349700"/>
                <a:gridCol w="922200"/>
                <a:gridCol w="1518450"/>
                <a:gridCol w="1540950"/>
              </a:tblGrid>
              <a:tr h="0">
                <a:tc>
                  <a:txBody>
                    <a:bodyPr/>
                    <a:lstStyle/>
                    <a:p>
                      <a:pPr algn="ctr"/>
                      <a:r>
                        <a:rPr lang="en-US" sz="800" smtClean="0">
                          <a:latin typeface="Calibri" pitchFamily="34" charset="0"/>
                        </a:rPr>
                        <a:t>Date Time</a:t>
                      </a:r>
                    </a:p>
                  </a:txBody>
                  <a:tcPr/>
                </a:tc>
                <a:tc>
                  <a:txBody>
                    <a:bodyPr/>
                    <a:lstStyle/>
                    <a:p>
                      <a:pPr algn="ctr"/>
                      <a:r>
                        <a:rPr lang="en-US" sz="800" smtClean="0">
                          <a:latin typeface="Calibri" pitchFamily="34" charset="0"/>
                        </a:rPr>
                        <a:t>Front End IOPS</a:t>
                      </a:r>
                    </a:p>
                  </a:txBody>
                  <a:tcPr/>
                </a:tc>
                <a:tc>
                  <a:txBody>
                    <a:bodyPr/>
                    <a:lstStyle/>
                    <a:p>
                      <a:pPr algn="ctr"/>
                      <a:r>
                        <a:rPr lang="en-US" sz="800" smtClean="0">
                          <a:latin typeface="Calibri" pitchFamily="34" charset="0"/>
                        </a:rPr>
                        <a:t>Front End MBps</a:t>
                      </a:r>
                    </a:p>
                  </a:txBody>
                  <a:tcPr/>
                </a:tc>
                <a:tc>
                  <a:txBody>
                    <a:bodyPr/>
                    <a:lstStyle/>
                    <a:p>
                      <a:pPr algn="ctr"/>
                      <a:r>
                        <a:rPr lang="en-US" sz="800" smtClean="0">
                          <a:latin typeface="Calibri" pitchFamily="34" charset="0"/>
                        </a:rPr>
                        <a:t>Read %</a:t>
                      </a:r>
                    </a:p>
                  </a:txBody>
                  <a:tcPr/>
                </a:tc>
                <a:tc>
                  <a:txBody>
                    <a:bodyPr/>
                    <a:lstStyle/>
                    <a:p>
                      <a:pPr algn="ctr"/>
                      <a:r>
                        <a:rPr lang="en-US" sz="800" smtClean="0">
                          <a:latin typeface="Calibri" pitchFamily="34" charset="0"/>
                        </a:rPr>
                        <a:t>Avg Read Size (KB)</a:t>
                      </a:r>
                    </a:p>
                  </a:txBody>
                  <a:tcPr/>
                </a:tc>
                <a:tc>
                  <a:txBody>
                    <a:bodyPr/>
                    <a:lstStyle/>
                    <a:p>
                      <a:pPr algn="ctr"/>
                      <a:r>
                        <a:rPr lang="en-US" sz="800" smtClean="0">
                          <a:latin typeface="Calibri" pitchFamily="34" charset="0"/>
                        </a:rPr>
                        <a:t>Avg Write Size (KB)</a:t>
                      </a:r>
                    </a:p>
                  </a:txBody>
                  <a:tcPr/>
                </a:tc>
              </a:tr>
              <a:tr h="0">
                <a:tc>
                  <a:txBody>
                    <a:bodyPr/>
                    <a:lstStyle/>
                    <a:p>
                      <a:pPr algn="l"/>
                      <a:r>
                        <a:rPr lang="en-US" sz="800" smtClean="0">
                          <a:latin typeface="Calibri" pitchFamily="34" charset="0"/>
                        </a:rPr>
                        <a:t>2015-01-31 14:09:51</a:t>
                      </a:r>
                    </a:p>
                  </a:txBody>
                  <a:tcPr/>
                </a:tc>
                <a:tc>
                  <a:txBody>
                    <a:bodyPr/>
                    <a:lstStyle/>
                    <a:p>
                      <a:pPr algn="r"/>
                      <a:r>
                        <a:rPr lang="en-US" sz="800" smtClean="0">
                          <a:latin typeface="Calibri" pitchFamily="34" charset="0"/>
                        </a:rPr>
                        <a:t>8,123</a:t>
                      </a:r>
                    </a:p>
                  </a:txBody>
                  <a:tcPr/>
                </a:tc>
                <a:tc>
                  <a:txBody>
                    <a:bodyPr/>
                    <a:lstStyle/>
                    <a:p>
                      <a:pPr algn="r"/>
                      <a:r>
                        <a:rPr lang="en-US" sz="800" smtClean="0">
                          <a:latin typeface="Calibri" pitchFamily="34" charset="0"/>
                        </a:rPr>
                        <a:t>281</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32</a:t>
                      </a:r>
                    </a:p>
                  </a:txBody>
                  <a:tcPr/>
                </a:tc>
                <a:tc>
                  <a:txBody>
                    <a:bodyPr/>
                    <a:lstStyle/>
                    <a:p>
                      <a:pPr algn="r"/>
                      <a:r>
                        <a:rPr lang="en-US" sz="800" smtClean="0">
                          <a:latin typeface="Calibri" pitchFamily="34" charset="0"/>
                        </a:rPr>
                        <a:t>39</a:t>
                      </a:r>
                    </a:p>
                  </a:txBody>
                  <a:tcPr/>
                </a:tc>
              </a:tr>
              <a:tr h="0">
                <a:tc>
                  <a:txBody>
                    <a:bodyPr/>
                    <a:lstStyle/>
                    <a:p>
                      <a:pPr algn="l"/>
                      <a:r>
                        <a:rPr lang="en-US" sz="800" smtClean="0">
                          <a:latin typeface="Calibri" pitchFamily="34" charset="0"/>
                        </a:rPr>
                        <a:t>2015-01-31 20:24:51</a:t>
                      </a:r>
                    </a:p>
                  </a:txBody>
                  <a:tcPr/>
                </a:tc>
                <a:tc>
                  <a:txBody>
                    <a:bodyPr/>
                    <a:lstStyle/>
                    <a:p>
                      <a:pPr algn="r"/>
                      <a:r>
                        <a:rPr lang="en-US" sz="800" smtClean="0">
                          <a:latin typeface="Calibri" pitchFamily="34" charset="0"/>
                        </a:rPr>
                        <a:t>7,962</a:t>
                      </a:r>
                    </a:p>
                  </a:txBody>
                  <a:tcPr/>
                </a:tc>
                <a:tc>
                  <a:txBody>
                    <a:bodyPr/>
                    <a:lstStyle/>
                    <a:p>
                      <a:pPr algn="r"/>
                      <a:r>
                        <a:rPr lang="en-US" sz="800" smtClean="0">
                          <a:latin typeface="Calibri" pitchFamily="34" charset="0"/>
                        </a:rPr>
                        <a:t>232</a:t>
                      </a:r>
                    </a:p>
                  </a:txBody>
                  <a:tcPr/>
                </a:tc>
                <a:tc>
                  <a:txBody>
                    <a:bodyPr/>
                    <a:lstStyle/>
                    <a:p>
                      <a:pPr algn="r"/>
                      <a:r>
                        <a:rPr lang="en-US" sz="800" smtClean="0">
                          <a:latin typeface="Calibri" pitchFamily="34" charset="0"/>
                        </a:rPr>
                        <a:t>46</a:t>
                      </a:r>
                    </a:p>
                  </a:txBody>
                  <a:tcPr/>
                </a:tc>
                <a:tc>
                  <a:txBody>
                    <a:bodyPr/>
                    <a:lstStyle/>
                    <a:p>
                      <a:pPr algn="r"/>
                      <a:r>
                        <a:rPr lang="en-US" sz="800" smtClean="0">
                          <a:latin typeface="Calibri" pitchFamily="34" charset="0"/>
                        </a:rPr>
                        <a:t>28</a:t>
                      </a:r>
                    </a:p>
                  </a:txBody>
                  <a:tcPr/>
                </a:tc>
                <a:tc>
                  <a:txBody>
                    <a:bodyPr/>
                    <a:lstStyle/>
                    <a:p>
                      <a:pPr algn="r"/>
                      <a:r>
                        <a:rPr lang="en-US" sz="800" smtClean="0">
                          <a:latin typeface="Calibri" pitchFamily="34" charset="0"/>
                        </a:rPr>
                        <a:t>31</a:t>
                      </a:r>
                    </a:p>
                  </a:txBody>
                  <a:tcPr/>
                </a:tc>
              </a:tr>
              <a:tr h="0">
                <a:tc>
                  <a:txBody>
                    <a:bodyPr/>
                    <a:lstStyle/>
                    <a:p>
                      <a:pPr algn="l"/>
                      <a:r>
                        <a:rPr lang="en-US" sz="800" smtClean="0">
                          <a:latin typeface="Calibri" pitchFamily="34" charset="0"/>
                        </a:rPr>
                        <a:t>2015-01-31 22:59:52</a:t>
                      </a:r>
                    </a:p>
                  </a:txBody>
                  <a:tcPr/>
                </a:tc>
                <a:tc>
                  <a:txBody>
                    <a:bodyPr/>
                    <a:lstStyle/>
                    <a:p>
                      <a:pPr algn="r"/>
                      <a:r>
                        <a:rPr lang="en-US" sz="800" smtClean="0">
                          <a:latin typeface="Calibri" pitchFamily="34" charset="0"/>
                        </a:rPr>
                        <a:t>10,384</a:t>
                      </a:r>
                    </a:p>
                  </a:txBody>
                  <a:tcPr/>
                </a:tc>
                <a:tc>
                  <a:txBody>
                    <a:bodyPr/>
                    <a:lstStyle/>
                    <a:p>
                      <a:pPr algn="r"/>
                      <a:r>
                        <a:rPr lang="en-US" sz="800" smtClean="0">
                          <a:latin typeface="Calibri" pitchFamily="34" charset="0"/>
                        </a:rPr>
                        <a:t>353</a:t>
                      </a:r>
                    </a:p>
                  </a:txBody>
                  <a:tcPr/>
                </a:tc>
                <a:tc>
                  <a:txBody>
                    <a:bodyPr/>
                    <a:lstStyle/>
                    <a:p>
                      <a:pPr algn="r"/>
                      <a:r>
                        <a:rPr lang="en-US" sz="800" smtClean="0">
                          <a:latin typeface="Calibri" pitchFamily="34" charset="0"/>
                        </a:rPr>
                        <a:t>49</a:t>
                      </a:r>
                    </a:p>
                  </a:txBody>
                  <a:tcPr/>
                </a:tc>
                <a:tc>
                  <a:txBody>
                    <a:bodyPr/>
                    <a:lstStyle/>
                    <a:p>
                      <a:pPr algn="r"/>
                      <a:r>
                        <a:rPr lang="en-US" sz="800" smtClean="0">
                          <a:latin typeface="Calibri" pitchFamily="34" charset="0"/>
                        </a:rPr>
                        <a:t>31</a:t>
                      </a:r>
                    </a:p>
                  </a:txBody>
                  <a:tcPr/>
                </a:tc>
                <a:tc>
                  <a:txBody>
                    <a:bodyPr/>
                    <a:lstStyle/>
                    <a:p>
                      <a:pPr algn="r"/>
                      <a:r>
                        <a:rPr lang="en-US" sz="800" smtClean="0">
                          <a:latin typeface="Calibri" pitchFamily="34" charset="0"/>
                        </a:rPr>
                        <a:t>39</a:t>
                      </a:r>
                    </a:p>
                  </a:txBody>
                  <a:tcPr/>
                </a:tc>
              </a:tr>
              <a:tr h="0">
                <a:tc>
                  <a:txBody>
                    <a:bodyPr/>
                    <a:lstStyle/>
                    <a:p>
                      <a:pPr algn="l"/>
                      <a:r>
                        <a:rPr lang="en-US" sz="800" smtClean="0">
                          <a:latin typeface="Calibri" pitchFamily="34" charset="0"/>
                        </a:rPr>
                        <a:t>2015-01-31 23:19:51 (95th)</a:t>
                      </a:r>
                    </a:p>
                  </a:txBody>
                  <a:tcPr/>
                </a:tc>
                <a:tc>
                  <a:txBody>
                    <a:bodyPr/>
                    <a:lstStyle/>
                    <a:p>
                      <a:pPr algn="r"/>
                      <a:r>
                        <a:rPr lang="en-US" sz="800" smtClean="0">
                          <a:latin typeface="Calibri" pitchFamily="34" charset="0"/>
                        </a:rPr>
                        <a:t>8,037</a:t>
                      </a:r>
                    </a:p>
                  </a:txBody>
                  <a:tcPr/>
                </a:tc>
                <a:tc>
                  <a:txBody>
                    <a:bodyPr/>
                    <a:lstStyle/>
                    <a:p>
                      <a:pPr algn="r"/>
                      <a:r>
                        <a:rPr lang="en-US" sz="800" smtClean="0">
                          <a:latin typeface="Calibri" pitchFamily="34" charset="0"/>
                        </a:rPr>
                        <a:t>217</a:t>
                      </a:r>
                    </a:p>
                  </a:txBody>
                  <a:tcPr/>
                </a:tc>
                <a:tc>
                  <a:txBody>
                    <a:bodyPr/>
                    <a:lstStyle/>
                    <a:p>
                      <a:pPr algn="r"/>
                      <a:r>
                        <a:rPr lang="en-US" sz="800" smtClean="0">
                          <a:latin typeface="Calibri" pitchFamily="34" charset="0"/>
                        </a:rPr>
                        <a:t>49</a:t>
                      </a:r>
                    </a:p>
                  </a:txBody>
                  <a:tcPr/>
                </a:tc>
                <a:tc>
                  <a:txBody>
                    <a:bodyPr/>
                    <a:lstStyle/>
                    <a:p>
                      <a:pPr algn="r"/>
                      <a:r>
                        <a:rPr lang="en-US" sz="800" smtClean="0">
                          <a:latin typeface="Calibri" pitchFamily="34" charset="0"/>
                        </a:rPr>
                        <a:t>25</a:t>
                      </a:r>
                    </a:p>
                  </a:txBody>
                  <a:tcPr/>
                </a:tc>
                <a:tc>
                  <a:txBody>
                    <a:bodyPr/>
                    <a:lstStyle/>
                    <a:p>
                      <a:pPr algn="r"/>
                      <a:r>
                        <a:rPr lang="en-US" sz="800" smtClean="0">
                          <a:latin typeface="Calibri" pitchFamily="34" charset="0"/>
                        </a:rPr>
                        <a:t>30</a:t>
                      </a:r>
                    </a:p>
                  </a:txBody>
                  <a:tcPr/>
                </a:tc>
              </a:tr>
            </a:tbl>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Three peak values have been selected to illustrate the busiest time periods.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Workload Profile Metrics</a:t>
            </a:r>
            <a:endParaRPr lang="en-US" dirty="0"/>
          </a:p>
        </p:txBody>
      </p:sp>
      <p:graphicFrame>
        <p:nvGraphicFramePr>
          <p:cNvPr id="11" name="Content Placeholder 12"/>
          <p:cNvGraphicFramePr>
            <a:graphicFrameLocks noGrp="1"/>
          </p:cNvGraphicFramePr>
          <p:nvPr>
            <p:ph idx="10"/>
          </p:nvPr>
        </p:nvGraphicFramePr>
        <p:xfrm>
          <a:off x="381000" y="990600"/>
          <a:ext cx="8458200" cy="741680"/>
        </p:xfrm>
        <a:graphic>
          <a:graphicData uri="http://schemas.openxmlformats.org/drawingml/2006/table">
            <a:tbl>
              <a:tblPr firstRow="1" bandRow="1">
                <a:tableStyleId>{5C22544A-7EE6-4342-B048-85BDC9FD1C3A}</a:tableStyleId>
              </a:tblPr>
              <a:tblGrid>
                <a:gridCol w="4172850"/>
                <a:gridCol w="4285350"/>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APM00140712253</a:t>
                      </a:r>
                    </a:p>
                  </a:txBody>
                  <a:tcPr/>
                </a:tc>
              </a:tr>
              <a:tr h="0">
                <a:tc>
                  <a:txBody>
                    <a:bodyPr/>
                    <a:lstStyle/>
                    <a:p>
                      <a:pPr algn="l"/>
                      <a:r>
                        <a:rPr lang="en-US" sz="800" smtClean="0">
                          <a:latin typeface="Calibri" pitchFamily="34" charset="0"/>
                        </a:rPr>
                        <a:t># Disks</a:t>
                      </a:r>
                    </a:p>
                  </a:txBody>
                  <a:tcPr/>
                </a:tc>
                <a:tc>
                  <a:txBody>
                    <a:bodyPr/>
                    <a:lstStyle/>
                    <a:p>
                      <a:pPr algn="l"/>
                      <a:r>
                        <a:rPr lang="en-US" sz="800" smtClean="0">
                          <a:latin typeface="Calibri" pitchFamily="34" charset="0"/>
                        </a:rPr>
                        <a:t>97</a:t>
                      </a:r>
                    </a:p>
                  </a:txBody>
                  <a:tcPr/>
                </a:tc>
              </a:tr>
              <a:tr h="0">
                <a:tc>
                  <a:txBody>
                    <a:bodyPr/>
                    <a:lstStyle/>
                    <a:p>
                      <a:pPr algn="l"/>
                      <a:r>
                        <a:rPr lang="en-US" sz="800" smtClean="0">
                          <a:latin typeface="Calibri" pitchFamily="34" charset="0"/>
                        </a:rPr>
                        <a:t>Disk (TB)</a:t>
                      </a:r>
                    </a:p>
                  </a:txBody>
                  <a:tcPr/>
                </a:tc>
                <a:tc>
                  <a:txBody>
                    <a:bodyPr/>
                    <a:lstStyle/>
                    <a:p>
                      <a:pPr algn="l"/>
                      <a:r>
                        <a:rPr lang="en-US" sz="800" smtClean="0">
                          <a:latin typeface="Calibri" pitchFamily="34" charset="0"/>
                        </a:rPr>
                        <a:t>166</a:t>
                      </a:r>
                    </a:p>
                  </a:txBody>
                  <a:tcPr/>
                </a:tc>
              </a:tr>
              <a:tr h="0">
                <a:tc>
                  <a:txBody>
                    <a:bodyPr/>
                    <a:lstStyle/>
                    <a:p>
                      <a:pPr algn="l"/>
                      <a:r>
                        <a:rPr lang="en-US" sz="800" smtClean="0">
                          <a:latin typeface="Calibri" pitchFamily="34" charset="0"/>
                        </a:rPr>
                        <a:t>EFD (TB)</a:t>
                      </a:r>
                    </a:p>
                  </a:txBody>
                  <a:tcPr/>
                </a:tc>
                <a:tc>
                  <a:txBody>
                    <a:bodyPr/>
                    <a:lstStyle/>
                    <a:p>
                      <a:pPr algn="l"/>
                      <a:r>
                        <a:rPr lang="en-US" sz="800" smtClean="0">
                          <a:latin typeface="Calibri" pitchFamily="34" charset="0"/>
                        </a:rPr>
                        <a:t>2</a:t>
                      </a:r>
                    </a:p>
                  </a:txBody>
                  <a:tcPr/>
                </a:tc>
              </a:tr>
              <a:tr h="0">
                <a:tc>
                  <a:txBody>
                    <a:bodyPr/>
                    <a:lstStyle/>
                    <a:p>
                      <a:pPr algn="l"/>
                      <a:r>
                        <a:rPr lang="en-US" sz="800" smtClean="0">
                          <a:latin typeface="Calibri" pitchFamily="34" charset="0"/>
                        </a:rPr>
                        <a:t>LUNs (TB)</a:t>
                      </a:r>
                    </a:p>
                  </a:txBody>
                  <a:tcPr/>
                </a:tc>
                <a:tc>
                  <a:txBody>
                    <a:bodyPr/>
                    <a:lstStyle/>
                    <a:p>
                      <a:pPr algn="l"/>
                      <a:r>
                        <a:rPr lang="en-US" sz="800" smtClean="0">
                          <a:latin typeface="Calibri" pitchFamily="34" charset="0"/>
                        </a:rPr>
                        <a:t>50</a:t>
                      </a:r>
                    </a:p>
                  </a:txBody>
                  <a:tcPr/>
                </a:tc>
              </a:tr>
              <a:tr h="0">
                <a:tc>
                  <a:txBody>
                    <a:bodyPr/>
                    <a:lstStyle/>
                    <a:p>
                      <a:pPr algn="l"/>
                      <a:r>
                        <a:rPr lang="en-US" sz="800" smtClean="0">
                          <a:latin typeface="Calibri" pitchFamily="34" charset="0"/>
                        </a:rPr>
                        <a:t>Used Capacity (TB)</a:t>
                      </a:r>
                    </a:p>
                  </a:txBody>
                  <a:tcPr/>
                </a:tc>
                <a:tc>
                  <a:txBody>
                    <a:bodyPr/>
                    <a:lstStyle/>
                    <a:p>
                      <a:pPr algn="l"/>
                      <a:r>
                        <a:rPr lang="en-US" sz="800" smtClean="0">
                          <a:latin typeface="Calibri" pitchFamily="34" charset="0"/>
                        </a:rPr>
                        <a:t>50</a:t>
                      </a:r>
                    </a:p>
                  </a:txBody>
                  <a:tcPr/>
                </a:tc>
              </a:tr>
              <a:tr h="0">
                <a:tc>
                  <a:txBody>
                    <a:bodyPr/>
                    <a:lstStyle/>
                    <a:p>
                      <a:pPr algn="l"/>
                      <a:r>
                        <a:rPr lang="en-US" sz="800" smtClean="0">
                          <a:latin typeface="Calibri" pitchFamily="34" charset="0"/>
                        </a:rPr>
                        <a:t>Skew</a:t>
                      </a:r>
                    </a:p>
                  </a:txBody>
                  <a:tcPr/>
                </a:tc>
                <a:tc>
                  <a:txBody>
                    <a:bodyPr/>
                    <a:lstStyle/>
                    <a:p>
                      <a:pPr algn="l"/>
                      <a:r>
                        <a:rPr lang="en-US" sz="800" smtClean="0">
                          <a:latin typeface="Calibri" pitchFamily="34" charset="0"/>
                        </a:rPr>
                        <a:t>86% of IOPS/15% of LUNs</a:t>
                      </a:r>
                    </a:p>
                  </a:txBody>
                  <a:tcPr/>
                </a:tc>
              </a:tr>
              <a:tr h="0">
                <a:tc>
                  <a:txBody>
                    <a:bodyPr/>
                    <a:lstStyle/>
                    <a:p>
                      <a:pPr algn="l"/>
                      <a:r>
                        <a:rPr lang="en-US" sz="800" smtClean="0">
                          <a:latin typeface="Calibri" pitchFamily="34" charset="0"/>
                        </a:rPr>
                        <a:t>Front End MBps - max</a:t>
                      </a:r>
                    </a:p>
                  </a:txBody>
                  <a:tcPr/>
                </a:tc>
                <a:tc>
                  <a:txBody>
                    <a:bodyPr/>
                    <a:lstStyle/>
                    <a:p>
                      <a:pPr algn="l"/>
                      <a:r>
                        <a:rPr lang="en-US" sz="800" smtClean="0">
                          <a:latin typeface="Calibri" pitchFamily="34" charset="0"/>
                        </a:rPr>
                        <a:t>402</a:t>
                      </a:r>
                    </a:p>
                  </a:txBody>
                  <a:tcPr/>
                </a:tc>
              </a:tr>
              <a:tr h="0">
                <a:tc>
                  <a:txBody>
                    <a:bodyPr/>
                    <a:lstStyle/>
                    <a:p>
                      <a:pPr algn="l"/>
                      <a:r>
                        <a:rPr lang="en-US" sz="800" smtClean="0">
                          <a:latin typeface="Calibri" pitchFamily="34" charset="0"/>
                        </a:rPr>
                        <a:t>Date Time - Peak</a:t>
                      </a:r>
                    </a:p>
                  </a:txBody>
                  <a:tcPr/>
                </a:tc>
                <a:tc>
                  <a:txBody>
                    <a:bodyPr/>
                    <a:lstStyle/>
                    <a:p>
                      <a:pPr algn="l"/>
                      <a:r>
                        <a:rPr lang="en-US" sz="800" smtClean="0">
                          <a:latin typeface="Calibri" pitchFamily="34" charset="0"/>
                        </a:rPr>
                        <a:t>2015-01-31</a:t>
                      </a:r>
                    </a:p>
                  </a:txBody>
                  <a:tcPr/>
                </a:tc>
              </a:tr>
              <a:tr h="0">
                <a:tc>
                  <a:txBody>
                    <a:bodyPr/>
                    <a:lstStyle/>
                    <a:p>
                      <a:pPr algn="l"/>
                      <a:r>
                        <a:rPr lang="en-US" sz="800" smtClean="0">
                          <a:latin typeface="Calibri" pitchFamily="34" charset="0"/>
                        </a:rPr>
                        <a:t>IOPS at Peak</a:t>
                      </a:r>
                    </a:p>
                  </a:txBody>
                  <a:tcPr/>
                </a:tc>
                <a:tc>
                  <a:txBody>
                    <a:bodyPr/>
                    <a:lstStyle/>
                    <a:p>
                      <a:pPr algn="l"/>
                      <a:r>
                        <a:rPr lang="en-US" sz="800" smtClean="0">
                          <a:latin typeface="Calibri" pitchFamily="34" charset="0"/>
                        </a:rPr>
                        <a:t>10,384</a:t>
                      </a:r>
                    </a:p>
                  </a:txBody>
                  <a:tcPr/>
                </a:tc>
              </a:tr>
              <a:tr h="0">
                <a:tc>
                  <a:txBody>
                    <a:bodyPr/>
                    <a:lstStyle/>
                    <a:p>
                      <a:pPr algn="l"/>
                      <a:r>
                        <a:rPr lang="en-US" sz="800" smtClean="0">
                          <a:latin typeface="Calibri" pitchFamily="34" charset="0"/>
                        </a:rPr>
                        <a:t>Read % At Peak</a:t>
                      </a:r>
                    </a:p>
                  </a:txBody>
                  <a:tcPr/>
                </a:tc>
                <a:tc>
                  <a:txBody>
                    <a:bodyPr/>
                    <a:lstStyle/>
                    <a:p>
                      <a:pPr algn="l"/>
                      <a:r>
                        <a:rPr lang="en-US" sz="800" smtClean="0">
                          <a:latin typeface="Calibri" pitchFamily="34" charset="0"/>
                        </a:rPr>
                        <a:t>49</a:t>
                      </a:r>
                    </a:p>
                  </a:txBody>
                  <a:tcPr/>
                </a:tc>
              </a:tr>
              <a:tr h="0">
                <a:tc>
                  <a:txBody>
                    <a:bodyPr/>
                    <a:lstStyle/>
                    <a:p>
                      <a:pPr algn="l"/>
                      <a:r>
                        <a:rPr lang="en-US" sz="800" smtClean="0">
                          <a:latin typeface="Calibri" pitchFamily="34" charset="0"/>
                        </a:rPr>
                        <a:t>Read Size (KB) at Peak</a:t>
                      </a:r>
                    </a:p>
                  </a:txBody>
                  <a:tcPr/>
                </a:tc>
                <a:tc>
                  <a:txBody>
                    <a:bodyPr/>
                    <a:lstStyle/>
                    <a:p>
                      <a:pPr algn="l"/>
                      <a:r>
                        <a:rPr lang="en-US" sz="800" smtClean="0">
                          <a:latin typeface="Calibri" pitchFamily="34" charset="0"/>
                        </a:rPr>
                        <a:t>31</a:t>
                      </a:r>
                    </a:p>
                  </a:txBody>
                  <a:tcPr/>
                </a:tc>
              </a:tr>
              <a:tr h="0">
                <a:tc>
                  <a:txBody>
                    <a:bodyPr/>
                    <a:lstStyle/>
                    <a:p>
                      <a:pPr algn="l"/>
                      <a:r>
                        <a:rPr lang="en-US" sz="800" smtClean="0">
                          <a:latin typeface="Calibri" pitchFamily="34" charset="0"/>
                        </a:rPr>
                        <a:t>Write Size (KB) at Peak</a:t>
                      </a:r>
                    </a:p>
                  </a:txBody>
                  <a:tcPr/>
                </a:tc>
                <a:tc>
                  <a:txBody>
                    <a:bodyPr/>
                    <a:lstStyle/>
                    <a:p>
                      <a:pPr algn="l"/>
                      <a:r>
                        <a:rPr lang="en-US" sz="800" smtClean="0">
                          <a:latin typeface="Calibri" pitchFamily="34" charset="0"/>
                        </a:rPr>
                        <a:t>39</a:t>
                      </a:r>
                    </a:p>
                  </a:txBody>
                  <a:tcPr/>
                </a:tc>
              </a:tr>
              <a:tr h="0">
                <a:tc>
                  <a:txBody>
                    <a:bodyPr/>
                    <a:lstStyle/>
                    <a:p>
                      <a:pPr algn="l"/>
                      <a:r>
                        <a:rPr lang="en-US" sz="800" smtClean="0">
                          <a:latin typeface="Calibri" pitchFamily="34" charset="0"/>
                        </a:rPr>
                        <a:t>MB/sec at Peak</a:t>
                      </a:r>
                    </a:p>
                  </a:txBody>
                  <a:tcPr/>
                </a:tc>
                <a:tc>
                  <a:txBody>
                    <a:bodyPr/>
                    <a:lstStyle/>
                    <a:p>
                      <a:pPr algn="l"/>
                      <a:r>
                        <a:rPr lang="en-US" sz="800" smtClean="0">
                          <a:latin typeface="Calibri" pitchFamily="34" charset="0"/>
                        </a:rPr>
                        <a:t>353</a:t>
                      </a: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5 Year Growth Projections</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2"/>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At 30% growth, usable capacity will be exceeded
in less than 4 year(s).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Response Time
</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3"/>
          </a:graphicData>
        </a:graphic>
      </p:graphicFrame>
      <p:graphicFrame>
        <p:nvGraphicFramePr>
          <p:cNvPr id="12" name="Content Placeholder 13"/>
          <p:cNvGraphicFramePr>
            <a:graphicFrameLocks noGrp="1"/>
          </p:cNvGraphicFramePr>
          <p:nvPr>
            <p:ph idx="11"/>
          </p:nvPr>
        </p:nvGraphicFramePr>
        <p:xfrm>
          <a:off x="384175" y="2770188"/>
          <a:ext cx="8458200" cy="1646237"/>
        </p:xfrm>
        <a:graphic>
          <a:graphicData uri="http://schemas.openxmlformats.org/drawingml/2006/chart">
            <c:chart xmlns:c="http://schemas.openxmlformats.org/drawingml/2006/chart" xmlns:r="http://schemas.openxmlformats.org/officeDocument/2006/relationships" r:id="rIdchart4"/>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Average response time was 2ms, with a peak of 5ms</a:t>
            </a:r>
          </a:p>
        </p:txBody>
      </p:sp>
    </p:spTree>
  </p:cSld>
  <p:clrMapOvr>
    <a:masterClrMapping/>
  </p:clrMapOvr>
</p:sld>
</file>

<file path=ppt/theme/theme1.xml><?xml version="1.0" encoding="utf-8"?>
<a:theme xmlns:a="http://schemas.openxmlformats.org/drawingml/2006/main" name="2014 Tab templates">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2014 internal white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3.xml><?xml version="1.0" encoding="utf-8"?>
<a:theme xmlns:a="http://schemas.openxmlformats.org/drawingml/2006/main" name="2014 ex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4.xml><?xml version="1.0" encoding="utf-8"?>
<a:theme xmlns:a="http://schemas.openxmlformats.org/drawingml/2006/main" name="2014 in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5.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