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45"/>
  </p:notesMasterIdLst>
  <p:handoutMasterIdLst>
    <p:handoutMasterId r:id="rId46"/>
  </p:handoutMasterIdLst>
  <p:sldIdLst>
    <p:sldId id="327" r:id="rId5"/>
    <p:sldId id="330" r:id="rId6"/>
    <p:sldId id="331" r:id="rId7"/>
    <p:sldId id="332" r:id="rId8"/>
    <p:sldId id="262" r:id="rId9"/>
    <p:sldId id="299" r:id="rId10"/>
    <p:sldId id="302" r:id="rId11"/>
    <p:sldId id="264" r:id="rId12"/>
    <p:sldId id="333" r:id="rId13"/>
    <p:sldId id="266" r:id="rId14"/>
    <p:sldId id="265" r:id="rId15"/>
    <p:sldId id="276" r:id="rId16"/>
    <p:sldId id="303" r:id="rId17"/>
    <p:sldId id="293" r:id="rId18"/>
    <p:sldId id="277" r:id="rId19"/>
    <p:sldId id="269" r:id="rId20"/>
    <p:sldId id="304" r:id="rId21"/>
    <p:sldId id="305" r:id="rId22"/>
    <p:sldId id="307" r:id="rId23"/>
    <p:sldId id="306" r:id="rId24"/>
    <p:sldId id="308" r:id="rId25"/>
    <p:sldId id="270" r:id="rId26"/>
    <p:sldId id="309" r:id="rId27"/>
    <p:sldId id="310" r:id="rId28"/>
    <p:sldId id="311" r:id="rId29"/>
    <p:sldId id="312" r:id="rId30"/>
    <p:sldId id="314" r:id="rId31"/>
    <p:sldId id="313" r:id="rId32"/>
    <p:sldId id="315" r:id="rId33"/>
    <p:sldId id="316" r:id="rId34"/>
    <p:sldId id="317" r:id="rId35"/>
    <p:sldId id="296" r:id="rId36"/>
    <p:sldId id="318" r:id="rId37"/>
    <p:sldId id="319" r:id="rId38"/>
    <p:sldId id="322" r:id="rId39"/>
    <p:sldId id="323" r:id="rId40"/>
    <p:sldId id="324" r:id="rId41"/>
    <p:sldId id="289" r:id="rId42"/>
    <p:sldId id="320" r:id="rId43"/>
    <p:sldId id="274" r:id="rId4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473"/>
    <a:srgbClr val="0948CB"/>
    <a:srgbClr val="0B49CB"/>
    <a:srgbClr val="F2F4F8"/>
    <a:srgbClr val="1C7DDB"/>
    <a:srgbClr val="121619"/>
    <a:srgbClr val="F2F2F2"/>
    <a:srgbClr val="145579"/>
    <a:srgbClr val="3A6483"/>
    <a:srgbClr val="20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9EB8-3540-3DFA-9212-535EE18E0E11}" v="77" dt="2021-07-12T20:33:42.116"/>
    <p1510:client id="{10340FDF-B15C-4CFF-B487-146F9B98A252}" v="28" dt="2021-08-10T21:47:37.589"/>
    <p1510:client id="{1286A1FA-BB0D-468A-9751-447870EE6452}" v="979" dt="2023-11-10T06:56:15.908"/>
    <p1510:client id="{3BA0D230-C853-4667-83F9-D85E65BD4B24}" v="2" dt="2021-08-19T16:32:24.566"/>
    <p1510:client id="{46DFDCA8-60C4-435B-8204-38223B9E98F8}" v="1384" dt="2023-11-07T06:39:29.718"/>
    <p1510:client id="{57DE7386-5FE2-4EE4-81AC-AE83956A17F6}" v="2430" dt="2023-11-08T23:42:35.378"/>
    <p1510:client id="{5A0AAAB8-49A6-F942-A54D-C6F3E5FF3A63}" v="89" dt="2021-07-13T17:54:45.232"/>
    <p1510:client id="{76DF6DB8-F2E5-6C48-9ABE-786D868B0110}" v="955" dt="2021-07-13T17:56:41.616"/>
    <p1510:client id="{7FB42E05-DEC9-4126-B474-47B35F363E13}" v="30" dt="2021-07-12T20:25:12.855"/>
    <p1510:client id="{82D0390A-222A-332D-F9F9-70D15093EB60}" v="22" dt="2021-07-13T17:51:30.429"/>
    <p1510:client id="{86B35720-4193-446F-B2D5-9AD9984A55EF}" v="513" dt="2021-08-19T14:59:06.521"/>
    <p1510:client id="{998F4E3E-1A76-4A6B-98B6-08752F3768B3}" v="4" dt="2021-08-10T21:41:11.021"/>
    <p1510:client id="{9F30A1D2-6717-426C-A658-3A50309723ED}" v="4" dt="2021-08-10T21:42:35.526"/>
    <p1510:client id="{B63C8988-E1D3-4A52-8229-FA8C5EBD2ECD}" v="357" dt="2021-08-19T14:01:44.876"/>
    <p1510:client id="{C083896D-BE66-E85C-897C-A6AD0DF65F8C}" v="2226" dt="2021-07-13T17:34:38.142"/>
    <p1510:client id="{CC69BAD0-B878-4D5F-9EDC-F1CFB63E14B5}" v="190" dt="2021-08-18T18:06:57.811"/>
    <p1510:client id="{D2308F30-4935-47E3-8A8A-04BD9D6FCB6D}" v="2168" dt="2023-11-08T08:36:03.99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1"/>
    <p:restoredTop sz="85174"/>
  </p:normalViewPr>
  <p:slideViewPr>
    <p:cSldViewPr snapToGrid="0" snapToObjects="1">
      <p:cViewPr varScale="1">
        <p:scale>
          <a:sx n="117" d="100"/>
          <a:sy n="117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asgaraly@ibm.com" clId="Web-{CC69BAD0-B878-4D5F-9EDC-F1CFB63E14B5}"/>
    <pc:docChg chg="modSld">
      <pc:chgData name="annaasgaraly@ibm.com" userId="" providerId="" clId="Web-{CC69BAD0-B878-4D5F-9EDC-F1CFB63E14B5}" dt="2021-08-18T18:06:57.811" v="102"/>
      <pc:docMkLst>
        <pc:docMk/>
      </pc:docMkLst>
      <pc:sldChg chg="modSp mod setBg">
        <pc:chgData name="annaasgaraly@ibm.com" userId="" providerId="" clId="Web-{CC69BAD0-B878-4D5F-9EDC-F1CFB63E14B5}" dt="2021-08-18T18:06:06.057" v="76"/>
        <pc:sldMkLst>
          <pc:docMk/>
          <pc:sldMk cId="1553432724" sldId="262"/>
        </pc:sldMkLst>
        <pc:spChg chg="mod">
          <ac:chgData name="annaasgaraly@ibm.com" userId="" providerId="" clId="Web-{CC69BAD0-B878-4D5F-9EDC-F1CFB63E14B5}" dt="2021-08-18T18:01:46.694" v="21" actId="20577"/>
          <ac:spMkLst>
            <pc:docMk/>
            <pc:sldMk cId="1553432724" sldId="262"/>
            <ac:spMk id="7" creationId="{0BFEC426-B615-E549-83E5-140FD588BC64}"/>
          </ac:spMkLst>
        </pc:spChg>
        <pc:spChg chg="mod">
          <ac:chgData name="annaasgaraly@ibm.com" userId="" providerId="" clId="Web-{CC69BAD0-B878-4D5F-9EDC-F1CFB63E14B5}" dt="2021-08-18T18:01:43.726" v="19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mod setBg">
        <pc:chgData name="annaasgaraly@ibm.com" userId="" providerId="" clId="Web-{CC69BAD0-B878-4D5F-9EDC-F1CFB63E14B5}" dt="2021-08-18T18:06:03.604" v="66"/>
        <pc:sldMkLst>
          <pc:docMk/>
          <pc:sldMk cId="3288665831" sldId="263"/>
        </pc:sldMkLst>
        <pc:spChg chg="mod">
          <ac:chgData name="annaasgaraly@ibm.com" userId="" providerId="" clId="Web-{CC69BAD0-B878-4D5F-9EDC-F1CFB63E14B5}" dt="2021-08-18T18:01:49.617" v="22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 setBg">
        <pc:chgData name="annaasgaraly@ibm.com" userId="" providerId="" clId="Web-{CC69BAD0-B878-4D5F-9EDC-F1CFB63E14B5}" dt="2021-08-18T18:06:04.338" v="69"/>
        <pc:sldMkLst>
          <pc:docMk/>
          <pc:sldMk cId="2987552906" sldId="264"/>
        </pc:sldMkLst>
        <pc:spChg chg="mod">
          <ac:chgData name="annaasgaraly@ibm.com" userId="" providerId="" clId="Web-{CC69BAD0-B878-4D5F-9EDC-F1CFB63E14B5}" dt="2021-08-18T18:02:01.914" v="25" actId="20577"/>
          <ac:spMkLst>
            <pc:docMk/>
            <pc:sldMk cId="2987552906" sldId="264"/>
            <ac:spMk id="8" creationId="{2A665A13-3129-46DF-B847-F273F3E96BE6}"/>
          </ac:spMkLst>
        </pc:spChg>
      </pc:sldChg>
      <pc:sldChg chg="modSp mod setBg">
        <pc:chgData name="annaasgaraly@ibm.com" userId="" providerId="" clId="Web-{CC69BAD0-B878-4D5F-9EDC-F1CFB63E14B5}" dt="2021-08-18T18:06:04.807" v="71"/>
        <pc:sldMkLst>
          <pc:docMk/>
          <pc:sldMk cId="1578726356" sldId="265"/>
        </pc:sldMkLst>
        <pc:spChg chg="mod">
          <ac:chgData name="annaasgaraly@ibm.com" userId="" providerId="" clId="Web-{CC69BAD0-B878-4D5F-9EDC-F1CFB63E14B5}" dt="2021-08-18T18:02:09.180" v="27" actId="20577"/>
          <ac:spMkLst>
            <pc:docMk/>
            <pc:sldMk cId="1578726356" sldId="265"/>
            <ac:spMk id="3" creationId="{32405FDA-CB27-4506-BA80-B7DD00CB25C5}"/>
          </ac:spMkLst>
        </pc:spChg>
      </pc:sldChg>
      <pc:sldChg chg="modSp mod setBg">
        <pc:chgData name="annaasgaraly@ibm.com" userId="" providerId="" clId="Web-{CC69BAD0-B878-4D5F-9EDC-F1CFB63E14B5}" dt="2021-08-18T18:06:04.573" v="70"/>
        <pc:sldMkLst>
          <pc:docMk/>
          <pc:sldMk cId="779971636" sldId="266"/>
        </pc:sldMkLst>
        <pc:spChg chg="mod">
          <ac:chgData name="annaasgaraly@ibm.com" userId="" providerId="" clId="Web-{CC69BAD0-B878-4D5F-9EDC-F1CFB63E14B5}" dt="2021-08-18T18:02:05.805" v="26" actId="20577"/>
          <ac:spMkLst>
            <pc:docMk/>
            <pc:sldMk cId="779971636" sldId="266"/>
            <ac:spMk id="3" creationId="{D9E97D81-A978-4758-8A93-47C19B104075}"/>
          </ac:spMkLst>
        </pc:spChg>
      </pc:sldChg>
      <pc:sldChg chg="modSp mod setBg">
        <pc:chgData name="annaasgaraly@ibm.com" userId="" providerId="" clId="Web-{CC69BAD0-B878-4D5F-9EDC-F1CFB63E14B5}" dt="2021-08-18T18:06:17.246" v="82"/>
        <pc:sldMkLst>
          <pc:docMk/>
          <pc:sldMk cId="3865605948" sldId="269"/>
        </pc:sldMkLst>
        <pc:spChg chg="mod">
          <ac:chgData name="annaasgaraly@ibm.com" userId="" providerId="" clId="Web-{CC69BAD0-B878-4D5F-9EDC-F1CFB63E14B5}" dt="2021-08-18T18:02:27.041" v="32" actId="20577"/>
          <ac:spMkLst>
            <pc:docMk/>
            <pc:sldMk cId="3865605948" sldId="269"/>
            <ac:spMk id="4" creationId="{54F4FCC5-6E7E-4FF0-BE45-680EEC392C9F}"/>
          </ac:spMkLst>
        </pc:spChg>
      </pc:sldChg>
      <pc:sldChg chg="modSp mod setBg">
        <pc:chgData name="annaasgaraly@ibm.com" userId="" providerId="" clId="Web-{CC69BAD0-B878-4D5F-9EDC-F1CFB63E14B5}" dt="2021-08-18T18:06:32.169" v="92"/>
        <pc:sldMkLst>
          <pc:docMk/>
          <pc:sldMk cId="2727850971" sldId="270"/>
        </pc:sldMkLst>
        <pc:spChg chg="mod">
          <ac:chgData name="annaasgaraly@ibm.com" userId="" providerId="" clId="Web-{CC69BAD0-B878-4D5F-9EDC-F1CFB63E14B5}" dt="2021-08-18T18:02:51.855" v="38" actId="20577"/>
          <ac:spMkLst>
            <pc:docMk/>
            <pc:sldMk cId="2727850971" sldId="270"/>
            <ac:spMk id="3" creationId="{86E60219-AE1B-47B6-9A1D-F2865D04BE52}"/>
          </ac:spMkLst>
        </pc:spChg>
      </pc:sldChg>
      <pc:sldChg chg="modSp mod setBg">
        <pc:chgData name="annaasgaraly@ibm.com" userId="" providerId="" clId="Web-{CC69BAD0-B878-4D5F-9EDC-F1CFB63E14B5}" dt="2021-08-18T18:06:57.358" v="100"/>
        <pc:sldMkLst>
          <pc:docMk/>
          <pc:sldMk cId="1630123617" sldId="274"/>
        </pc:sldMkLst>
        <pc:spChg chg="mod">
          <ac:chgData name="annaasgaraly@ibm.com" userId="" providerId="" clId="Web-{CC69BAD0-B878-4D5F-9EDC-F1CFB63E14B5}" dt="2021-08-18T18:04:11.221" v="58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modSp mod setBg">
        <pc:chgData name="annaasgaraly@ibm.com" userId="" providerId="" clId="Web-{CC69BAD0-B878-4D5F-9EDC-F1CFB63E14B5}" dt="2021-08-18T18:06:57.592" v="101"/>
        <pc:sldMkLst>
          <pc:docMk/>
          <pc:sldMk cId="3410008520" sldId="275"/>
        </pc:sldMkLst>
        <pc:spChg chg="mod">
          <ac:chgData name="annaasgaraly@ibm.com" userId="" providerId="" clId="Web-{CC69BAD0-B878-4D5F-9EDC-F1CFB63E14B5}" dt="2021-08-18T18:04:14.549" v="59" actId="20577"/>
          <ac:spMkLst>
            <pc:docMk/>
            <pc:sldMk cId="3410008520" sldId="275"/>
            <ac:spMk id="11" creationId="{60F8A56C-5EE1-4DBF-842D-C2A130AA680E}"/>
          </ac:spMkLst>
        </pc:spChg>
      </pc:sldChg>
      <pc:sldChg chg="modSp mod setBg">
        <pc:chgData name="annaasgaraly@ibm.com" userId="" providerId="" clId="Web-{CC69BAD0-B878-4D5F-9EDC-F1CFB63E14B5}" dt="2021-08-18T18:06:05.057" v="72"/>
        <pc:sldMkLst>
          <pc:docMk/>
          <pc:sldMk cId="148114319" sldId="276"/>
        </pc:sldMkLst>
        <pc:spChg chg="mod">
          <ac:chgData name="annaasgaraly@ibm.com" userId="" providerId="" clId="Web-{CC69BAD0-B878-4D5F-9EDC-F1CFB63E14B5}" dt="2021-08-18T18:02:12.915" v="28" actId="20577"/>
          <ac:spMkLst>
            <pc:docMk/>
            <pc:sldMk cId="148114319" sldId="276"/>
            <ac:spMk id="3" creationId="{B28946E4-5BEF-46F0-A56A-E7E85ACA148F}"/>
          </ac:spMkLst>
        </pc:spChg>
      </pc:sldChg>
      <pc:sldChg chg="modSp mod setBg">
        <pc:chgData name="annaasgaraly@ibm.com" userId="" providerId="" clId="Web-{CC69BAD0-B878-4D5F-9EDC-F1CFB63E14B5}" dt="2021-08-18T18:06:05.792" v="75"/>
        <pc:sldMkLst>
          <pc:docMk/>
          <pc:sldMk cId="321008965" sldId="277"/>
        </pc:sldMkLst>
        <pc:spChg chg="mod">
          <ac:chgData name="annaasgaraly@ibm.com" userId="" providerId="" clId="Web-{CC69BAD0-B878-4D5F-9EDC-F1CFB63E14B5}" dt="2021-08-18T18:02:23.244" v="31" actId="20577"/>
          <ac:spMkLst>
            <pc:docMk/>
            <pc:sldMk cId="321008965" sldId="277"/>
            <ac:spMk id="7" creationId="{330F9542-6794-4F57-BB45-868D94AD06B0}"/>
          </ac:spMkLst>
        </pc:spChg>
      </pc:sldChg>
      <pc:sldChg chg="mod setBg">
        <pc:chgData name="annaasgaraly@ibm.com" userId="" providerId="" clId="Web-{CC69BAD0-B878-4D5F-9EDC-F1CFB63E14B5}" dt="2021-08-18T17:50:32.723" v="3"/>
        <pc:sldMkLst>
          <pc:docMk/>
          <pc:sldMk cId="3181088097" sldId="278"/>
        </pc:sldMkLst>
      </pc:sldChg>
      <pc:sldChg chg="mod setBg">
        <pc:chgData name="annaasgaraly@ibm.com" userId="" providerId="" clId="Web-{CC69BAD0-B878-4D5F-9EDC-F1CFB63E14B5}" dt="2021-08-18T17:50:22.097" v="2"/>
        <pc:sldMkLst>
          <pc:docMk/>
          <pc:sldMk cId="178270660" sldId="284"/>
        </pc:sldMkLst>
      </pc:sldChg>
      <pc:sldChg chg="mod setBg">
        <pc:chgData name="annaasgaraly@ibm.com" userId="" providerId="" clId="Web-{CC69BAD0-B878-4D5F-9EDC-F1CFB63E14B5}" dt="2021-08-18T17:51:05.491" v="6"/>
        <pc:sldMkLst>
          <pc:docMk/>
          <pc:sldMk cId="1290394134" sldId="288"/>
        </pc:sldMkLst>
      </pc:sldChg>
      <pc:sldChg chg="modSp mod setBg">
        <pc:chgData name="annaasgaraly@ibm.com" userId="" providerId="" clId="Web-{CC69BAD0-B878-4D5F-9EDC-F1CFB63E14B5}" dt="2021-08-18T18:06:57.811" v="102"/>
        <pc:sldMkLst>
          <pc:docMk/>
          <pc:sldMk cId="2459446073" sldId="289"/>
        </pc:sldMkLst>
        <pc:spChg chg="mod">
          <ac:chgData name="annaasgaraly@ibm.com" userId="" providerId="" clId="Web-{CC69BAD0-B878-4D5F-9EDC-F1CFB63E14B5}" dt="2021-08-18T18:04:04.486" v="56" actId="20577"/>
          <ac:spMkLst>
            <pc:docMk/>
            <pc:sldMk cId="2459446073" sldId="289"/>
            <ac:spMk id="9" creationId="{B68D8986-45AC-4FB5-96E8-C45F9603EB5E}"/>
          </ac:spMkLst>
        </pc:spChg>
      </pc:sldChg>
      <pc:sldChg chg="modSp mod setBg">
        <pc:chgData name="annaasgaraly@ibm.com" userId="" providerId="" clId="Web-{CC69BAD0-B878-4D5F-9EDC-F1CFB63E14B5}" dt="2021-08-18T18:06:05.542" v="74"/>
        <pc:sldMkLst>
          <pc:docMk/>
          <pc:sldMk cId="1813711241" sldId="293"/>
        </pc:sldMkLst>
        <pc:spChg chg="mod">
          <ac:chgData name="annaasgaraly@ibm.com" userId="" providerId="" clId="Web-{CC69BAD0-B878-4D5F-9EDC-F1CFB63E14B5}" dt="2021-08-18T18:02:20.025" v="30" actId="20577"/>
          <ac:spMkLst>
            <pc:docMk/>
            <pc:sldMk cId="1813711241" sldId="293"/>
            <ac:spMk id="3" creationId="{FC857EDD-A3A7-434D-B8D5-401E872498DA}"/>
          </ac:spMkLst>
        </pc:spChg>
      </pc:sldChg>
      <pc:sldChg chg="mod setBg">
        <pc:chgData name="annaasgaraly@ibm.com" userId="" providerId="" clId="Web-{CC69BAD0-B878-4D5F-9EDC-F1CFB63E14B5}" dt="2021-08-18T17:50:45.396" v="4"/>
        <pc:sldMkLst>
          <pc:docMk/>
          <pc:sldMk cId="1023352497" sldId="294"/>
        </pc:sldMkLst>
      </pc:sldChg>
      <pc:sldChg chg="modSp mod setBg">
        <pc:chgData name="annaasgaraly@ibm.com" userId="" providerId="" clId="Web-{CC69BAD0-B878-4D5F-9EDC-F1CFB63E14B5}" dt="2021-08-18T18:06:41.169" v="95"/>
        <pc:sldMkLst>
          <pc:docMk/>
          <pc:sldMk cId="981671777" sldId="296"/>
        </pc:sldMkLst>
        <pc:spChg chg="mod">
          <ac:chgData name="annaasgaraly@ibm.com" userId="" providerId="" clId="Web-{CC69BAD0-B878-4D5F-9EDC-F1CFB63E14B5}" dt="2021-08-18T18:03:39.203" v="50" actId="20577"/>
          <ac:spMkLst>
            <pc:docMk/>
            <pc:sldMk cId="981671777" sldId="296"/>
            <ac:spMk id="2" creationId="{54176327-8CC4-4356-8BBB-DC4965CE9857}"/>
          </ac:spMkLst>
        </pc:spChg>
      </pc:sldChg>
      <pc:sldChg chg="mod setBg">
        <pc:chgData name="annaasgaraly@ibm.com" userId="" providerId="" clId="Web-{CC69BAD0-B878-4D5F-9EDC-F1CFB63E14B5}" dt="2021-08-18T17:50:06.440" v="1"/>
        <pc:sldMkLst>
          <pc:docMk/>
          <pc:sldMk cId="3093198887" sldId="298"/>
        </pc:sldMkLst>
      </pc:sldChg>
      <pc:sldChg chg="modSp mod setBg">
        <pc:chgData name="annaasgaraly@ibm.com" userId="" providerId="" clId="Web-{CC69BAD0-B878-4D5F-9EDC-F1CFB63E14B5}" dt="2021-08-18T18:06:03.854" v="67"/>
        <pc:sldMkLst>
          <pc:docMk/>
          <pc:sldMk cId="280316088" sldId="299"/>
        </pc:sldMkLst>
        <pc:spChg chg="mod">
          <ac:chgData name="annaasgaraly@ibm.com" userId="" providerId="" clId="Web-{CC69BAD0-B878-4D5F-9EDC-F1CFB63E14B5}" dt="2021-08-18T18:01:53.336" v="23" actId="20577"/>
          <ac:spMkLst>
            <pc:docMk/>
            <pc:sldMk cId="280316088" sldId="299"/>
            <ac:spMk id="4" creationId="{5066AA34-20EE-4A59-B343-346A8DB5667C}"/>
          </ac:spMkLst>
        </pc:spChg>
      </pc:sldChg>
      <pc:sldChg chg="modSp mod setBg">
        <pc:chgData name="annaasgaraly@ibm.com" userId="" providerId="" clId="Web-{CC69BAD0-B878-4D5F-9EDC-F1CFB63E14B5}" dt="2021-08-18T18:06:04.104" v="68"/>
        <pc:sldMkLst>
          <pc:docMk/>
          <pc:sldMk cId="1385553969" sldId="302"/>
        </pc:sldMkLst>
        <pc:spChg chg="mod">
          <ac:chgData name="annaasgaraly@ibm.com" userId="" providerId="" clId="Web-{CC69BAD0-B878-4D5F-9EDC-F1CFB63E14B5}" dt="2021-08-18T18:01:58.227" v="24" actId="20577"/>
          <ac:spMkLst>
            <pc:docMk/>
            <pc:sldMk cId="1385553969" sldId="302"/>
            <ac:spMk id="11" creationId="{84F5ABFD-B4D4-43FF-959F-AFAF45B45269}"/>
          </ac:spMkLst>
        </pc:spChg>
      </pc:sldChg>
      <pc:sldChg chg="modSp mod setBg">
        <pc:chgData name="annaasgaraly@ibm.com" userId="" providerId="" clId="Web-{CC69BAD0-B878-4D5F-9EDC-F1CFB63E14B5}" dt="2021-08-18T18:06:05.307" v="73"/>
        <pc:sldMkLst>
          <pc:docMk/>
          <pc:sldMk cId="334532777" sldId="303"/>
        </pc:sldMkLst>
        <pc:spChg chg="mod">
          <ac:chgData name="annaasgaraly@ibm.com" userId="" providerId="" clId="Web-{CC69BAD0-B878-4D5F-9EDC-F1CFB63E14B5}" dt="2021-08-18T18:02:16.337" v="29" actId="20577"/>
          <ac:spMkLst>
            <pc:docMk/>
            <pc:sldMk cId="334532777" sldId="303"/>
            <ac:spMk id="3" creationId="{519FC08B-7D2E-43A5-A528-821DCDCCCC82}"/>
          </ac:spMkLst>
        </pc:spChg>
      </pc:sldChg>
      <pc:sldChg chg="modSp mod setBg">
        <pc:chgData name="annaasgaraly@ibm.com" userId="" providerId="" clId="Web-{CC69BAD0-B878-4D5F-9EDC-F1CFB63E14B5}" dt="2021-08-18T18:06:16.105" v="77"/>
        <pc:sldMkLst>
          <pc:docMk/>
          <pc:sldMk cId="3869789237" sldId="304"/>
        </pc:sldMkLst>
        <pc:spChg chg="mod">
          <ac:chgData name="annaasgaraly@ibm.com" userId="" providerId="" clId="Web-{CC69BAD0-B878-4D5F-9EDC-F1CFB63E14B5}" dt="2021-08-18T18:02:32.448" v="33" actId="20577"/>
          <ac:spMkLst>
            <pc:docMk/>
            <pc:sldMk cId="3869789237" sldId="304"/>
            <ac:spMk id="4" creationId="{B6CCD949-E788-4375-9B07-478FA5684BC1}"/>
          </ac:spMkLst>
        </pc:spChg>
      </pc:sldChg>
      <pc:sldChg chg="modSp mod setBg">
        <pc:chgData name="annaasgaraly@ibm.com" userId="" providerId="" clId="Web-{CC69BAD0-B878-4D5F-9EDC-F1CFB63E14B5}" dt="2021-08-18T18:06:16.339" v="78"/>
        <pc:sldMkLst>
          <pc:docMk/>
          <pc:sldMk cId="80090182" sldId="305"/>
        </pc:sldMkLst>
        <pc:spChg chg="mod">
          <ac:chgData name="annaasgaraly@ibm.com" userId="" providerId="" clId="Web-{CC69BAD0-B878-4D5F-9EDC-F1CFB63E14B5}" dt="2021-08-18T18:02:36.167" v="34" actId="20577"/>
          <ac:spMkLst>
            <pc:docMk/>
            <pc:sldMk cId="80090182" sldId="305"/>
            <ac:spMk id="4" creationId="{D4811A61-F7FB-4B19-9ED1-E0E2554A5BE8}"/>
          </ac:spMkLst>
        </pc:spChg>
      </pc:sldChg>
      <pc:sldChg chg="modSp mod setBg">
        <pc:chgData name="annaasgaraly@ibm.com" userId="" providerId="" clId="Web-{CC69BAD0-B878-4D5F-9EDC-F1CFB63E14B5}" dt="2021-08-18T18:06:16.792" v="80"/>
        <pc:sldMkLst>
          <pc:docMk/>
          <pc:sldMk cId="3145340593" sldId="306"/>
        </pc:sldMkLst>
        <pc:spChg chg="mod">
          <ac:chgData name="annaasgaraly@ibm.com" userId="" providerId="" clId="Web-{CC69BAD0-B878-4D5F-9EDC-F1CFB63E14B5}" dt="2021-08-18T18:02:44.230" v="36" actId="20577"/>
          <ac:spMkLst>
            <pc:docMk/>
            <pc:sldMk cId="3145340593" sldId="306"/>
            <ac:spMk id="4" creationId="{AFE7D9E4-306D-49E3-9AC4-15D566FC72AD}"/>
          </ac:spMkLst>
        </pc:spChg>
      </pc:sldChg>
      <pc:sldChg chg="modSp mod setBg">
        <pc:chgData name="annaasgaraly@ibm.com" userId="" providerId="" clId="Web-{CC69BAD0-B878-4D5F-9EDC-F1CFB63E14B5}" dt="2021-08-18T18:06:16.574" v="79"/>
        <pc:sldMkLst>
          <pc:docMk/>
          <pc:sldMk cId="1106727586" sldId="307"/>
        </pc:sldMkLst>
        <pc:spChg chg="mod">
          <ac:chgData name="annaasgaraly@ibm.com" userId="" providerId="" clId="Web-{CC69BAD0-B878-4D5F-9EDC-F1CFB63E14B5}" dt="2021-08-18T18:02:39.823" v="35" actId="20577"/>
          <ac:spMkLst>
            <pc:docMk/>
            <pc:sldMk cId="1106727586" sldId="307"/>
            <ac:spMk id="4" creationId="{021C109C-C017-4D19-928F-AED25AC30125}"/>
          </ac:spMkLst>
        </pc:spChg>
      </pc:sldChg>
      <pc:sldChg chg="modSp mod setBg">
        <pc:chgData name="annaasgaraly@ibm.com" userId="" providerId="" clId="Web-{CC69BAD0-B878-4D5F-9EDC-F1CFB63E14B5}" dt="2021-08-18T18:06:17.011" v="81"/>
        <pc:sldMkLst>
          <pc:docMk/>
          <pc:sldMk cId="706594483" sldId="308"/>
        </pc:sldMkLst>
        <pc:spChg chg="mod">
          <ac:chgData name="annaasgaraly@ibm.com" userId="" providerId="" clId="Web-{CC69BAD0-B878-4D5F-9EDC-F1CFB63E14B5}" dt="2021-08-18T18:02:47.433" v="37" actId="20577"/>
          <ac:spMkLst>
            <pc:docMk/>
            <pc:sldMk cId="706594483" sldId="308"/>
            <ac:spMk id="4" creationId="{6D35FD2D-1BD2-45D7-B015-1A96C241520B}"/>
          </ac:spMkLst>
        </pc:spChg>
      </pc:sldChg>
      <pc:sldChg chg="modSp mod setBg">
        <pc:chgData name="annaasgaraly@ibm.com" userId="" providerId="" clId="Web-{CC69BAD0-B878-4D5F-9EDC-F1CFB63E14B5}" dt="2021-08-18T18:06:30.090" v="83"/>
        <pc:sldMkLst>
          <pc:docMk/>
          <pc:sldMk cId="1794738657" sldId="309"/>
        </pc:sldMkLst>
        <pc:spChg chg="mod">
          <ac:chgData name="annaasgaraly@ibm.com" userId="" providerId="" clId="Web-{CC69BAD0-B878-4D5F-9EDC-F1CFB63E14B5}" dt="2021-08-18T18:03:04.872" v="39" actId="20577"/>
          <ac:spMkLst>
            <pc:docMk/>
            <pc:sldMk cId="1794738657" sldId="309"/>
            <ac:spMk id="3" creationId="{557C8CBA-1A0E-4CDF-A451-7AAA44D39839}"/>
          </ac:spMkLst>
        </pc:spChg>
      </pc:sldChg>
      <pc:sldChg chg="modSp mod setBg">
        <pc:chgData name="annaasgaraly@ibm.com" userId="" providerId="" clId="Web-{CC69BAD0-B878-4D5F-9EDC-F1CFB63E14B5}" dt="2021-08-18T18:06:30.309" v="84"/>
        <pc:sldMkLst>
          <pc:docMk/>
          <pc:sldMk cId="4010014743" sldId="310"/>
        </pc:sldMkLst>
        <pc:spChg chg="mod">
          <ac:chgData name="annaasgaraly@ibm.com" userId="" providerId="" clId="Web-{CC69BAD0-B878-4D5F-9EDC-F1CFB63E14B5}" dt="2021-08-18T18:03:08.919" v="40" actId="20577"/>
          <ac:spMkLst>
            <pc:docMk/>
            <pc:sldMk cId="4010014743" sldId="310"/>
            <ac:spMk id="3" creationId="{FD161C47-0660-416F-B4C2-25E4D35D69FD}"/>
          </ac:spMkLst>
        </pc:spChg>
      </pc:sldChg>
      <pc:sldChg chg="modSp mod setBg">
        <pc:chgData name="annaasgaraly@ibm.com" userId="" providerId="" clId="Web-{CC69BAD0-B878-4D5F-9EDC-F1CFB63E14B5}" dt="2021-08-18T18:06:30.528" v="85"/>
        <pc:sldMkLst>
          <pc:docMk/>
          <pc:sldMk cId="2735560525" sldId="311"/>
        </pc:sldMkLst>
        <pc:spChg chg="mod">
          <ac:chgData name="annaasgaraly@ibm.com" userId="" providerId="" clId="Web-{CC69BAD0-B878-4D5F-9EDC-F1CFB63E14B5}" dt="2021-08-18T18:03:12.388" v="41" actId="20577"/>
          <ac:spMkLst>
            <pc:docMk/>
            <pc:sldMk cId="2735560525" sldId="311"/>
            <ac:spMk id="3" creationId="{AFD52E17-48CB-4D60-BD56-71D197A29B38}"/>
          </ac:spMkLst>
        </pc:spChg>
      </pc:sldChg>
      <pc:sldChg chg="modSp mod setBg">
        <pc:chgData name="annaasgaraly@ibm.com" userId="" providerId="" clId="Web-{CC69BAD0-B878-4D5F-9EDC-F1CFB63E14B5}" dt="2021-08-18T18:06:30.762" v="86"/>
        <pc:sldMkLst>
          <pc:docMk/>
          <pc:sldMk cId="1434679925" sldId="312"/>
        </pc:sldMkLst>
        <pc:spChg chg="mod">
          <ac:chgData name="annaasgaraly@ibm.com" userId="" providerId="" clId="Web-{CC69BAD0-B878-4D5F-9EDC-F1CFB63E14B5}" dt="2021-08-18T18:03:16.498" v="43" actId="20577"/>
          <ac:spMkLst>
            <pc:docMk/>
            <pc:sldMk cId="1434679925" sldId="312"/>
            <ac:spMk id="3" creationId="{7F12CD3C-55B3-4129-817A-84D0B28F713E}"/>
          </ac:spMkLst>
        </pc:spChg>
      </pc:sldChg>
      <pc:sldChg chg="modSp mod setBg">
        <pc:chgData name="annaasgaraly@ibm.com" userId="" providerId="" clId="Web-{CC69BAD0-B878-4D5F-9EDC-F1CFB63E14B5}" dt="2021-08-18T18:06:31.231" v="88"/>
        <pc:sldMkLst>
          <pc:docMk/>
          <pc:sldMk cId="1756972646" sldId="313"/>
        </pc:sldMkLst>
        <pc:spChg chg="mod">
          <ac:chgData name="annaasgaraly@ibm.com" userId="" providerId="" clId="Web-{CC69BAD0-B878-4D5F-9EDC-F1CFB63E14B5}" dt="2021-08-18T18:03:25.624" v="45" actId="20577"/>
          <ac:spMkLst>
            <pc:docMk/>
            <pc:sldMk cId="1756972646" sldId="313"/>
            <ac:spMk id="3" creationId="{79B32320-42D4-49FA-8047-C080B444B3AE}"/>
          </ac:spMkLst>
        </pc:spChg>
      </pc:sldChg>
      <pc:sldChg chg="modSp mod setBg">
        <pc:chgData name="annaasgaraly@ibm.com" userId="" providerId="" clId="Web-{CC69BAD0-B878-4D5F-9EDC-F1CFB63E14B5}" dt="2021-08-18T18:06:30.997" v="87"/>
        <pc:sldMkLst>
          <pc:docMk/>
          <pc:sldMk cId="639399535" sldId="314"/>
        </pc:sldMkLst>
        <pc:spChg chg="mod">
          <ac:chgData name="annaasgaraly@ibm.com" userId="" providerId="" clId="Web-{CC69BAD0-B878-4D5F-9EDC-F1CFB63E14B5}" dt="2021-08-18T18:03:19.357" v="44" actId="20577"/>
          <ac:spMkLst>
            <pc:docMk/>
            <pc:sldMk cId="639399535" sldId="314"/>
            <ac:spMk id="8" creationId="{952C2E9C-C6BE-40BD-A406-CFB441363CBA}"/>
          </ac:spMkLst>
        </pc:spChg>
      </pc:sldChg>
      <pc:sldChg chg="modSp mod setBg">
        <pc:chgData name="annaasgaraly@ibm.com" userId="" providerId="" clId="Web-{CC69BAD0-B878-4D5F-9EDC-F1CFB63E14B5}" dt="2021-08-18T18:06:31.465" v="89"/>
        <pc:sldMkLst>
          <pc:docMk/>
          <pc:sldMk cId="3566646398" sldId="315"/>
        </pc:sldMkLst>
        <pc:spChg chg="mod">
          <ac:chgData name="annaasgaraly@ibm.com" userId="" providerId="" clId="Web-{CC69BAD0-B878-4D5F-9EDC-F1CFB63E14B5}" dt="2021-08-18T18:03:29.249" v="46" actId="20577"/>
          <ac:spMkLst>
            <pc:docMk/>
            <pc:sldMk cId="3566646398" sldId="315"/>
            <ac:spMk id="3" creationId="{2A7EB98F-A25F-4357-9775-478FC17F7F83}"/>
          </ac:spMkLst>
        </pc:spChg>
      </pc:sldChg>
      <pc:sldChg chg="modSp mod setBg">
        <pc:chgData name="annaasgaraly@ibm.com" userId="" providerId="" clId="Web-{CC69BAD0-B878-4D5F-9EDC-F1CFB63E14B5}" dt="2021-08-18T18:06:31.684" v="90"/>
        <pc:sldMkLst>
          <pc:docMk/>
          <pc:sldMk cId="1398439132" sldId="316"/>
        </pc:sldMkLst>
        <pc:spChg chg="mod">
          <ac:chgData name="annaasgaraly@ibm.com" userId="" providerId="" clId="Web-{CC69BAD0-B878-4D5F-9EDC-F1CFB63E14B5}" dt="2021-08-18T18:03:33.077" v="48" actId="20577"/>
          <ac:spMkLst>
            <pc:docMk/>
            <pc:sldMk cId="1398439132" sldId="316"/>
            <ac:spMk id="3" creationId="{964DA114-677C-40D8-8FFA-43531834CFBF}"/>
          </ac:spMkLst>
        </pc:spChg>
      </pc:sldChg>
      <pc:sldChg chg="modSp mod setBg">
        <pc:chgData name="annaasgaraly@ibm.com" userId="" providerId="" clId="Web-{CC69BAD0-B878-4D5F-9EDC-F1CFB63E14B5}" dt="2021-08-18T18:06:31.924" v="91"/>
        <pc:sldMkLst>
          <pc:docMk/>
          <pc:sldMk cId="3975168428" sldId="317"/>
        </pc:sldMkLst>
        <pc:spChg chg="mod">
          <ac:chgData name="annaasgaraly@ibm.com" userId="" providerId="" clId="Web-{CC69BAD0-B878-4D5F-9EDC-F1CFB63E14B5}" dt="2021-08-18T18:03:35.999" v="49" actId="20577"/>
          <ac:spMkLst>
            <pc:docMk/>
            <pc:sldMk cId="3975168428" sldId="317"/>
            <ac:spMk id="3" creationId="{04523243-E4D6-45EC-97C8-D44398FB7417}"/>
          </ac:spMkLst>
        </pc:spChg>
      </pc:sldChg>
      <pc:sldChg chg="modSp mod setBg">
        <pc:chgData name="annaasgaraly@ibm.com" userId="" providerId="" clId="Web-{CC69BAD0-B878-4D5F-9EDC-F1CFB63E14B5}" dt="2021-08-18T18:06:40.716" v="93"/>
        <pc:sldMkLst>
          <pc:docMk/>
          <pc:sldMk cId="239597884" sldId="318"/>
        </pc:sldMkLst>
        <pc:spChg chg="mod">
          <ac:chgData name="annaasgaraly@ibm.com" userId="" providerId="" clId="Web-{CC69BAD0-B878-4D5F-9EDC-F1CFB63E14B5}" dt="2021-08-18T18:03:41.906" v="51" actId="20577"/>
          <ac:spMkLst>
            <pc:docMk/>
            <pc:sldMk cId="239597884" sldId="318"/>
            <ac:spMk id="8" creationId="{2E0ECA32-E146-40DA-85CD-9677244BC3EC}"/>
          </ac:spMkLst>
        </pc:spChg>
      </pc:sldChg>
      <pc:sldChg chg="modSp mod setBg">
        <pc:chgData name="annaasgaraly@ibm.com" userId="" providerId="" clId="Web-{CC69BAD0-B878-4D5F-9EDC-F1CFB63E14B5}" dt="2021-08-18T18:06:40.950" v="94"/>
        <pc:sldMkLst>
          <pc:docMk/>
          <pc:sldMk cId="232499080" sldId="319"/>
        </pc:sldMkLst>
        <pc:spChg chg="mod">
          <ac:chgData name="annaasgaraly@ibm.com" userId="" providerId="" clId="Web-{CC69BAD0-B878-4D5F-9EDC-F1CFB63E14B5}" dt="2021-08-18T18:03:44.922" v="52" actId="20577"/>
          <ac:spMkLst>
            <pc:docMk/>
            <pc:sldMk cId="232499080" sldId="319"/>
            <ac:spMk id="8" creationId="{34C97452-C78A-4701-B8AB-ABFE63D5BEDE}"/>
          </ac:spMkLst>
        </pc:spChg>
      </pc:sldChg>
      <pc:sldChg chg="modSp mod setBg">
        <pc:chgData name="annaasgaraly@ibm.com" userId="" providerId="" clId="Web-{CC69BAD0-B878-4D5F-9EDC-F1CFB63E14B5}" dt="2021-08-18T18:06:57.123" v="99"/>
        <pc:sldMkLst>
          <pc:docMk/>
          <pc:sldMk cId="3645034231" sldId="320"/>
        </pc:sldMkLst>
        <pc:spChg chg="mod">
          <ac:chgData name="annaasgaraly@ibm.com" userId="" providerId="" clId="Web-{CC69BAD0-B878-4D5F-9EDC-F1CFB63E14B5}" dt="2021-08-18T18:04:07.830" v="57" actId="20577"/>
          <ac:spMkLst>
            <pc:docMk/>
            <pc:sldMk cId="3645034231" sldId="320"/>
            <ac:spMk id="9" creationId="{533106AC-60D7-46AE-8E64-7B84ABDBD099}"/>
          </ac:spMkLst>
        </pc:spChg>
      </pc:sldChg>
      <pc:sldChg chg="mod setBg">
        <pc:chgData name="annaasgaraly@ibm.com" userId="" providerId="" clId="Web-{CC69BAD0-B878-4D5F-9EDC-F1CFB63E14B5}" dt="2021-08-18T17:50:55.553" v="5"/>
        <pc:sldMkLst>
          <pc:docMk/>
          <pc:sldMk cId="733461713" sldId="321"/>
        </pc:sldMkLst>
      </pc:sldChg>
      <pc:sldChg chg="modSp mod setBg">
        <pc:chgData name="annaasgaraly@ibm.com" userId="" providerId="" clId="Web-{CC69BAD0-B878-4D5F-9EDC-F1CFB63E14B5}" dt="2021-08-18T18:06:49.263" v="98"/>
        <pc:sldMkLst>
          <pc:docMk/>
          <pc:sldMk cId="700132931" sldId="322"/>
        </pc:sldMkLst>
        <pc:spChg chg="mod">
          <ac:chgData name="annaasgaraly@ibm.com" userId="" providerId="" clId="Web-{CC69BAD0-B878-4D5F-9EDC-F1CFB63E14B5}" dt="2021-08-18T18:03:48.453" v="53" actId="20577"/>
          <ac:spMkLst>
            <pc:docMk/>
            <pc:sldMk cId="700132931" sldId="322"/>
            <ac:spMk id="8" creationId="{9456A072-47A6-4424-9ABE-F398119040DD}"/>
          </ac:spMkLst>
        </pc:spChg>
      </pc:sldChg>
      <pc:sldChg chg="modSp mod setBg">
        <pc:chgData name="annaasgaraly@ibm.com" userId="" providerId="" clId="Web-{CC69BAD0-B878-4D5F-9EDC-F1CFB63E14B5}" dt="2021-08-18T18:06:48.795" v="96"/>
        <pc:sldMkLst>
          <pc:docMk/>
          <pc:sldMk cId="1866160706" sldId="323"/>
        </pc:sldMkLst>
        <pc:spChg chg="mod">
          <ac:chgData name="annaasgaraly@ibm.com" userId="" providerId="" clId="Web-{CC69BAD0-B878-4D5F-9EDC-F1CFB63E14B5}" dt="2021-08-18T18:03:52.626" v="54" actId="20577"/>
          <ac:spMkLst>
            <pc:docMk/>
            <pc:sldMk cId="1866160706" sldId="323"/>
            <ac:spMk id="8" creationId="{4EF94599-779E-457E-B57B-6063EBF7A840}"/>
          </ac:spMkLst>
        </pc:spChg>
      </pc:sldChg>
      <pc:sldChg chg="modSp mod setBg">
        <pc:chgData name="annaasgaraly@ibm.com" userId="" providerId="" clId="Web-{CC69BAD0-B878-4D5F-9EDC-F1CFB63E14B5}" dt="2021-08-18T18:06:49.029" v="97"/>
        <pc:sldMkLst>
          <pc:docMk/>
          <pc:sldMk cId="252359608" sldId="324"/>
        </pc:sldMkLst>
        <pc:spChg chg="mod">
          <ac:chgData name="annaasgaraly@ibm.com" userId="" providerId="" clId="Web-{CC69BAD0-B878-4D5F-9EDC-F1CFB63E14B5}" dt="2021-08-18T18:03:58.220" v="55" actId="20577"/>
          <ac:spMkLst>
            <pc:docMk/>
            <pc:sldMk cId="252359608" sldId="324"/>
            <ac:spMk id="12" creationId="{4D271BF5-BAA1-4CEB-A575-76A097FABBBA}"/>
          </ac:spMkLst>
        </pc:spChg>
      </pc:sldChg>
      <pc:sldChg chg="addSp modSp">
        <pc:chgData name="annaasgaraly@ibm.com" userId="" providerId="" clId="Web-{CC69BAD0-B878-4D5F-9EDC-F1CFB63E14B5}" dt="2021-08-18T18:00:11.344" v="12" actId="14100"/>
        <pc:sldMkLst>
          <pc:docMk/>
          <pc:sldMk cId="1277611629" sldId="327"/>
        </pc:sldMkLst>
        <pc:picChg chg="add mod">
          <ac:chgData name="annaasgaraly@ibm.com" userId="" providerId="" clId="Web-{CC69BAD0-B878-4D5F-9EDC-F1CFB63E14B5}" dt="2021-08-18T18:00:11.344" v="12" actId="14100"/>
          <ac:picMkLst>
            <pc:docMk/>
            <pc:sldMk cId="1277611629" sldId="327"/>
            <ac:picMk id="2" creationId="{4F94DBE5-2DCC-401E-95AA-12E04A97FBA6}"/>
          </ac:picMkLst>
        </pc:picChg>
      </pc:sldChg>
      <pc:sldChg chg="mod setBg">
        <pc:chgData name="annaasgaraly@ibm.com" userId="" providerId="" clId="Web-{CC69BAD0-B878-4D5F-9EDC-F1CFB63E14B5}" dt="2021-08-18T17:51:14.820" v="7"/>
        <pc:sldMkLst>
          <pc:docMk/>
          <pc:sldMk cId="661040741" sldId="329"/>
        </pc:sldMkLst>
      </pc:sldChg>
      <pc:sldChg chg="modSp mod setBg">
        <pc:chgData name="annaasgaraly@ibm.com" userId="" providerId="" clId="Web-{CC69BAD0-B878-4D5F-9EDC-F1CFB63E14B5}" dt="2021-08-18T18:05:53.681" v="65"/>
        <pc:sldMkLst>
          <pc:docMk/>
          <pc:sldMk cId="724038033" sldId="330"/>
        </pc:sldMkLst>
        <pc:spChg chg="mod">
          <ac:chgData name="annaasgaraly@ibm.com" userId="" providerId="" clId="Web-{CC69BAD0-B878-4D5F-9EDC-F1CFB63E14B5}" dt="2021-08-18T18:01:02.207" v="16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463" v="64"/>
        <pc:sldMkLst>
          <pc:docMk/>
          <pc:sldMk cId="1980221439" sldId="331"/>
        </pc:sldMkLst>
        <pc:spChg chg="mod">
          <ac:chgData name="annaasgaraly@ibm.com" userId="" providerId="" clId="Web-{CC69BAD0-B878-4D5F-9EDC-F1CFB63E14B5}" dt="2021-08-18T18:01:34.631" v="17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 setBg">
        <pc:chgData name="annaasgaraly@ibm.com" userId="" providerId="" clId="Web-{CC69BAD0-B878-4D5F-9EDC-F1CFB63E14B5}" dt="2021-08-18T18:05:53.228" v="63"/>
        <pc:sldMkLst>
          <pc:docMk/>
          <pc:sldMk cId="2560061391" sldId="332"/>
        </pc:sldMkLst>
        <pc:spChg chg="mod">
          <ac:chgData name="annaasgaraly@ibm.com" userId="" providerId="" clId="Web-{CC69BAD0-B878-4D5F-9EDC-F1CFB63E14B5}" dt="2021-08-18T18:01:38.944" v="18" actId="20577"/>
          <ac:spMkLst>
            <pc:docMk/>
            <pc:sldMk cId="2560061391" sldId="332"/>
            <ac:spMk id="19" creationId="{6CA66F18-AF00-434A-AB3C-61097BEAE5FA}"/>
          </ac:spMkLst>
        </pc:spChg>
      </pc:sldChg>
    </pc:docChg>
  </pc:docChgLst>
  <pc:docChgLst>
    <pc:chgData name="Marcus Elliott" userId="e307c984a2ce0274" providerId="Windows Live" clId="Web-{57DE7386-5FE2-4EE4-81AC-AE83956A17F6}"/>
    <pc:docChg chg="modSld">
      <pc:chgData name="Marcus Elliott" userId="e307c984a2ce0274" providerId="Windows Live" clId="Web-{57DE7386-5FE2-4EE4-81AC-AE83956A17F6}" dt="2023-11-08T23:42:27.611" v="2355" actId="20577"/>
      <pc:docMkLst>
        <pc:docMk/>
      </pc:docMkLst>
      <pc:sldChg chg="modSp">
        <pc:chgData name="Marcus Elliott" userId="e307c984a2ce0274" providerId="Windows Live" clId="Web-{57DE7386-5FE2-4EE4-81AC-AE83956A17F6}" dt="2023-11-08T20:46:42.517" v="354" actId="20577"/>
        <pc:sldMkLst>
          <pc:docMk/>
          <pc:sldMk cId="3865605948" sldId="269"/>
        </pc:sldMkLst>
        <pc:spChg chg="mod">
          <ac:chgData name="Marcus Elliott" userId="e307c984a2ce0274" providerId="Windows Live" clId="Web-{57DE7386-5FE2-4EE4-81AC-AE83956A17F6}" dt="2023-11-08T20:46:42.517" v="354" actId="20577"/>
          <ac:spMkLst>
            <pc:docMk/>
            <pc:sldMk cId="3865605948" sldId="269"/>
            <ac:spMk id="3" creationId="{373827F3-F386-AA4E-80ED-D86DEF8C158D}"/>
          </ac:spMkLst>
        </pc:spChg>
      </pc:sldChg>
      <pc:sldChg chg="addSp delSp modSp">
        <pc:chgData name="Marcus Elliott" userId="e307c984a2ce0274" providerId="Windows Live" clId="Web-{57DE7386-5FE2-4EE4-81AC-AE83956A17F6}" dt="2023-11-08T22:06:51.909" v="816" actId="20577"/>
        <pc:sldMkLst>
          <pc:docMk/>
          <pc:sldMk cId="2727850971" sldId="270"/>
        </pc:sldMkLst>
        <pc:spChg chg="del mod">
          <ac:chgData name="Marcus Elliott" userId="e307c984a2ce0274" providerId="Windows Live" clId="Web-{57DE7386-5FE2-4EE4-81AC-AE83956A17F6}" dt="2023-11-08T22:06:08.830" v="782"/>
          <ac:spMkLst>
            <pc:docMk/>
            <pc:sldMk cId="2727850971" sldId="270"/>
            <ac:spMk id="5" creationId="{1B07C49E-AFFC-EC46-8930-E4D428F5F943}"/>
          </ac:spMkLst>
        </pc:spChg>
        <pc:spChg chg="add mod">
          <ac:chgData name="Marcus Elliott" userId="e307c984a2ce0274" providerId="Windows Live" clId="Web-{57DE7386-5FE2-4EE4-81AC-AE83956A17F6}" dt="2023-11-08T22:06:51.909" v="816" actId="20577"/>
          <ac:spMkLst>
            <pc:docMk/>
            <pc:sldMk cId="2727850971" sldId="270"/>
            <ac:spMk id="7" creationId="{3619EFDF-F62D-49B0-FF8F-885D4A9E4D84}"/>
          </ac:spMkLst>
        </pc:spChg>
        <pc:picChg chg="add mod">
          <ac:chgData name="Marcus Elliott" userId="e307c984a2ce0274" providerId="Windows Live" clId="Web-{57DE7386-5FE2-4EE4-81AC-AE83956A17F6}" dt="2023-11-08T22:05:09.220" v="760" actId="1076"/>
          <ac:picMkLst>
            <pc:docMk/>
            <pc:sldMk cId="2727850971" sldId="270"/>
            <ac:picMk id="2" creationId="{0B49287F-E839-DCC1-D7EF-3995F4CA8F00}"/>
          </ac:picMkLst>
        </pc:picChg>
        <pc:picChg chg="add mod ord">
          <ac:chgData name="Marcus Elliott" userId="e307c984a2ce0274" providerId="Windows Live" clId="Web-{57DE7386-5FE2-4EE4-81AC-AE83956A17F6}" dt="2023-11-08T22:06:10.533" v="783" actId="1076"/>
          <ac:picMkLst>
            <pc:docMk/>
            <pc:sldMk cId="2727850971" sldId="270"/>
            <ac:picMk id="6" creationId="{03C2CB6A-6AE6-D624-4783-97AD130F2592}"/>
          </ac:picMkLst>
        </pc:picChg>
      </pc:sldChg>
      <pc:sldChg chg="modSp">
        <pc:chgData name="Marcus Elliott" userId="e307c984a2ce0274" providerId="Windows Live" clId="Web-{57DE7386-5FE2-4EE4-81AC-AE83956A17F6}" dt="2023-11-08T20:39:26.506" v="85" actId="20577"/>
        <pc:sldMkLst>
          <pc:docMk/>
          <pc:sldMk cId="1813711241" sldId="293"/>
        </pc:sldMkLst>
        <pc:spChg chg="mod">
          <ac:chgData name="Marcus Elliott" userId="e307c984a2ce0274" providerId="Windows Live" clId="Web-{57DE7386-5FE2-4EE4-81AC-AE83956A17F6}" dt="2023-11-08T20:39:26.506" v="85" actId="20577"/>
          <ac:spMkLst>
            <pc:docMk/>
            <pc:sldMk cId="1813711241" sldId="293"/>
            <ac:spMk id="5" creationId="{1B07C49E-AFFC-EC46-8930-E4D428F5F943}"/>
          </ac:spMkLst>
        </pc:spChg>
      </pc:sldChg>
      <pc:sldChg chg="addSp modSp">
        <pc:chgData name="Marcus Elliott" userId="e307c984a2ce0274" providerId="Windows Live" clId="Web-{57DE7386-5FE2-4EE4-81AC-AE83956A17F6}" dt="2023-11-08T22:47:46.196" v="1901" actId="20577"/>
        <pc:sldMkLst>
          <pc:docMk/>
          <pc:sldMk cId="981671777" sldId="296"/>
        </pc:sldMkLst>
        <pc:spChg chg="mod">
          <ac:chgData name="Marcus Elliott" userId="e307c984a2ce0274" providerId="Windows Live" clId="Web-{57DE7386-5FE2-4EE4-81AC-AE83956A17F6}" dt="2023-11-08T22:47:08.367" v="1856" actId="20577"/>
          <ac:spMkLst>
            <pc:docMk/>
            <pc:sldMk cId="981671777" sldId="296"/>
            <ac:spMk id="2" creationId="{54176327-8CC4-4356-8BBB-DC4965CE9857}"/>
          </ac:spMkLst>
        </pc:spChg>
        <pc:spChg chg="mod">
          <ac:chgData name="Marcus Elliott" userId="e307c984a2ce0274" providerId="Windows Live" clId="Web-{57DE7386-5FE2-4EE4-81AC-AE83956A17F6}" dt="2023-11-08T22:47:46.196" v="1901" actId="20577"/>
          <ac:spMkLst>
            <pc:docMk/>
            <pc:sldMk cId="981671777" sldId="296"/>
            <ac:spMk id="5" creationId="{85D9F803-CDBC-C74C-AF1B-2B5937D1C241}"/>
          </ac:spMkLst>
        </pc:spChg>
        <pc:picChg chg="add mod">
          <ac:chgData name="Marcus Elliott" userId="e307c984a2ce0274" providerId="Windows Live" clId="Web-{57DE7386-5FE2-4EE4-81AC-AE83956A17F6}" dt="2023-11-08T22:47:13.976" v="1858" actId="1076"/>
          <ac:picMkLst>
            <pc:docMk/>
            <pc:sldMk cId="981671777" sldId="296"/>
            <ac:picMk id="4" creationId="{F55531D2-93A8-ABA1-86A7-FE8AE919B452}"/>
          </ac:picMkLst>
        </pc:picChg>
      </pc:sldChg>
      <pc:sldChg chg="modSp">
        <pc:chgData name="Marcus Elliott" userId="e307c984a2ce0274" providerId="Windows Live" clId="Web-{57DE7386-5FE2-4EE4-81AC-AE83956A17F6}" dt="2023-11-08T20:36:31.077" v="83" actId="20577"/>
        <pc:sldMkLst>
          <pc:docMk/>
          <pc:sldMk cId="334532777" sldId="303"/>
        </pc:sldMkLst>
        <pc:spChg chg="mod">
          <ac:chgData name="Marcus Elliott" userId="e307c984a2ce0274" providerId="Windows Live" clId="Web-{57DE7386-5FE2-4EE4-81AC-AE83956A17F6}" dt="2023-11-08T20:36:31.077" v="83" actId="20577"/>
          <ac:spMkLst>
            <pc:docMk/>
            <pc:sldMk cId="334532777" sldId="303"/>
            <ac:spMk id="5" creationId="{1B07C49E-AFFC-EC46-8930-E4D428F5F943}"/>
          </ac:spMkLst>
        </pc:spChg>
      </pc:sldChg>
      <pc:sldChg chg="addSp delSp modSp">
        <pc:chgData name="Marcus Elliott" userId="e307c984a2ce0274" providerId="Windows Live" clId="Web-{57DE7386-5FE2-4EE4-81AC-AE83956A17F6}" dt="2023-11-08T20:51:04.500" v="430" actId="20577"/>
        <pc:sldMkLst>
          <pc:docMk/>
          <pc:sldMk cId="3869789237" sldId="304"/>
        </pc:sldMkLst>
        <pc:spChg chg="del mod">
          <ac:chgData name="Marcus Elliott" userId="e307c984a2ce0274" providerId="Windows Live" clId="Web-{57DE7386-5FE2-4EE4-81AC-AE83956A17F6}" dt="2023-11-08T20:49:31.885" v="360"/>
          <ac:spMkLst>
            <pc:docMk/>
            <pc:sldMk cId="3869789237" sldId="304"/>
            <ac:spMk id="3" creationId="{373827F3-F386-AA4E-80ED-D86DEF8C158D}"/>
          </ac:spMkLst>
        </pc:spChg>
        <pc:spChg chg="add del mod">
          <ac:chgData name="Marcus Elliott" userId="e307c984a2ce0274" providerId="Windows Live" clId="Web-{57DE7386-5FE2-4EE4-81AC-AE83956A17F6}" dt="2023-11-08T20:49:52.871" v="363"/>
          <ac:spMkLst>
            <pc:docMk/>
            <pc:sldMk cId="3869789237" sldId="304"/>
            <ac:spMk id="7" creationId="{65081F4C-1A08-6AC7-842F-C0E2C8900D3E}"/>
          </ac:spMkLst>
        </pc:spChg>
        <pc:spChg chg="add mod">
          <ac:chgData name="Marcus Elliott" userId="e307c984a2ce0274" providerId="Windows Live" clId="Web-{57DE7386-5FE2-4EE4-81AC-AE83956A17F6}" dt="2023-11-08T20:51:04.500" v="430" actId="20577"/>
          <ac:spMkLst>
            <pc:docMk/>
            <pc:sldMk cId="3869789237" sldId="304"/>
            <ac:spMk id="9" creationId="{1898BC25-7B84-4EF1-E68B-EA4E2CB7F4F6}"/>
          </ac:spMkLst>
        </pc:spChg>
        <pc:picChg chg="add mod">
          <ac:chgData name="Marcus Elliott" userId="e307c984a2ce0274" providerId="Windows Live" clId="Web-{57DE7386-5FE2-4EE4-81AC-AE83956A17F6}" dt="2023-11-08T20:49:15.416" v="357" actId="1076"/>
          <ac:picMkLst>
            <pc:docMk/>
            <pc:sldMk cId="3869789237" sldId="304"/>
            <ac:picMk id="2" creationId="{6D38252F-AAC6-0823-9F68-03BBF282A046}"/>
          </ac:picMkLst>
        </pc:picChg>
      </pc:sldChg>
      <pc:sldChg chg="addSp modSp">
        <pc:chgData name="Marcus Elliott" userId="e307c984a2ce0274" providerId="Windows Live" clId="Web-{57DE7386-5FE2-4EE4-81AC-AE83956A17F6}" dt="2023-11-08T20:57:57.999" v="532" actId="20577"/>
        <pc:sldMkLst>
          <pc:docMk/>
          <pc:sldMk cId="80090182" sldId="305"/>
        </pc:sldMkLst>
        <pc:spChg chg="mod">
          <ac:chgData name="Marcus Elliott" userId="e307c984a2ce0274" providerId="Windows Live" clId="Web-{57DE7386-5FE2-4EE4-81AC-AE83956A17F6}" dt="2023-11-08T20:57:57.999" v="532" actId="20577"/>
          <ac:spMkLst>
            <pc:docMk/>
            <pc:sldMk cId="80090182" sldId="305"/>
            <ac:spMk id="3" creationId="{373827F3-F386-AA4E-80ED-D86DEF8C158D}"/>
          </ac:spMkLst>
        </pc:spChg>
        <pc:picChg chg="add mod">
          <ac:chgData name="Marcus Elliott" userId="e307c984a2ce0274" providerId="Windows Live" clId="Web-{57DE7386-5FE2-4EE4-81AC-AE83956A17F6}" dt="2023-11-08T20:56:12.443" v="432" actId="1076"/>
          <ac:picMkLst>
            <pc:docMk/>
            <pc:sldMk cId="80090182" sldId="305"/>
            <ac:picMk id="2" creationId="{9D447196-DF22-AF7D-9605-727C26EDC880}"/>
          </ac:picMkLst>
        </pc:picChg>
      </pc:sldChg>
      <pc:sldChg chg="addSp modSp">
        <pc:chgData name="Marcus Elliott" userId="e307c984a2ce0274" providerId="Windows Live" clId="Web-{57DE7386-5FE2-4EE4-81AC-AE83956A17F6}" dt="2023-11-08T22:02:21.529" v="696" actId="20577"/>
        <pc:sldMkLst>
          <pc:docMk/>
          <pc:sldMk cId="3145340593" sldId="306"/>
        </pc:sldMkLst>
        <pc:spChg chg="mod">
          <ac:chgData name="Marcus Elliott" userId="e307c984a2ce0274" providerId="Windows Live" clId="Web-{57DE7386-5FE2-4EE4-81AC-AE83956A17F6}" dt="2023-11-08T22:02:21.529" v="696" actId="20577"/>
          <ac:spMkLst>
            <pc:docMk/>
            <pc:sldMk cId="3145340593" sldId="306"/>
            <ac:spMk id="3" creationId="{373827F3-F386-AA4E-80ED-D86DEF8C158D}"/>
          </ac:spMkLst>
        </pc:spChg>
        <pc:picChg chg="add mod">
          <ac:chgData name="Marcus Elliott" userId="e307c984a2ce0274" providerId="Windows Live" clId="Web-{57DE7386-5FE2-4EE4-81AC-AE83956A17F6}" dt="2023-11-08T22:00:31.073" v="624" actId="1076"/>
          <ac:picMkLst>
            <pc:docMk/>
            <pc:sldMk cId="3145340593" sldId="306"/>
            <ac:picMk id="2" creationId="{969A7F65-F62E-7020-55AB-024F32E53BBA}"/>
          </ac:picMkLst>
        </pc:picChg>
      </pc:sldChg>
      <pc:sldChg chg="addSp modSp">
        <pc:chgData name="Marcus Elliott" userId="e307c984a2ce0274" providerId="Windows Live" clId="Web-{57DE7386-5FE2-4EE4-81AC-AE83956A17F6}" dt="2023-11-08T21:20:56.823" v="622" actId="20577"/>
        <pc:sldMkLst>
          <pc:docMk/>
          <pc:sldMk cId="1106727586" sldId="307"/>
        </pc:sldMkLst>
        <pc:spChg chg="mod">
          <ac:chgData name="Marcus Elliott" userId="e307c984a2ce0274" providerId="Windows Live" clId="Web-{57DE7386-5FE2-4EE4-81AC-AE83956A17F6}" dt="2023-11-08T21:20:56.823" v="622" actId="20577"/>
          <ac:spMkLst>
            <pc:docMk/>
            <pc:sldMk cId="1106727586" sldId="307"/>
            <ac:spMk id="3" creationId="{373827F3-F386-AA4E-80ED-D86DEF8C158D}"/>
          </ac:spMkLst>
        </pc:spChg>
        <pc:picChg chg="add mod">
          <ac:chgData name="Marcus Elliott" userId="e307c984a2ce0274" providerId="Windows Live" clId="Web-{57DE7386-5FE2-4EE4-81AC-AE83956A17F6}" dt="2023-11-08T20:58:14.375" v="534" actId="1076"/>
          <ac:picMkLst>
            <pc:docMk/>
            <pc:sldMk cId="1106727586" sldId="307"/>
            <ac:picMk id="2" creationId="{151BF73E-651A-644B-E69A-974680A8636D}"/>
          </ac:picMkLst>
        </pc:picChg>
      </pc:sldChg>
      <pc:sldChg chg="addSp modSp">
        <pc:chgData name="Marcus Elliott" userId="e307c984a2ce0274" providerId="Windows Live" clId="Web-{57DE7386-5FE2-4EE4-81AC-AE83956A17F6}" dt="2023-11-08T22:03:38.702" v="754" actId="20577"/>
        <pc:sldMkLst>
          <pc:docMk/>
          <pc:sldMk cId="706594483" sldId="308"/>
        </pc:sldMkLst>
        <pc:spChg chg="mod">
          <ac:chgData name="Marcus Elliott" userId="e307c984a2ce0274" providerId="Windows Live" clId="Web-{57DE7386-5FE2-4EE4-81AC-AE83956A17F6}" dt="2023-11-08T22:03:38.702" v="754" actId="20577"/>
          <ac:spMkLst>
            <pc:docMk/>
            <pc:sldMk cId="706594483" sldId="308"/>
            <ac:spMk id="3" creationId="{373827F3-F386-AA4E-80ED-D86DEF8C158D}"/>
          </ac:spMkLst>
        </pc:spChg>
        <pc:picChg chg="add mod">
          <ac:chgData name="Marcus Elliott" userId="e307c984a2ce0274" providerId="Windows Live" clId="Web-{57DE7386-5FE2-4EE4-81AC-AE83956A17F6}" dt="2023-11-08T22:02:47.373" v="698" actId="1076"/>
          <ac:picMkLst>
            <pc:docMk/>
            <pc:sldMk cId="706594483" sldId="308"/>
            <ac:picMk id="2" creationId="{21DA503B-746C-699B-3591-94993E812478}"/>
          </ac:picMkLst>
        </pc:picChg>
      </pc:sldChg>
      <pc:sldChg chg="addSp modSp">
        <pc:chgData name="Marcus Elliott" userId="e307c984a2ce0274" providerId="Windows Live" clId="Web-{57DE7386-5FE2-4EE4-81AC-AE83956A17F6}" dt="2023-11-08T22:08:36.646" v="874" actId="14100"/>
        <pc:sldMkLst>
          <pc:docMk/>
          <pc:sldMk cId="1794738657" sldId="309"/>
        </pc:sldMkLst>
        <pc:spChg chg="mod">
          <ac:chgData name="Marcus Elliott" userId="e307c984a2ce0274" providerId="Windows Live" clId="Web-{57DE7386-5FE2-4EE4-81AC-AE83956A17F6}" dt="2023-11-08T22:08:32.099" v="873" actId="20577"/>
          <ac:spMkLst>
            <pc:docMk/>
            <pc:sldMk cId="1794738657" sldId="309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08:36.646" v="874" actId="14100"/>
          <ac:picMkLst>
            <pc:docMk/>
            <pc:sldMk cId="1794738657" sldId="309"/>
            <ac:picMk id="2" creationId="{D25EFDBB-E77B-B6FB-15E8-AB25CBBD942C}"/>
          </ac:picMkLst>
        </pc:picChg>
      </pc:sldChg>
      <pc:sldChg chg="addSp modSp">
        <pc:chgData name="Marcus Elliott" userId="e307c984a2ce0274" providerId="Windows Live" clId="Web-{57DE7386-5FE2-4EE4-81AC-AE83956A17F6}" dt="2023-11-08T22:10:22.476" v="957" actId="20577"/>
        <pc:sldMkLst>
          <pc:docMk/>
          <pc:sldMk cId="4010014743" sldId="310"/>
        </pc:sldMkLst>
        <pc:spChg chg="mod">
          <ac:chgData name="Marcus Elliott" userId="e307c984a2ce0274" providerId="Windows Live" clId="Web-{57DE7386-5FE2-4EE4-81AC-AE83956A17F6}" dt="2023-11-08T22:10:22.476" v="957" actId="20577"/>
          <ac:spMkLst>
            <pc:docMk/>
            <pc:sldMk cId="4010014743" sldId="310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09:12.115" v="877" actId="1076"/>
          <ac:picMkLst>
            <pc:docMk/>
            <pc:sldMk cId="4010014743" sldId="310"/>
            <ac:picMk id="2" creationId="{AE9CEA9F-510E-B580-C276-490E60AB3FA0}"/>
          </ac:picMkLst>
        </pc:picChg>
      </pc:sldChg>
      <pc:sldChg chg="addSp modSp">
        <pc:chgData name="Marcus Elliott" userId="e307c984a2ce0274" providerId="Windows Live" clId="Web-{57DE7386-5FE2-4EE4-81AC-AE83956A17F6}" dt="2023-11-08T22:13:14.042" v="1058" actId="20577"/>
        <pc:sldMkLst>
          <pc:docMk/>
          <pc:sldMk cId="2735560525" sldId="311"/>
        </pc:sldMkLst>
        <pc:spChg chg="mod">
          <ac:chgData name="Marcus Elliott" userId="e307c984a2ce0274" providerId="Windows Live" clId="Web-{57DE7386-5FE2-4EE4-81AC-AE83956A17F6}" dt="2023-11-08T22:13:14.042" v="1058" actId="20577"/>
          <ac:spMkLst>
            <pc:docMk/>
            <pc:sldMk cId="2735560525" sldId="311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12:32.854" v="960" actId="1076"/>
          <ac:picMkLst>
            <pc:docMk/>
            <pc:sldMk cId="2735560525" sldId="311"/>
            <ac:picMk id="2" creationId="{EC6B05B3-3FE4-D526-1970-D4D1E5BF4647}"/>
          </ac:picMkLst>
        </pc:picChg>
      </pc:sldChg>
      <pc:sldChg chg="addSp modSp">
        <pc:chgData name="Marcus Elliott" userId="e307c984a2ce0274" providerId="Windows Live" clId="Web-{57DE7386-5FE2-4EE4-81AC-AE83956A17F6}" dt="2023-11-08T22:14:29.919" v="1129" actId="20577"/>
        <pc:sldMkLst>
          <pc:docMk/>
          <pc:sldMk cId="1434679925" sldId="312"/>
        </pc:sldMkLst>
        <pc:spChg chg="mod">
          <ac:chgData name="Marcus Elliott" userId="e307c984a2ce0274" providerId="Windows Live" clId="Web-{57DE7386-5FE2-4EE4-81AC-AE83956A17F6}" dt="2023-11-08T22:14:29.919" v="1129" actId="20577"/>
          <ac:spMkLst>
            <pc:docMk/>
            <pc:sldMk cId="1434679925" sldId="312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13:59.481" v="1068" actId="1076"/>
          <ac:picMkLst>
            <pc:docMk/>
            <pc:sldMk cId="1434679925" sldId="312"/>
            <ac:picMk id="2" creationId="{0F960C1A-A5F5-4EE6-6496-29AF456EA871}"/>
          </ac:picMkLst>
        </pc:picChg>
      </pc:sldChg>
      <pc:sldChg chg="addSp modSp">
        <pc:chgData name="Marcus Elliott" userId="e307c984a2ce0274" providerId="Windows Live" clId="Web-{57DE7386-5FE2-4EE4-81AC-AE83956A17F6}" dt="2023-11-08T22:27:04.950" v="1420" actId="20577"/>
        <pc:sldMkLst>
          <pc:docMk/>
          <pc:sldMk cId="1756972646" sldId="313"/>
        </pc:sldMkLst>
        <pc:spChg chg="mod">
          <ac:chgData name="Marcus Elliott" userId="e307c984a2ce0274" providerId="Windows Live" clId="Web-{57DE7386-5FE2-4EE4-81AC-AE83956A17F6}" dt="2023-11-08T22:27:04.950" v="1420" actId="20577"/>
          <ac:spMkLst>
            <pc:docMk/>
            <pc:sldMk cId="1756972646" sldId="313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26:25.200" v="1323" actId="1076"/>
          <ac:picMkLst>
            <pc:docMk/>
            <pc:sldMk cId="1756972646" sldId="313"/>
            <ac:picMk id="2" creationId="{6CE0E54F-CE27-6449-2794-18C571CAAA45}"/>
          </ac:picMkLst>
        </pc:picChg>
      </pc:sldChg>
      <pc:sldChg chg="addSp modSp">
        <pc:chgData name="Marcus Elliott" userId="e307c984a2ce0274" providerId="Windows Live" clId="Web-{57DE7386-5FE2-4EE4-81AC-AE83956A17F6}" dt="2023-11-08T22:17:10.110" v="1320" actId="20577"/>
        <pc:sldMkLst>
          <pc:docMk/>
          <pc:sldMk cId="639399535" sldId="314"/>
        </pc:sldMkLst>
        <pc:spChg chg="mod">
          <ac:chgData name="Marcus Elliott" userId="e307c984a2ce0274" providerId="Windows Live" clId="Web-{57DE7386-5FE2-4EE4-81AC-AE83956A17F6}" dt="2023-11-08T22:17:10.110" v="1320" actId="20577"/>
          <ac:spMkLst>
            <pc:docMk/>
            <pc:sldMk cId="639399535" sldId="314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15:19.951" v="1133" actId="1076"/>
          <ac:picMkLst>
            <pc:docMk/>
            <pc:sldMk cId="639399535" sldId="314"/>
            <ac:picMk id="2" creationId="{43B1687E-0C6F-5F2D-674B-F0D49D447A60}"/>
          </ac:picMkLst>
        </pc:picChg>
      </pc:sldChg>
      <pc:sldChg chg="addSp modSp">
        <pc:chgData name="Marcus Elliott" userId="e307c984a2ce0274" providerId="Windows Live" clId="Web-{57DE7386-5FE2-4EE4-81AC-AE83956A17F6}" dt="2023-11-08T22:28:49.781" v="1548" actId="20577"/>
        <pc:sldMkLst>
          <pc:docMk/>
          <pc:sldMk cId="3566646398" sldId="315"/>
        </pc:sldMkLst>
        <pc:spChg chg="mod">
          <ac:chgData name="Marcus Elliott" userId="e307c984a2ce0274" providerId="Windows Live" clId="Web-{57DE7386-5FE2-4EE4-81AC-AE83956A17F6}" dt="2023-11-08T22:28:49.781" v="1548" actId="20577"/>
          <ac:spMkLst>
            <pc:docMk/>
            <pc:sldMk cId="3566646398" sldId="315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27:55.139" v="1421"/>
          <ac:picMkLst>
            <pc:docMk/>
            <pc:sldMk cId="3566646398" sldId="315"/>
            <ac:picMk id="2" creationId="{A75DC541-B583-83ED-8634-E4BBDFD2DF73}"/>
          </ac:picMkLst>
        </pc:picChg>
      </pc:sldChg>
      <pc:sldChg chg="addSp modSp">
        <pc:chgData name="Marcus Elliott" userId="e307c984a2ce0274" providerId="Windows Live" clId="Web-{57DE7386-5FE2-4EE4-81AC-AE83956A17F6}" dt="2023-11-08T22:30:18.705" v="1679" actId="20577"/>
        <pc:sldMkLst>
          <pc:docMk/>
          <pc:sldMk cId="1398439132" sldId="316"/>
        </pc:sldMkLst>
        <pc:spChg chg="mod">
          <ac:chgData name="Marcus Elliott" userId="e307c984a2ce0274" providerId="Windows Live" clId="Web-{57DE7386-5FE2-4EE4-81AC-AE83956A17F6}" dt="2023-11-08T22:30:18.705" v="1679" actId="20577"/>
          <ac:spMkLst>
            <pc:docMk/>
            <pc:sldMk cId="1398439132" sldId="316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29:19.625" v="1549"/>
          <ac:picMkLst>
            <pc:docMk/>
            <pc:sldMk cId="1398439132" sldId="316"/>
            <ac:picMk id="2" creationId="{8B62F4BB-13FF-84FE-01FB-0E3D1CA91AB4}"/>
          </ac:picMkLst>
        </pc:picChg>
        <pc:picChg chg="add mod">
          <ac:chgData name="Marcus Elliott" userId="e307c984a2ce0274" providerId="Windows Live" clId="Web-{57DE7386-5FE2-4EE4-81AC-AE83956A17F6}" dt="2023-11-08T22:29:39.376" v="1552" actId="1076"/>
          <ac:picMkLst>
            <pc:docMk/>
            <pc:sldMk cId="1398439132" sldId="316"/>
            <ac:picMk id="6" creationId="{566773E3-CBC3-3DBF-C9DA-5DCAA575EAAD}"/>
          </ac:picMkLst>
        </pc:picChg>
      </pc:sldChg>
      <pc:sldChg chg="addSp modSp">
        <pc:chgData name="Marcus Elliott" userId="e307c984a2ce0274" providerId="Windows Live" clId="Web-{57DE7386-5FE2-4EE4-81AC-AE83956A17F6}" dt="2023-11-08T22:32:56.786" v="1840" actId="20577"/>
        <pc:sldMkLst>
          <pc:docMk/>
          <pc:sldMk cId="3975168428" sldId="317"/>
        </pc:sldMkLst>
        <pc:spChg chg="mod">
          <ac:chgData name="Marcus Elliott" userId="e307c984a2ce0274" providerId="Windows Live" clId="Web-{57DE7386-5FE2-4EE4-81AC-AE83956A17F6}" dt="2023-11-08T22:32:56.786" v="1840" actId="20577"/>
          <ac:spMkLst>
            <pc:docMk/>
            <pc:sldMk cId="3975168428" sldId="317"/>
            <ac:spMk id="5" creationId="{1B07C49E-AFFC-EC46-8930-E4D428F5F943}"/>
          </ac:spMkLst>
        </pc:spChg>
        <pc:picChg chg="add mod">
          <ac:chgData name="Marcus Elliott" userId="e307c984a2ce0274" providerId="Windows Live" clId="Web-{57DE7386-5FE2-4EE4-81AC-AE83956A17F6}" dt="2023-11-08T22:32:12.769" v="1685" actId="1076"/>
          <ac:picMkLst>
            <pc:docMk/>
            <pc:sldMk cId="3975168428" sldId="317"/>
            <ac:picMk id="2" creationId="{C6A582C8-3C02-D9C9-C834-FEC6E01A62BA}"/>
          </ac:picMkLst>
        </pc:picChg>
      </pc:sldChg>
      <pc:sldChg chg="addSp modSp">
        <pc:chgData name="Marcus Elliott" userId="e307c984a2ce0274" providerId="Windows Live" clId="Web-{57DE7386-5FE2-4EE4-81AC-AE83956A17F6}" dt="2023-11-08T22:49:57.964" v="1960" actId="20577"/>
        <pc:sldMkLst>
          <pc:docMk/>
          <pc:sldMk cId="239597884" sldId="318"/>
        </pc:sldMkLst>
        <pc:spChg chg="mod">
          <ac:chgData name="Marcus Elliott" userId="e307c984a2ce0274" providerId="Windows Live" clId="Web-{57DE7386-5FE2-4EE4-81AC-AE83956A17F6}" dt="2023-11-08T22:49:57.964" v="1960" actId="20577"/>
          <ac:spMkLst>
            <pc:docMk/>
            <pc:sldMk cId="239597884" sldId="318"/>
            <ac:spMk id="5" creationId="{85D9F803-CDBC-C74C-AF1B-2B5937D1C241}"/>
          </ac:spMkLst>
        </pc:spChg>
        <pc:spChg chg="mod">
          <ac:chgData name="Marcus Elliott" userId="e307c984a2ce0274" providerId="Windows Live" clId="Web-{57DE7386-5FE2-4EE4-81AC-AE83956A17F6}" dt="2023-11-08T22:49:23.557" v="1920" actId="20577"/>
          <ac:spMkLst>
            <pc:docMk/>
            <pc:sldMk cId="239597884" sldId="318"/>
            <ac:spMk id="8" creationId="{2E0ECA32-E146-40DA-85CD-9677244BC3EC}"/>
          </ac:spMkLst>
        </pc:spChg>
        <pc:picChg chg="add mod">
          <ac:chgData name="Marcus Elliott" userId="e307c984a2ce0274" providerId="Windows Live" clId="Web-{57DE7386-5FE2-4EE4-81AC-AE83956A17F6}" dt="2023-11-08T22:48:37.181" v="1904" actId="1076"/>
          <ac:picMkLst>
            <pc:docMk/>
            <pc:sldMk cId="239597884" sldId="318"/>
            <ac:picMk id="2" creationId="{FB45FE22-0AB1-2F87-62BA-CACAA2971E68}"/>
          </ac:picMkLst>
        </pc:picChg>
      </pc:sldChg>
      <pc:sldChg chg="addSp modSp">
        <pc:chgData name="Marcus Elliott" userId="e307c984a2ce0274" providerId="Windows Live" clId="Web-{57DE7386-5FE2-4EE4-81AC-AE83956A17F6}" dt="2023-11-08T22:52:10.920" v="2072" actId="20577"/>
        <pc:sldMkLst>
          <pc:docMk/>
          <pc:sldMk cId="232499080" sldId="319"/>
        </pc:sldMkLst>
        <pc:spChg chg="mod">
          <ac:chgData name="Marcus Elliott" userId="e307c984a2ce0274" providerId="Windows Live" clId="Web-{57DE7386-5FE2-4EE4-81AC-AE83956A17F6}" dt="2023-11-08T22:52:10.920" v="2072" actId="20577"/>
          <ac:spMkLst>
            <pc:docMk/>
            <pc:sldMk cId="232499080" sldId="319"/>
            <ac:spMk id="5" creationId="{85D9F803-CDBC-C74C-AF1B-2B5937D1C241}"/>
          </ac:spMkLst>
        </pc:spChg>
        <pc:spChg chg="mod">
          <ac:chgData name="Marcus Elliott" userId="e307c984a2ce0274" providerId="Windows Live" clId="Web-{57DE7386-5FE2-4EE4-81AC-AE83956A17F6}" dt="2023-11-08T22:51:33.560" v="1978" actId="20577"/>
          <ac:spMkLst>
            <pc:docMk/>
            <pc:sldMk cId="232499080" sldId="319"/>
            <ac:spMk id="8" creationId="{34C97452-C78A-4701-B8AB-ABFE63D5BEDE}"/>
          </ac:spMkLst>
        </pc:spChg>
        <pc:picChg chg="add mod">
          <ac:chgData name="Marcus Elliott" userId="e307c984a2ce0274" providerId="Windows Live" clId="Web-{57DE7386-5FE2-4EE4-81AC-AE83956A17F6}" dt="2023-11-08T22:51:16.497" v="1963" actId="1076"/>
          <ac:picMkLst>
            <pc:docMk/>
            <pc:sldMk cId="232499080" sldId="319"/>
            <ac:picMk id="2" creationId="{A656C489-B404-0BB8-FED7-240ED82A63A4}"/>
          </ac:picMkLst>
        </pc:picChg>
      </pc:sldChg>
      <pc:sldChg chg="addSp modSp">
        <pc:chgData name="Marcus Elliott" userId="e307c984a2ce0274" providerId="Windows Live" clId="Web-{57DE7386-5FE2-4EE4-81AC-AE83956A17F6}" dt="2023-11-08T22:54:03.532" v="2205" actId="20577"/>
        <pc:sldMkLst>
          <pc:docMk/>
          <pc:sldMk cId="700132931" sldId="322"/>
        </pc:sldMkLst>
        <pc:spChg chg="mod">
          <ac:chgData name="Marcus Elliott" userId="e307c984a2ce0274" providerId="Windows Live" clId="Web-{57DE7386-5FE2-4EE4-81AC-AE83956A17F6}" dt="2023-11-08T22:54:03.532" v="2205" actId="20577"/>
          <ac:spMkLst>
            <pc:docMk/>
            <pc:sldMk cId="700132931" sldId="322"/>
            <ac:spMk id="5" creationId="{85D9F803-CDBC-C74C-AF1B-2B5937D1C241}"/>
          </ac:spMkLst>
        </pc:spChg>
        <pc:spChg chg="mod">
          <ac:chgData name="Marcus Elliott" userId="e307c984a2ce0274" providerId="Windows Live" clId="Web-{57DE7386-5FE2-4EE4-81AC-AE83956A17F6}" dt="2023-11-08T22:53:00.874" v="2093" actId="20577"/>
          <ac:spMkLst>
            <pc:docMk/>
            <pc:sldMk cId="700132931" sldId="322"/>
            <ac:spMk id="8" creationId="{9456A072-47A6-4424-9ABE-F398119040DD}"/>
          </ac:spMkLst>
        </pc:spChg>
        <pc:picChg chg="add mod">
          <ac:chgData name="Marcus Elliott" userId="e307c984a2ce0274" providerId="Windows Live" clId="Web-{57DE7386-5FE2-4EE4-81AC-AE83956A17F6}" dt="2023-11-08T22:52:40.874" v="2074" actId="1076"/>
          <ac:picMkLst>
            <pc:docMk/>
            <pc:sldMk cId="700132931" sldId="322"/>
            <ac:picMk id="2" creationId="{F0BA8D10-4AAA-FE6C-8B1C-DCEC7E5A7E16}"/>
          </ac:picMkLst>
        </pc:picChg>
      </pc:sldChg>
      <pc:sldChg chg="addSp modSp">
        <pc:chgData name="Marcus Elliott" userId="e307c984a2ce0274" providerId="Windows Live" clId="Web-{57DE7386-5FE2-4EE4-81AC-AE83956A17F6}" dt="2023-11-08T23:31:44.586" v="2250" actId="20577"/>
        <pc:sldMkLst>
          <pc:docMk/>
          <pc:sldMk cId="1866160706" sldId="323"/>
        </pc:sldMkLst>
        <pc:spChg chg="mod">
          <ac:chgData name="Marcus Elliott" userId="e307c984a2ce0274" providerId="Windows Live" clId="Web-{57DE7386-5FE2-4EE4-81AC-AE83956A17F6}" dt="2023-11-08T23:31:44.586" v="2250" actId="20577"/>
          <ac:spMkLst>
            <pc:docMk/>
            <pc:sldMk cId="1866160706" sldId="323"/>
            <ac:spMk id="5" creationId="{85D9F803-CDBC-C74C-AF1B-2B5937D1C241}"/>
          </ac:spMkLst>
        </pc:spChg>
        <pc:spChg chg="mod">
          <ac:chgData name="Marcus Elliott" userId="e307c984a2ce0274" providerId="Windows Live" clId="Web-{57DE7386-5FE2-4EE4-81AC-AE83956A17F6}" dt="2023-11-08T23:31:22.678" v="2223" actId="20577"/>
          <ac:spMkLst>
            <pc:docMk/>
            <pc:sldMk cId="1866160706" sldId="323"/>
            <ac:spMk id="8" creationId="{4EF94599-779E-457E-B57B-6063EBF7A840}"/>
          </ac:spMkLst>
        </pc:spChg>
        <pc:picChg chg="add mod">
          <ac:chgData name="Marcus Elliott" userId="e307c984a2ce0274" providerId="Windows Live" clId="Web-{57DE7386-5FE2-4EE4-81AC-AE83956A17F6}" dt="2023-11-08T23:31:01.099" v="2207" actId="1076"/>
          <ac:picMkLst>
            <pc:docMk/>
            <pc:sldMk cId="1866160706" sldId="323"/>
            <ac:picMk id="2" creationId="{4680DBA8-5152-95E5-ADDB-655C3B6065A6}"/>
          </ac:picMkLst>
        </pc:picChg>
      </pc:sldChg>
      <pc:sldChg chg="addSp modSp">
        <pc:chgData name="Marcus Elliott" userId="e307c984a2ce0274" providerId="Windows Live" clId="Web-{57DE7386-5FE2-4EE4-81AC-AE83956A17F6}" dt="2023-11-08T23:42:27.611" v="2355" actId="20577"/>
        <pc:sldMkLst>
          <pc:docMk/>
          <pc:sldMk cId="252359608" sldId="324"/>
        </pc:sldMkLst>
        <pc:spChg chg="mod">
          <ac:chgData name="Marcus Elliott" userId="e307c984a2ce0274" providerId="Windows Live" clId="Web-{57DE7386-5FE2-4EE4-81AC-AE83956A17F6}" dt="2023-11-08T23:42:27.611" v="2355" actId="20577"/>
          <ac:spMkLst>
            <pc:docMk/>
            <pc:sldMk cId="252359608" sldId="324"/>
            <ac:spMk id="5" creationId="{85D9F803-CDBC-C74C-AF1B-2B5937D1C241}"/>
          </ac:spMkLst>
        </pc:spChg>
        <pc:spChg chg="mod">
          <ac:chgData name="Marcus Elliott" userId="e307c984a2ce0274" providerId="Windows Live" clId="Web-{57DE7386-5FE2-4EE4-81AC-AE83956A17F6}" dt="2023-11-08T23:40:56.902" v="2272" actId="20577"/>
          <ac:spMkLst>
            <pc:docMk/>
            <pc:sldMk cId="252359608" sldId="324"/>
            <ac:spMk id="12" creationId="{4D271BF5-BAA1-4CEB-A575-76A097FABBBA}"/>
          </ac:spMkLst>
        </pc:spChg>
        <pc:picChg chg="add mod">
          <ac:chgData name="Marcus Elliott" userId="e307c984a2ce0274" providerId="Windows Live" clId="Web-{57DE7386-5FE2-4EE4-81AC-AE83956A17F6}" dt="2023-11-08T23:40:33.292" v="2254" actId="1076"/>
          <ac:picMkLst>
            <pc:docMk/>
            <pc:sldMk cId="252359608" sldId="324"/>
            <ac:picMk id="2" creationId="{20A172D5-1438-403B-966B-179A821BF568}"/>
          </ac:picMkLst>
        </pc:picChg>
        <pc:picChg chg="add mod">
          <ac:chgData name="Marcus Elliott" userId="e307c984a2ce0274" providerId="Windows Live" clId="Web-{57DE7386-5FE2-4EE4-81AC-AE83956A17F6}" dt="2023-11-08T23:40:35.464" v="2255" actId="1076"/>
          <ac:picMkLst>
            <pc:docMk/>
            <pc:sldMk cId="252359608" sldId="324"/>
            <ac:picMk id="4" creationId="{4DF89D9C-41A2-9BA2-E8F5-E3DAFF1BEE12}"/>
          </ac:picMkLst>
        </pc:picChg>
      </pc:sldChg>
      <pc:sldChg chg="modSp">
        <pc:chgData name="Marcus Elliott" userId="e307c984a2ce0274" providerId="Windows Live" clId="Web-{57DE7386-5FE2-4EE4-81AC-AE83956A17F6}" dt="2023-11-08T20:16:23.090" v="0" actId="20577"/>
        <pc:sldMkLst>
          <pc:docMk/>
          <pc:sldMk cId="724038033" sldId="330"/>
        </pc:sldMkLst>
        <pc:spChg chg="mod">
          <ac:chgData name="Marcus Elliott" userId="e307c984a2ce0274" providerId="Windows Live" clId="Web-{57DE7386-5FE2-4EE4-81AC-AE83956A17F6}" dt="2023-11-08T20:16:23.090" v="0" actId="20577"/>
          <ac:spMkLst>
            <pc:docMk/>
            <pc:sldMk cId="724038033" sldId="330"/>
            <ac:spMk id="10" creationId="{79EF1473-3ADD-43F1-A495-57AAB7FD902F}"/>
          </ac:spMkLst>
        </pc:spChg>
      </pc:sldChg>
      <pc:sldChg chg="modSp">
        <pc:chgData name="Marcus Elliott" userId="e307c984a2ce0274" providerId="Windows Live" clId="Web-{57DE7386-5FE2-4EE4-81AC-AE83956A17F6}" dt="2023-11-08T20:16:28.184" v="1" actId="20577"/>
        <pc:sldMkLst>
          <pc:docMk/>
          <pc:sldMk cId="1980221439" sldId="331"/>
        </pc:sldMkLst>
        <pc:spChg chg="mod">
          <ac:chgData name="Marcus Elliott" userId="e307c984a2ce0274" providerId="Windows Live" clId="Web-{57DE7386-5FE2-4EE4-81AC-AE83956A17F6}" dt="2023-11-08T20:16:28.184" v="1" actId="20577"/>
          <ac:spMkLst>
            <pc:docMk/>
            <pc:sldMk cId="1980221439" sldId="331"/>
            <ac:spMk id="10" creationId="{79EF1473-3ADD-43F1-A495-57AAB7FD902F}"/>
          </ac:spMkLst>
        </pc:spChg>
      </pc:sldChg>
      <pc:sldChg chg="modSp">
        <pc:chgData name="Marcus Elliott" userId="e307c984a2ce0274" providerId="Windows Live" clId="Web-{57DE7386-5FE2-4EE4-81AC-AE83956A17F6}" dt="2023-11-08T20:16:32.715" v="2" actId="20577"/>
        <pc:sldMkLst>
          <pc:docMk/>
          <pc:sldMk cId="2560061391" sldId="332"/>
        </pc:sldMkLst>
        <pc:spChg chg="mod">
          <ac:chgData name="Marcus Elliott" userId="e307c984a2ce0274" providerId="Windows Live" clId="Web-{57DE7386-5FE2-4EE4-81AC-AE83956A17F6}" dt="2023-11-08T20:16:32.715" v="2" actId="20577"/>
          <ac:spMkLst>
            <pc:docMk/>
            <pc:sldMk cId="2560061391" sldId="332"/>
            <ac:spMk id="5" creationId="{8E999A1B-8752-489F-A63B-EA2F60186B52}"/>
          </ac:spMkLst>
        </pc:spChg>
      </pc:sldChg>
    </pc:docChg>
  </pc:docChgLst>
  <pc:docChgLst>
    <pc:chgData name="Ada Celik" clId="Web-{998F4E3E-1A76-4A6B-98B6-08752F3768B3}"/>
    <pc:docChg chg="modSld">
      <pc:chgData name="Ada Celik" userId="" providerId="" clId="Web-{998F4E3E-1A76-4A6B-98B6-08752F3768B3}" dt="2021-08-10T21:41:11.021" v="1" actId="20577"/>
      <pc:docMkLst>
        <pc:docMk/>
      </pc:docMkLst>
      <pc:sldChg chg="modSp">
        <pc:chgData name="Ada Celik" userId="" providerId="" clId="Web-{998F4E3E-1A76-4A6B-98B6-08752F3768B3}" dt="2021-08-10T21:41:11.021" v="1" actId="20577"/>
        <pc:sldMkLst>
          <pc:docMk/>
          <pc:sldMk cId="1277611629" sldId="327"/>
        </pc:sldMkLst>
        <pc:spChg chg="mod">
          <ac:chgData name="Ada Celik" userId="" providerId="" clId="Web-{998F4E3E-1A76-4A6B-98B6-08752F3768B3}" dt="2021-08-10T21:41:11.021" v="1" actId="20577"/>
          <ac:spMkLst>
            <pc:docMk/>
            <pc:sldMk cId="1277611629" sldId="327"/>
            <ac:spMk id="6" creationId="{2C36AF9D-A911-994B-90EA-013D4CDA5604}"/>
          </ac:spMkLst>
        </pc:spChg>
      </pc:sldChg>
    </pc:docChg>
  </pc:docChgLst>
  <pc:docChgLst>
    <pc:chgData name="YAN LUO" clId="Web-{B63C8988-E1D3-4A52-8229-FA8C5EBD2ECD}"/>
    <pc:docChg chg="delSld modSld">
      <pc:chgData name="YAN LUO" userId="" providerId="" clId="Web-{B63C8988-E1D3-4A52-8229-FA8C5EBD2ECD}" dt="2021-08-19T14:01:44.876" v="206" actId="20577"/>
      <pc:docMkLst>
        <pc:docMk/>
      </pc:docMkLst>
      <pc:sldChg chg="modSp">
        <pc:chgData name="YAN LUO" userId="" providerId="" clId="Web-{B63C8988-E1D3-4A52-8229-FA8C5EBD2ECD}" dt="2021-08-19T13:47:23.458" v="93" actId="20577"/>
        <pc:sldMkLst>
          <pc:docMk/>
          <pc:sldMk cId="1578726356" sldId="265"/>
        </pc:sldMkLst>
        <pc:spChg chg="mod">
          <ac:chgData name="YAN LUO" userId="" providerId="" clId="Web-{B63C8988-E1D3-4A52-8229-FA8C5EBD2ECD}" dt="2021-08-19T13:47:23.458" v="93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46:56.520" v="49" actId="20577"/>
        <pc:sldMkLst>
          <pc:docMk/>
          <pc:sldMk cId="779971636" sldId="266"/>
        </pc:sldMkLst>
        <pc:spChg chg="mod">
          <ac:chgData name="YAN LUO" userId="" providerId="" clId="Web-{B63C8988-E1D3-4A52-8229-FA8C5EBD2ECD}" dt="2021-08-19T13:46:56.520" v="49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del">
        <pc:chgData name="YAN LUO" userId="" providerId="" clId="Web-{B63C8988-E1D3-4A52-8229-FA8C5EBD2ECD}" dt="2021-08-19T13:52:20.775" v="94"/>
        <pc:sldMkLst>
          <pc:docMk/>
          <pc:sldMk cId="3181088097" sldId="278"/>
        </pc:sldMkLst>
      </pc:sldChg>
      <pc:sldChg chg="addSp delSp modSp">
        <pc:chgData name="YAN LUO" userId="" providerId="" clId="Web-{B63C8988-E1D3-4A52-8229-FA8C5EBD2ECD}" dt="2021-08-19T13:45:42.691" v="30" actId="20577"/>
        <pc:sldMkLst>
          <pc:docMk/>
          <pc:sldMk cId="280316088" sldId="299"/>
        </pc:sldMkLst>
        <pc:spChg chg="add del mod ord">
          <ac:chgData name="YAN LUO" userId="" providerId="" clId="Web-{B63C8988-E1D3-4A52-8229-FA8C5EBD2ECD}" dt="2021-08-19T13:21:31.149" v="16"/>
          <ac:spMkLst>
            <pc:docMk/>
            <pc:sldMk cId="280316088" sldId="299"/>
            <ac:spMk id="2" creationId="{310FB1D8-F945-4835-A7ED-A9DCB8CE099D}"/>
          </ac:spMkLst>
        </pc:spChg>
        <pc:spChg chg="mod">
          <ac:chgData name="YAN LUO" userId="" providerId="" clId="Web-{B63C8988-E1D3-4A52-8229-FA8C5EBD2ECD}" dt="2021-08-19T13:45:42.691" v="30" actId="20577"/>
          <ac:spMkLst>
            <pc:docMk/>
            <pc:sldMk cId="280316088" sldId="299"/>
            <ac:spMk id="5" creationId="{1B07C49E-AFFC-EC46-8930-E4D428F5F943}"/>
          </ac:spMkLst>
        </pc:spChg>
      </pc:sldChg>
      <pc:sldChg chg="addSp delSp modSp">
        <pc:chgData name="YAN LUO" userId="" providerId="" clId="Web-{B63C8988-E1D3-4A52-8229-FA8C5EBD2ECD}" dt="2021-08-19T13:53:50.338" v="96" actId="20577"/>
        <pc:sldMkLst>
          <pc:docMk/>
          <pc:sldMk cId="1385553969" sldId="302"/>
        </pc:sldMkLst>
        <pc:spChg chg="add mod">
          <ac:chgData name="YAN LUO" userId="" providerId="" clId="Web-{B63C8988-E1D3-4A52-8229-FA8C5EBD2ECD}" dt="2021-08-19T13:53:50.338" v="96" actId="205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YAN LUO" userId="" providerId="" clId="Web-{B63C8988-E1D3-4A52-8229-FA8C5EBD2ECD}" dt="2021-08-19T13:46:07.426" v="35" actId="20577"/>
          <ac:spMkLst>
            <pc:docMk/>
            <pc:sldMk cId="1385553969" sldId="302"/>
            <ac:spMk id="3" creationId="{AB0AB2AC-B7E6-6849-9AE9-697369407F8F}"/>
          </ac:spMkLst>
        </pc:spChg>
        <pc:spChg chg="add del">
          <ac:chgData name="YAN LUO" userId="" providerId="" clId="Web-{B63C8988-E1D3-4A52-8229-FA8C5EBD2ECD}" dt="2021-08-19T13:46:27.739" v="39"/>
          <ac:spMkLst>
            <pc:docMk/>
            <pc:sldMk cId="1385553969" sldId="302"/>
            <ac:spMk id="5" creationId="{B2BB333C-3C82-48BA-A090-59BE99C64735}"/>
          </ac:spMkLst>
        </pc:spChg>
        <pc:spChg chg="del">
          <ac:chgData name="YAN LUO" userId="" providerId="" clId="Web-{B63C8988-E1D3-4A52-8229-FA8C5EBD2ECD}" dt="2021-08-19T13:46:24.129" v="36"/>
          <ac:spMkLst>
            <pc:docMk/>
            <pc:sldMk cId="1385553969" sldId="302"/>
            <ac:spMk id="15" creationId="{302614DC-FBA1-44E3-9E89-23C80E7E6998}"/>
          </ac:spMkLst>
        </pc:spChg>
      </pc:sldChg>
      <pc:sldChg chg="modSp">
        <pc:chgData name="YAN LUO" userId="" providerId="" clId="Web-{B63C8988-E1D3-4A52-8229-FA8C5EBD2ECD}" dt="2021-08-19T13:55:45.293" v="141" actId="20577"/>
        <pc:sldMkLst>
          <pc:docMk/>
          <pc:sldMk cId="1434679925" sldId="312"/>
        </pc:sldMkLst>
        <pc:spChg chg="mod">
          <ac:chgData name="YAN LUO" userId="" providerId="" clId="Web-{B63C8988-E1D3-4A52-8229-FA8C5EBD2ECD}" dt="2021-08-19T13:55:45.293" v="141" actId="20577"/>
          <ac:spMkLst>
            <pc:docMk/>
            <pc:sldMk cId="1434679925" sldId="312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3:56:18.809" v="184" actId="20577"/>
        <pc:sldMkLst>
          <pc:docMk/>
          <pc:sldMk cId="639399535" sldId="314"/>
        </pc:sldMkLst>
        <pc:spChg chg="mod">
          <ac:chgData name="YAN LUO" userId="" providerId="" clId="Web-{B63C8988-E1D3-4A52-8229-FA8C5EBD2ECD}" dt="2021-08-19T13:56:18.809" v="184" actId="20577"/>
          <ac:spMkLst>
            <pc:docMk/>
            <pc:sldMk cId="639399535" sldId="314"/>
            <ac:spMk id="5" creationId="{1B07C49E-AFFC-EC46-8930-E4D428F5F943}"/>
          </ac:spMkLst>
        </pc:spChg>
      </pc:sldChg>
      <pc:sldChg chg="modSp">
        <pc:chgData name="YAN LUO" userId="" providerId="" clId="Web-{B63C8988-E1D3-4A52-8229-FA8C5EBD2ECD}" dt="2021-08-19T14:01:44.876" v="206" actId="20577"/>
        <pc:sldMkLst>
          <pc:docMk/>
          <pc:sldMk cId="1398439132" sldId="316"/>
        </pc:sldMkLst>
        <pc:spChg chg="mod">
          <ac:chgData name="YAN LUO" userId="" providerId="" clId="Web-{B63C8988-E1D3-4A52-8229-FA8C5EBD2ECD}" dt="2021-08-19T14:01:44.876" v="206" actId="20577"/>
          <ac:spMkLst>
            <pc:docMk/>
            <pc:sldMk cId="1398439132" sldId="316"/>
            <ac:spMk id="5" creationId="{1B07C49E-AFFC-EC46-8930-E4D428F5F943}"/>
          </ac:spMkLst>
        </pc:spChg>
      </pc:sldChg>
    </pc:docChg>
  </pc:docChgLst>
  <pc:docChgLst>
    <pc:chgData name="Ada Celik" clId="Web-{9F30A1D2-6717-426C-A658-3A50309723ED}"/>
    <pc:docChg chg="modSld">
      <pc:chgData name="Ada Celik" userId="" providerId="" clId="Web-{9F30A1D2-6717-426C-A658-3A50309723ED}" dt="2021-08-10T21:42:35.526" v="3"/>
      <pc:docMkLst>
        <pc:docMk/>
      </pc:docMkLst>
      <pc:sldChg chg="delSp">
        <pc:chgData name="Ada Celik" userId="" providerId="" clId="Web-{9F30A1D2-6717-426C-A658-3A50309723ED}" dt="2021-08-10T21:42:35.526" v="3"/>
        <pc:sldMkLst>
          <pc:docMk/>
          <pc:sldMk cId="661040741" sldId="329"/>
        </pc:sldMkLst>
        <pc:picChg chg="del">
          <ac:chgData name="Ada Celik" userId="" providerId="" clId="Web-{9F30A1D2-6717-426C-A658-3A50309723ED}" dt="2021-08-10T21:42:35.526" v="3"/>
          <ac:picMkLst>
            <pc:docMk/>
            <pc:sldMk cId="661040741" sldId="329"/>
            <ac:picMk id="8" creationId="{F88AB437-E43C-436D-B35E-51887C103800}"/>
          </ac:picMkLst>
        </pc:picChg>
        <pc:picChg chg="del">
          <ac:chgData name="Ada Celik" userId="" providerId="" clId="Web-{9F30A1D2-6717-426C-A658-3A50309723ED}" dt="2021-08-10T21:42:35.526" v="2"/>
          <ac:picMkLst>
            <pc:docMk/>
            <pc:sldMk cId="661040741" sldId="329"/>
            <ac:picMk id="9" creationId="{89FBF71A-DDF5-4BAA-B9B5-91B4675FF80E}"/>
          </ac:picMkLst>
        </pc:picChg>
        <pc:picChg chg="del">
          <ac:chgData name="Ada Celik" userId="" providerId="" clId="Web-{9F30A1D2-6717-426C-A658-3A50309723ED}" dt="2021-08-10T21:42:35.526" v="1"/>
          <ac:picMkLst>
            <pc:docMk/>
            <pc:sldMk cId="661040741" sldId="329"/>
            <ac:picMk id="10" creationId="{225AE237-9A47-4E0B-AE8A-DD0CED30B39D}"/>
          </ac:picMkLst>
        </pc:picChg>
        <pc:picChg chg="del">
          <ac:chgData name="Ada Celik" userId="" providerId="" clId="Web-{9F30A1D2-6717-426C-A658-3A50309723ED}" dt="2021-08-10T21:42:35.526" v="0"/>
          <ac:picMkLst>
            <pc:docMk/>
            <pc:sldMk cId="661040741" sldId="329"/>
            <ac:picMk id="11" creationId="{E1021DDF-7C74-4FD8-AE38-AFFCC057C8C2}"/>
          </ac:picMkLst>
        </pc:picChg>
      </pc:sldChg>
    </pc:docChg>
  </pc:docChgLst>
  <pc:docChgLst>
    <pc:chgData name="annaasgaraly@ibm.com" clId="Web-{3BA0D230-C853-4667-83F9-D85E65BD4B24}"/>
    <pc:docChg chg="modSld">
      <pc:chgData name="annaasgaraly@ibm.com" userId="" providerId="" clId="Web-{3BA0D230-C853-4667-83F9-D85E65BD4B24}" dt="2021-08-19T16:32:24.566" v="1"/>
      <pc:docMkLst>
        <pc:docMk/>
      </pc:docMkLst>
      <pc:sldChg chg="mod setBg">
        <pc:chgData name="annaasgaraly@ibm.com" userId="" providerId="" clId="Web-{3BA0D230-C853-4667-83F9-D85E65BD4B24}" dt="2021-08-19T16:32:24.566" v="1"/>
        <pc:sldMkLst>
          <pc:docMk/>
          <pc:sldMk cId="178270660" sldId="284"/>
        </pc:sldMkLst>
      </pc:sldChg>
      <pc:sldChg chg="mod setBg">
        <pc:chgData name="annaasgaraly@ibm.com" userId="" providerId="" clId="Web-{3BA0D230-C853-4667-83F9-D85E65BD4B24}" dt="2021-08-19T16:32:07.268" v="0"/>
        <pc:sldMkLst>
          <pc:docMk/>
          <pc:sldMk cId="1023352497" sldId="294"/>
        </pc:sldMkLst>
      </pc:sldChg>
    </pc:docChg>
  </pc:docChgLst>
  <pc:docChgLst>
    <pc:chgData name="Marcus Elliott" userId="e307c984a2ce0274" providerId="Windows Live" clId="Web-{1286A1FA-BB0D-468A-9751-447870EE6452}"/>
    <pc:docChg chg="delSld modSld modMainMaster">
      <pc:chgData name="Marcus Elliott" userId="e307c984a2ce0274" providerId="Windows Live" clId="Web-{1286A1FA-BB0D-468A-9751-447870EE6452}" dt="2023-11-10T06:56:15.908" v="948" actId="20577"/>
      <pc:docMkLst>
        <pc:docMk/>
      </pc:docMkLst>
      <pc:sldChg chg="delSp modSp mod setBg">
        <pc:chgData name="Marcus Elliott" userId="e307c984a2ce0274" providerId="Windows Live" clId="Web-{1286A1FA-BB0D-468A-9751-447870EE6452}" dt="2023-11-10T06:14:21.447" v="453"/>
        <pc:sldMkLst>
          <pc:docMk/>
          <pc:sldMk cId="1553432724" sldId="262"/>
        </pc:sldMkLst>
        <pc:spChg chg="mod">
          <ac:chgData name="Marcus Elliott" userId="e307c984a2ce0274" providerId="Windows Live" clId="Web-{1286A1FA-BB0D-468A-9751-447870EE6452}" dt="2023-11-10T04:49:53.858" v="416" actId="20577"/>
          <ac:spMkLst>
            <pc:docMk/>
            <pc:sldMk cId="1553432724" sldId="262"/>
            <ac:spMk id="2" creationId="{A39A2F54-5848-F295-A7E0-D1379A838A6F}"/>
          </ac:spMkLst>
        </pc:spChg>
        <pc:spChg chg="del">
          <ac:chgData name="Marcus Elliott" userId="e307c984a2ce0274" providerId="Windows Live" clId="Web-{1286A1FA-BB0D-468A-9751-447870EE6452}" dt="2023-11-10T04:45:46.442" v="411"/>
          <ac:spMkLst>
            <pc:docMk/>
            <pc:sldMk cId="1553432724" sldId="262"/>
            <ac:spMk id="4" creationId="{B892CF01-5F8F-9D43-96B9-A581954BA94A}"/>
          </ac:spMkLst>
        </pc:spChg>
        <pc:spChg chg="mod">
          <ac:chgData name="Marcus Elliott" userId="e307c984a2ce0274" providerId="Windows Live" clId="Web-{1286A1FA-BB0D-468A-9751-447870EE6452}" dt="2023-11-10T04:49:30.482" v="414" actId="20577"/>
          <ac:spMkLst>
            <pc:docMk/>
            <pc:sldMk cId="1553432724" sldId="262"/>
            <ac:spMk id="13" creationId="{13C62649-0825-4926-8E2A-2EBCCFE00ECC}"/>
          </ac:spMkLst>
        </pc:spChg>
      </pc:sldChg>
      <pc:sldChg chg="modSp del mod">
        <pc:chgData name="Marcus Elliott" userId="e307c984a2ce0274" providerId="Windows Live" clId="Web-{1286A1FA-BB0D-468A-9751-447870EE6452}" dt="2023-11-10T06:54:27.327" v="937"/>
        <pc:sldMkLst>
          <pc:docMk/>
          <pc:sldMk cId="3288665831" sldId="263"/>
        </pc:sldMkLst>
        <pc:spChg chg="mod">
          <ac:chgData name="Marcus Elliott" userId="e307c984a2ce0274" providerId="Windows Live" clId="Web-{1286A1FA-BB0D-468A-9751-447870EE6452}" dt="2023-11-10T06:15:36.387" v="472" actId="20577"/>
          <ac:spMkLst>
            <pc:docMk/>
            <pc:sldMk cId="3288665831" sldId="263"/>
            <ac:spMk id="5" creationId="{1B07C49E-AFFC-EC46-8930-E4D428F5F943}"/>
          </ac:spMkLst>
        </pc:spChg>
        <pc:spChg chg="mod">
          <ac:chgData name="Marcus Elliott" userId="e307c984a2ce0274" providerId="Windows Live" clId="Web-{1286A1FA-BB0D-468A-9751-447870EE6452}" dt="2023-11-10T06:15:29.559" v="469" actId="20577"/>
          <ac:spMkLst>
            <pc:docMk/>
            <pc:sldMk cId="3288665831" sldId="263"/>
            <ac:spMk id="12" creationId="{D77AC1D2-8B41-4A7A-88CF-41E6B7D8C98D}"/>
          </ac:spMkLst>
        </pc:spChg>
      </pc:sldChg>
      <pc:sldChg chg="modSp mod">
        <pc:chgData name="Marcus Elliott" userId="e307c984a2ce0274" providerId="Windows Live" clId="Web-{1286A1FA-BB0D-468A-9751-447870EE6452}" dt="2023-11-10T06:35:26.600" v="534" actId="1076"/>
        <pc:sldMkLst>
          <pc:docMk/>
          <pc:sldMk cId="2987552906" sldId="264"/>
        </pc:sldMkLst>
        <pc:spChg chg="mod">
          <ac:chgData name="Marcus Elliott" userId="e307c984a2ce0274" providerId="Windows Live" clId="Web-{1286A1FA-BB0D-468A-9751-447870EE6452}" dt="2023-11-10T06:35:04.646" v="529" actId="20577"/>
          <ac:spMkLst>
            <pc:docMk/>
            <pc:sldMk cId="2987552906" sldId="264"/>
            <ac:spMk id="5" creationId="{1B07C49E-AFFC-EC46-8930-E4D428F5F943}"/>
          </ac:spMkLst>
        </pc:spChg>
        <pc:spChg chg="mod">
          <ac:chgData name="Marcus Elliott" userId="e307c984a2ce0274" providerId="Windows Live" clId="Web-{1286A1FA-BB0D-468A-9751-447870EE6452}" dt="2023-11-10T06:34:57.943" v="526" actId="20577"/>
          <ac:spMkLst>
            <pc:docMk/>
            <pc:sldMk cId="2987552906" sldId="264"/>
            <ac:spMk id="8" creationId="{2A665A13-3129-46DF-B847-F273F3E96BE6}"/>
          </ac:spMkLst>
        </pc:spChg>
        <pc:picChg chg="mod">
          <ac:chgData name="Marcus Elliott" userId="e307c984a2ce0274" providerId="Windows Live" clId="Web-{1286A1FA-BB0D-468A-9751-447870EE6452}" dt="2023-11-10T06:35:22.584" v="533" actId="1076"/>
          <ac:picMkLst>
            <pc:docMk/>
            <pc:sldMk cId="2987552906" sldId="264"/>
            <ac:picMk id="3" creationId="{6702FB46-245C-CB03-7028-832B749F1C2A}"/>
          </ac:picMkLst>
        </pc:picChg>
        <pc:picChg chg="mod">
          <ac:chgData name="Marcus Elliott" userId="e307c984a2ce0274" providerId="Windows Live" clId="Web-{1286A1FA-BB0D-468A-9751-447870EE6452}" dt="2023-11-10T06:35:16.881" v="532"/>
          <ac:picMkLst>
            <pc:docMk/>
            <pc:sldMk cId="2987552906" sldId="264"/>
            <ac:picMk id="6" creationId="{53DC197F-3180-03BF-D431-FA88FD45781A}"/>
          </ac:picMkLst>
        </pc:picChg>
        <pc:picChg chg="mod">
          <ac:chgData name="Marcus Elliott" userId="e307c984a2ce0274" providerId="Windows Live" clId="Web-{1286A1FA-BB0D-468A-9751-447870EE6452}" dt="2023-11-10T06:35:26.600" v="534" actId="1076"/>
          <ac:picMkLst>
            <pc:docMk/>
            <pc:sldMk cId="2987552906" sldId="264"/>
            <ac:picMk id="7" creationId="{8DD39547-52ED-5B55-4174-06DB385C811C}"/>
          </ac:picMkLst>
        </pc:picChg>
      </pc:sldChg>
      <pc:sldChg chg="modSp mod">
        <pc:chgData name="Marcus Elliott" userId="e307c984a2ce0274" providerId="Windows Live" clId="Web-{1286A1FA-BB0D-468A-9751-447870EE6452}" dt="2023-11-10T06:37:09.713" v="556" actId="20577"/>
        <pc:sldMkLst>
          <pc:docMk/>
          <pc:sldMk cId="1578726356" sldId="265"/>
        </pc:sldMkLst>
        <pc:spChg chg="mod">
          <ac:chgData name="Marcus Elliott" userId="e307c984a2ce0274" providerId="Windows Live" clId="Web-{1286A1FA-BB0D-468A-9751-447870EE6452}" dt="2023-11-10T06:37:04.260" v="554" actId="20577"/>
          <ac:spMkLst>
            <pc:docMk/>
            <pc:sldMk cId="1578726356" sldId="265"/>
            <ac:spMk id="3" creationId="{32405FDA-CB27-4506-BA80-B7DD00CB25C5}"/>
          </ac:spMkLst>
        </pc:spChg>
        <pc:spChg chg="mod">
          <ac:chgData name="Marcus Elliott" userId="e307c984a2ce0274" providerId="Windows Live" clId="Web-{1286A1FA-BB0D-468A-9751-447870EE6452}" dt="2023-11-10T06:37:09.713" v="556" actId="20577"/>
          <ac:spMkLst>
            <pc:docMk/>
            <pc:sldMk cId="1578726356" sldId="265"/>
            <ac:spMk id="5" creationId="{1B07C49E-AFFC-EC46-8930-E4D428F5F943}"/>
          </ac:spMkLst>
        </pc:spChg>
      </pc:sldChg>
      <pc:sldChg chg="modSp mod">
        <pc:chgData name="Marcus Elliott" userId="e307c984a2ce0274" providerId="Windows Live" clId="Web-{1286A1FA-BB0D-468A-9751-447870EE6452}" dt="2023-11-10T06:36:44.821" v="551" actId="20577"/>
        <pc:sldMkLst>
          <pc:docMk/>
          <pc:sldMk cId="779971636" sldId="266"/>
        </pc:sldMkLst>
        <pc:spChg chg="mod">
          <ac:chgData name="Marcus Elliott" userId="e307c984a2ce0274" providerId="Windows Live" clId="Web-{1286A1FA-BB0D-468A-9751-447870EE6452}" dt="2023-11-10T06:36:35.868" v="549" actId="20577"/>
          <ac:spMkLst>
            <pc:docMk/>
            <pc:sldMk cId="779971636" sldId="266"/>
            <ac:spMk id="3" creationId="{D9E97D81-A978-4758-8A93-47C19B104075}"/>
          </ac:spMkLst>
        </pc:spChg>
        <pc:spChg chg="mod">
          <ac:chgData name="Marcus Elliott" userId="e307c984a2ce0274" providerId="Windows Live" clId="Web-{1286A1FA-BB0D-468A-9751-447870EE6452}" dt="2023-11-10T06:36:44.821" v="551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modSp mod">
        <pc:chgData name="Marcus Elliott" userId="e307c984a2ce0274" providerId="Windows Live" clId="Web-{1286A1FA-BB0D-468A-9751-447870EE6452}" dt="2023-11-10T06:38:31.997" v="585"/>
        <pc:sldMkLst>
          <pc:docMk/>
          <pc:sldMk cId="3865605948" sldId="269"/>
        </pc:sldMkLst>
        <pc:spChg chg="mod">
          <ac:chgData name="Marcus Elliott" userId="e307c984a2ce0274" providerId="Windows Live" clId="Web-{1286A1FA-BB0D-468A-9751-447870EE6452}" dt="2023-11-10T06:38:27.466" v="584" actId="20577"/>
          <ac:spMkLst>
            <pc:docMk/>
            <pc:sldMk cId="3865605948" sldId="269"/>
            <ac:spMk id="3" creationId="{373827F3-F386-AA4E-80ED-D86DEF8C158D}"/>
          </ac:spMkLst>
        </pc:spChg>
        <pc:spChg chg="mod">
          <ac:chgData name="Marcus Elliott" userId="e307c984a2ce0274" providerId="Windows Live" clId="Web-{1286A1FA-BB0D-468A-9751-447870EE6452}" dt="2023-11-10T06:38:20.325" v="581" actId="20577"/>
          <ac:spMkLst>
            <pc:docMk/>
            <pc:sldMk cId="3865605948" sldId="269"/>
            <ac:spMk id="4" creationId="{54F4FCC5-6E7E-4FF0-BE45-680EEC392C9F}"/>
          </ac:spMkLst>
        </pc:spChg>
        <pc:picChg chg="mod">
          <ac:chgData name="Marcus Elliott" userId="e307c984a2ce0274" providerId="Windows Live" clId="Web-{1286A1FA-BB0D-468A-9751-447870EE6452}" dt="2023-11-10T06:38:31.997" v="585"/>
          <ac:picMkLst>
            <pc:docMk/>
            <pc:sldMk cId="3865605948" sldId="269"/>
            <ac:picMk id="2" creationId="{E5518561-7C87-D1D5-FBF4-02885FCFBD35}"/>
          </ac:picMkLst>
        </pc:picChg>
      </pc:sldChg>
      <pc:sldChg chg="modSp mod">
        <pc:chgData name="Marcus Elliott" userId="e307c984a2ce0274" providerId="Windows Live" clId="Web-{1286A1FA-BB0D-468A-9751-447870EE6452}" dt="2023-11-10T06:40:54.752" v="626" actId="1076"/>
        <pc:sldMkLst>
          <pc:docMk/>
          <pc:sldMk cId="2727850971" sldId="270"/>
        </pc:sldMkLst>
        <pc:spChg chg="mod">
          <ac:chgData name="Marcus Elliott" userId="e307c984a2ce0274" providerId="Windows Live" clId="Web-{1286A1FA-BB0D-468A-9751-447870EE6452}" dt="2023-11-10T06:40:40.298" v="619" actId="20577"/>
          <ac:spMkLst>
            <pc:docMk/>
            <pc:sldMk cId="2727850971" sldId="270"/>
            <ac:spMk id="3" creationId="{86E60219-AE1B-47B6-9A1D-F2865D04BE52}"/>
          </ac:spMkLst>
        </pc:spChg>
        <pc:spChg chg="mod">
          <ac:chgData name="Marcus Elliott" userId="e307c984a2ce0274" providerId="Windows Live" clId="Web-{1286A1FA-BB0D-468A-9751-447870EE6452}" dt="2023-11-10T06:40:45.783" v="623" actId="20577"/>
          <ac:spMkLst>
            <pc:docMk/>
            <pc:sldMk cId="2727850971" sldId="270"/>
            <ac:spMk id="7" creationId="{3619EFDF-F62D-49B0-FF8F-885D4A9E4D84}"/>
          </ac:spMkLst>
        </pc:spChg>
        <pc:picChg chg="mod">
          <ac:chgData name="Marcus Elliott" userId="e307c984a2ce0274" providerId="Windows Live" clId="Web-{1286A1FA-BB0D-468A-9751-447870EE6452}" dt="2023-11-10T06:40:49.455" v="624"/>
          <ac:picMkLst>
            <pc:docMk/>
            <pc:sldMk cId="2727850971" sldId="270"/>
            <ac:picMk id="2" creationId="{0B49287F-E839-DCC1-D7EF-3995F4CA8F00}"/>
          </ac:picMkLst>
        </pc:picChg>
        <pc:picChg chg="mod">
          <ac:chgData name="Marcus Elliott" userId="e307c984a2ce0274" providerId="Windows Live" clId="Web-{1286A1FA-BB0D-468A-9751-447870EE6452}" dt="2023-11-10T06:40:54.752" v="626" actId="1076"/>
          <ac:picMkLst>
            <pc:docMk/>
            <pc:sldMk cId="2727850971" sldId="270"/>
            <ac:picMk id="6" creationId="{03C2CB6A-6AE6-D624-4783-97AD130F2592}"/>
          </ac:picMkLst>
        </pc:picChg>
      </pc:sldChg>
      <pc:sldChg chg="modSp mod">
        <pc:chgData name="Marcus Elliott" userId="e307c984a2ce0274" providerId="Windows Live" clId="Web-{1286A1FA-BB0D-468A-9751-447870EE6452}" dt="2023-11-10T06:48:57.112" v="753" actId="20577"/>
        <pc:sldMkLst>
          <pc:docMk/>
          <pc:sldMk cId="1630123617" sldId="274"/>
        </pc:sldMkLst>
        <pc:spChg chg="mod">
          <ac:chgData name="Marcus Elliott" userId="e307c984a2ce0274" providerId="Windows Live" clId="Web-{1286A1FA-BB0D-468A-9751-447870EE6452}" dt="2023-11-10T06:48:57.112" v="753" actId="20577"/>
          <ac:spMkLst>
            <pc:docMk/>
            <pc:sldMk cId="1630123617" sldId="274"/>
            <ac:spMk id="5" creationId="{28684E62-A9F8-4E7A-AB01-78893062A1B4}"/>
          </ac:spMkLst>
        </pc:spChg>
        <pc:spChg chg="mod">
          <ac:chgData name="Marcus Elliott" userId="e307c984a2ce0274" providerId="Windows Live" clId="Web-{1286A1FA-BB0D-468A-9751-447870EE6452}" dt="2023-11-10T06:48:52.331" v="751" actId="20577"/>
          <ac:spMkLst>
            <pc:docMk/>
            <pc:sldMk cId="1630123617" sldId="274"/>
            <ac:spMk id="9" creationId="{FB98079A-48C6-4E10-8AB1-B940BD1E42DF}"/>
          </ac:spMkLst>
        </pc:spChg>
      </pc:sldChg>
      <pc:sldChg chg="del mod">
        <pc:chgData name="Marcus Elliott" userId="e307c984a2ce0274" providerId="Windows Live" clId="Web-{1286A1FA-BB0D-468A-9751-447870EE6452}" dt="2023-11-10T06:49:22.832" v="755"/>
        <pc:sldMkLst>
          <pc:docMk/>
          <pc:sldMk cId="3410008520" sldId="275"/>
        </pc:sldMkLst>
      </pc:sldChg>
      <pc:sldChg chg="modSp mod">
        <pc:chgData name="Marcus Elliott" userId="e307c984a2ce0274" providerId="Windows Live" clId="Web-{1286A1FA-BB0D-468A-9751-447870EE6452}" dt="2023-11-10T06:37:25.135" v="562" actId="20577"/>
        <pc:sldMkLst>
          <pc:docMk/>
          <pc:sldMk cId="148114319" sldId="276"/>
        </pc:sldMkLst>
        <pc:spChg chg="mod">
          <ac:chgData name="Marcus Elliott" userId="e307c984a2ce0274" providerId="Windows Live" clId="Web-{1286A1FA-BB0D-468A-9751-447870EE6452}" dt="2023-11-10T06:37:16.901" v="559" actId="20577"/>
          <ac:spMkLst>
            <pc:docMk/>
            <pc:sldMk cId="148114319" sldId="276"/>
            <ac:spMk id="3" creationId="{B28946E4-5BEF-46F0-A56A-E7E85ACA148F}"/>
          </ac:spMkLst>
        </pc:spChg>
        <pc:spChg chg="mod">
          <ac:chgData name="Marcus Elliott" userId="e307c984a2ce0274" providerId="Windows Live" clId="Web-{1286A1FA-BB0D-468A-9751-447870EE6452}" dt="2023-11-10T06:37:25.135" v="562" actId="20577"/>
          <ac:spMkLst>
            <pc:docMk/>
            <pc:sldMk cId="148114319" sldId="276"/>
            <ac:spMk id="5" creationId="{1B07C49E-AFFC-EC46-8930-E4D428F5F943}"/>
          </ac:spMkLst>
        </pc:spChg>
      </pc:sldChg>
      <pc:sldChg chg="modSp mod">
        <pc:chgData name="Marcus Elliott" userId="e307c984a2ce0274" providerId="Windows Live" clId="Web-{1286A1FA-BB0D-468A-9751-447870EE6452}" dt="2023-11-10T06:38:06.184" v="577" actId="20577"/>
        <pc:sldMkLst>
          <pc:docMk/>
          <pc:sldMk cId="321008965" sldId="277"/>
        </pc:sldMkLst>
        <pc:spChg chg="mod">
          <ac:chgData name="Marcus Elliott" userId="e307c984a2ce0274" providerId="Windows Live" clId="Web-{1286A1FA-BB0D-468A-9751-447870EE6452}" dt="2023-11-10T06:38:02.293" v="575" actId="20577"/>
          <ac:spMkLst>
            <pc:docMk/>
            <pc:sldMk cId="321008965" sldId="277"/>
            <ac:spMk id="7" creationId="{330F9542-6794-4F57-BB45-868D94AD06B0}"/>
          </ac:spMkLst>
        </pc:spChg>
        <pc:spChg chg="mod">
          <ac:chgData name="Marcus Elliott" userId="e307c984a2ce0274" providerId="Windows Live" clId="Web-{1286A1FA-BB0D-468A-9751-447870EE6452}" dt="2023-11-10T06:38:06.184" v="577" actId="20577"/>
          <ac:spMkLst>
            <pc:docMk/>
            <pc:sldMk cId="321008965" sldId="277"/>
            <ac:spMk id="8" creationId="{C7B9C153-C85C-3240-8E7E-523FBC004564}"/>
          </ac:spMkLst>
        </pc:spChg>
      </pc:sldChg>
      <pc:sldChg chg="del mod">
        <pc:chgData name="Marcus Elliott" userId="e307c984a2ce0274" providerId="Windows Live" clId="Web-{1286A1FA-BB0D-468A-9751-447870EE6452}" dt="2023-11-10T06:38:09.543" v="578"/>
        <pc:sldMkLst>
          <pc:docMk/>
          <pc:sldMk cId="178270660" sldId="284"/>
        </pc:sldMkLst>
      </pc:sldChg>
      <pc:sldChg chg="del mod">
        <pc:chgData name="Marcus Elliott" userId="e307c984a2ce0274" providerId="Windows Live" clId="Web-{1286A1FA-BB0D-468A-9751-447870EE6452}" dt="2023-11-10T06:47:50.110" v="733"/>
        <pc:sldMkLst>
          <pc:docMk/>
          <pc:sldMk cId="1290394134" sldId="288"/>
        </pc:sldMkLst>
      </pc:sldChg>
      <pc:sldChg chg="addSp modSp mod">
        <pc:chgData name="Marcus Elliott" userId="e307c984a2ce0274" providerId="Windows Live" clId="Web-{1286A1FA-BB0D-468A-9751-447870EE6452}" dt="2023-11-10T06:48:28.564" v="743" actId="1076"/>
        <pc:sldMkLst>
          <pc:docMk/>
          <pc:sldMk cId="2459446073" sldId="289"/>
        </pc:sldMkLst>
        <pc:spChg chg="mod">
          <ac:chgData name="Marcus Elliott" userId="e307c984a2ce0274" providerId="Windows Live" clId="Web-{1286A1FA-BB0D-468A-9751-447870EE6452}" dt="2023-11-10T06:48:09.454" v="738" actId="20577"/>
          <ac:spMkLst>
            <pc:docMk/>
            <pc:sldMk cId="2459446073" sldId="289"/>
            <ac:spMk id="5" creationId="{1B07C49E-AFFC-EC46-8930-E4D428F5F943}"/>
          </ac:spMkLst>
        </pc:spChg>
        <pc:spChg chg="mod">
          <ac:chgData name="Marcus Elliott" userId="e307c984a2ce0274" providerId="Windows Live" clId="Web-{1286A1FA-BB0D-468A-9751-447870EE6452}" dt="2023-11-10T06:48:02.704" v="735" actId="20577"/>
          <ac:spMkLst>
            <pc:docMk/>
            <pc:sldMk cId="2459446073" sldId="289"/>
            <ac:spMk id="9" creationId="{B68D8986-45AC-4FB5-96E8-C45F9603EB5E}"/>
          </ac:spMkLst>
        </pc:spChg>
        <pc:picChg chg="add mod">
          <ac:chgData name="Marcus Elliott" userId="e307c984a2ce0274" providerId="Windows Live" clId="Web-{1286A1FA-BB0D-468A-9751-447870EE6452}" dt="2023-11-10T06:48:13.392" v="739"/>
          <ac:picMkLst>
            <pc:docMk/>
            <pc:sldMk cId="2459446073" sldId="289"/>
            <ac:picMk id="2" creationId="{8D082E63-3066-B6B6-626F-1D37625E4E51}"/>
          </ac:picMkLst>
        </pc:picChg>
        <pc:picChg chg="add mod">
          <ac:chgData name="Marcus Elliott" userId="e307c984a2ce0274" providerId="Windows Live" clId="Web-{1286A1FA-BB0D-468A-9751-447870EE6452}" dt="2023-11-10T06:48:16.798" v="740"/>
          <ac:picMkLst>
            <pc:docMk/>
            <pc:sldMk cId="2459446073" sldId="289"/>
            <ac:picMk id="3" creationId="{C6672CC3-A625-70F3-8CC0-1CDE52659C3B}"/>
          </ac:picMkLst>
        </pc:picChg>
        <pc:picChg chg="add mod">
          <ac:chgData name="Marcus Elliott" userId="e307c984a2ce0274" providerId="Windows Live" clId="Web-{1286A1FA-BB0D-468A-9751-447870EE6452}" dt="2023-11-10T06:48:28.564" v="743" actId="1076"/>
          <ac:picMkLst>
            <pc:docMk/>
            <pc:sldMk cId="2459446073" sldId="289"/>
            <ac:picMk id="6" creationId="{F20C5541-9995-755B-991D-C6784A79F9A0}"/>
          </ac:picMkLst>
        </pc:picChg>
      </pc:sldChg>
      <pc:sldChg chg="modSp mod">
        <pc:chgData name="Marcus Elliott" userId="e307c984a2ce0274" providerId="Windows Live" clId="Web-{1286A1FA-BB0D-468A-9751-447870EE6452}" dt="2023-11-10T06:37:55.949" v="572" actId="20577"/>
        <pc:sldMkLst>
          <pc:docMk/>
          <pc:sldMk cId="1813711241" sldId="293"/>
        </pc:sldMkLst>
        <pc:spChg chg="mod">
          <ac:chgData name="Marcus Elliott" userId="e307c984a2ce0274" providerId="Windows Live" clId="Web-{1286A1FA-BB0D-468A-9751-447870EE6452}" dt="2023-11-10T06:37:55.949" v="572" actId="20577"/>
          <ac:spMkLst>
            <pc:docMk/>
            <pc:sldMk cId="1813711241" sldId="293"/>
            <ac:spMk id="3" creationId="{FC857EDD-A3A7-434D-B8D5-401E872498DA}"/>
          </ac:spMkLst>
        </pc:spChg>
        <pc:spChg chg="mod">
          <ac:chgData name="Marcus Elliott" userId="e307c984a2ce0274" providerId="Windows Live" clId="Web-{1286A1FA-BB0D-468A-9751-447870EE6452}" dt="2023-11-10T06:37:53.246" v="571" actId="20577"/>
          <ac:spMkLst>
            <pc:docMk/>
            <pc:sldMk cId="1813711241" sldId="293"/>
            <ac:spMk id="5" creationId="{1B07C49E-AFFC-EC46-8930-E4D428F5F943}"/>
          </ac:spMkLst>
        </pc:spChg>
      </pc:sldChg>
      <pc:sldChg chg="del mod">
        <pc:chgData name="Marcus Elliott" userId="e307c984a2ce0274" providerId="Windows Live" clId="Web-{1286A1FA-BB0D-468A-9751-447870EE6452}" dt="2023-11-10T06:44:13.493" v="685"/>
        <pc:sldMkLst>
          <pc:docMk/>
          <pc:sldMk cId="1023352497" sldId="294"/>
        </pc:sldMkLst>
      </pc:sldChg>
      <pc:sldChg chg="modSp mod">
        <pc:chgData name="Marcus Elliott" userId="e307c984a2ce0274" providerId="Windows Live" clId="Web-{1286A1FA-BB0D-468A-9751-447870EE6452}" dt="2023-11-10T06:45:43.027" v="700"/>
        <pc:sldMkLst>
          <pc:docMk/>
          <pc:sldMk cId="981671777" sldId="296"/>
        </pc:sldMkLst>
        <pc:spChg chg="mod">
          <ac:chgData name="Marcus Elliott" userId="e307c984a2ce0274" providerId="Windows Live" clId="Web-{1286A1FA-BB0D-468A-9751-447870EE6452}" dt="2023-11-10T06:44:18.243" v="687" actId="20577"/>
          <ac:spMkLst>
            <pc:docMk/>
            <pc:sldMk cId="981671777" sldId="296"/>
            <ac:spMk id="2" creationId="{54176327-8CC4-4356-8BBB-DC4965CE9857}"/>
          </ac:spMkLst>
        </pc:spChg>
        <pc:spChg chg="mod">
          <ac:chgData name="Marcus Elliott" userId="e307c984a2ce0274" providerId="Windows Live" clId="Web-{1286A1FA-BB0D-468A-9751-447870EE6452}" dt="2023-11-10T06:44:23.603" v="689" actId="20577"/>
          <ac:spMkLst>
            <pc:docMk/>
            <pc:sldMk cId="981671777" sldId="296"/>
            <ac:spMk id="5" creationId="{85D9F803-CDBC-C74C-AF1B-2B5937D1C241}"/>
          </ac:spMkLst>
        </pc:spChg>
        <pc:picChg chg="mod modCrop">
          <ac:chgData name="Marcus Elliott" userId="e307c984a2ce0274" providerId="Windows Live" clId="Web-{1286A1FA-BB0D-468A-9751-447870EE6452}" dt="2023-11-10T06:45:43.027" v="700"/>
          <ac:picMkLst>
            <pc:docMk/>
            <pc:sldMk cId="981671777" sldId="296"/>
            <ac:picMk id="4" creationId="{F55531D2-93A8-ABA1-86A7-FE8AE919B452}"/>
          </ac:picMkLst>
        </pc:picChg>
      </pc:sldChg>
      <pc:sldChg chg="del mod modShow">
        <pc:chgData name="Marcus Elliott" userId="e307c984a2ce0274" providerId="Windows Live" clId="Web-{1286A1FA-BB0D-468A-9751-447870EE6452}" dt="2023-11-10T06:15:19.512" v="466"/>
        <pc:sldMkLst>
          <pc:docMk/>
          <pc:sldMk cId="3093198887" sldId="298"/>
        </pc:sldMkLst>
      </pc:sldChg>
      <pc:sldChg chg="modSp mod">
        <pc:chgData name="Marcus Elliott" userId="e307c984a2ce0274" providerId="Windows Live" clId="Web-{1286A1FA-BB0D-468A-9751-447870EE6452}" dt="2023-11-10T06:19:53.459" v="499" actId="20577"/>
        <pc:sldMkLst>
          <pc:docMk/>
          <pc:sldMk cId="280316088" sldId="299"/>
        </pc:sldMkLst>
        <pc:spChg chg="mod">
          <ac:chgData name="Marcus Elliott" userId="e307c984a2ce0274" providerId="Windows Live" clId="Web-{1286A1FA-BB0D-468A-9751-447870EE6452}" dt="2023-11-10T06:15:49.716" v="474" actId="20577"/>
          <ac:spMkLst>
            <pc:docMk/>
            <pc:sldMk cId="280316088" sldId="299"/>
            <ac:spMk id="4" creationId="{5066AA34-20EE-4A59-B343-346A8DB5667C}"/>
          </ac:spMkLst>
        </pc:spChg>
        <pc:spChg chg="mod">
          <ac:chgData name="Marcus Elliott" userId="e307c984a2ce0274" providerId="Windows Live" clId="Web-{1286A1FA-BB0D-468A-9751-447870EE6452}" dt="2023-11-10T06:19:53.459" v="499" actId="20577"/>
          <ac:spMkLst>
            <pc:docMk/>
            <pc:sldMk cId="280316088" sldId="299"/>
            <ac:spMk id="7" creationId="{485D1812-51CB-7898-4DF6-11EFDF8CA38D}"/>
          </ac:spMkLst>
        </pc:spChg>
        <pc:picChg chg="mod modCrop">
          <ac:chgData name="Marcus Elliott" userId="e307c984a2ce0274" providerId="Windows Live" clId="Web-{1286A1FA-BB0D-468A-9751-447870EE6452}" dt="2023-11-10T06:19:32.630" v="495" actId="1076"/>
          <ac:picMkLst>
            <pc:docMk/>
            <pc:sldMk cId="280316088" sldId="299"/>
            <ac:picMk id="2" creationId="{F1E88990-08FE-7BAE-7BED-B943CEB14D27}"/>
          </ac:picMkLst>
        </pc:picChg>
        <pc:picChg chg="mod">
          <ac:chgData name="Marcus Elliott" userId="e307c984a2ce0274" providerId="Windows Live" clId="Web-{1286A1FA-BB0D-468A-9751-447870EE6452}" dt="2023-11-10T06:19:39.474" v="496" actId="1076"/>
          <ac:picMkLst>
            <pc:docMk/>
            <pc:sldMk cId="280316088" sldId="299"/>
            <ac:picMk id="3" creationId="{12B0BC29-30EE-D827-FBED-06C42F4D4FBF}"/>
          </ac:picMkLst>
        </pc:picChg>
        <pc:picChg chg="mod">
          <ac:chgData name="Marcus Elliott" userId="e307c984a2ce0274" providerId="Windows Live" clId="Web-{1286A1FA-BB0D-468A-9751-447870EE6452}" dt="2023-11-10T06:19:41.225" v="497" actId="1076"/>
          <ac:picMkLst>
            <pc:docMk/>
            <pc:sldMk cId="280316088" sldId="299"/>
            <ac:picMk id="5" creationId="{85A30B8D-56D4-C34B-4140-258951D40E33}"/>
          </ac:picMkLst>
        </pc:picChg>
        <pc:picChg chg="mod">
          <ac:chgData name="Marcus Elliott" userId="e307c984a2ce0274" providerId="Windows Live" clId="Web-{1286A1FA-BB0D-468A-9751-447870EE6452}" dt="2023-11-10T06:19:43.802" v="498" actId="1076"/>
          <ac:picMkLst>
            <pc:docMk/>
            <pc:sldMk cId="280316088" sldId="299"/>
            <ac:picMk id="8" creationId="{79EB0FE3-0848-5603-78E3-FC5EC51E9FBF}"/>
          </ac:picMkLst>
        </pc:picChg>
      </pc:sldChg>
      <pc:sldChg chg="modSp mod">
        <pc:chgData name="Marcus Elliott" userId="e307c984a2ce0274" providerId="Windows Live" clId="Web-{1286A1FA-BB0D-468A-9751-447870EE6452}" dt="2023-11-10T06:34:36.458" v="523" actId="1076"/>
        <pc:sldMkLst>
          <pc:docMk/>
          <pc:sldMk cId="1385553969" sldId="302"/>
        </pc:sldMkLst>
        <pc:spChg chg="mod">
          <ac:chgData name="Marcus Elliott" userId="e307c984a2ce0274" providerId="Windows Live" clId="Web-{1286A1FA-BB0D-468A-9751-447870EE6452}" dt="2023-11-10T06:34:24.629" v="518" actId="20577"/>
          <ac:spMkLst>
            <pc:docMk/>
            <pc:sldMk cId="1385553969" sldId="302"/>
            <ac:spMk id="3" creationId="{AB0AB2AC-B7E6-6849-9AE9-697369407F8F}"/>
          </ac:spMkLst>
        </pc:spChg>
        <pc:spChg chg="mod">
          <ac:chgData name="Marcus Elliott" userId="e307c984a2ce0274" providerId="Windows Live" clId="Web-{1286A1FA-BB0D-468A-9751-447870EE6452}" dt="2023-11-10T06:34:27.911" v="519" actId="20577"/>
          <ac:spMkLst>
            <pc:docMk/>
            <pc:sldMk cId="1385553969" sldId="302"/>
            <ac:spMk id="6" creationId="{772D0411-8FF8-C540-84AE-DBA0703D368C}"/>
          </ac:spMkLst>
        </pc:spChg>
        <pc:spChg chg="mod">
          <ac:chgData name="Marcus Elliott" userId="e307c984a2ce0274" providerId="Windows Live" clId="Web-{1286A1FA-BB0D-468A-9751-447870EE6452}" dt="2023-11-10T06:33:25.221" v="502" actId="20577"/>
          <ac:spMkLst>
            <pc:docMk/>
            <pc:sldMk cId="1385553969" sldId="302"/>
            <ac:spMk id="11" creationId="{84F5ABFD-B4D4-43FF-959F-AFAF45B45269}"/>
          </ac:spMkLst>
        </pc:spChg>
        <pc:picChg chg="mod">
          <ac:chgData name="Marcus Elliott" userId="e307c984a2ce0274" providerId="Windows Live" clId="Web-{1286A1FA-BB0D-468A-9751-447870EE6452}" dt="2023-11-10T06:34:31.411" v="520" actId="1076"/>
          <ac:picMkLst>
            <pc:docMk/>
            <pc:sldMk cId="1385553969" sldId="302"/>
            <ac:picMk id="2" creationId="{0F0FF5B9-AEFA-A1D5-F035-BA8A808D11D5}"/>
          </ac:picMkLst>
        </pc:picChg>
        <pc:picChg chg="mod">
          <ac:chgData name="Marcus Elliott" userId="e307c984a2ce0274" providerId="Windows Live" clId="Web-{1286A1FA-BB0D-468A-9751-447870EE6452}" dt="2023-11-10T06:33:47.269" v="507"/>
          <ac:picMkLst>
            <pc:docMk/>
            <pc:sldMk cId="1385553969" sldId="302"/>
            <ac:picMk id="5" creationId="{4B92AC53-5195-457D-C529-FDF051F275A9}"/>
          </ac:picMkLst>
        </pc:picChg>
        <pc:picChg chg="mod">
          <ac:chgData name="Marcus Elliott" userId="e307c984a2ce0274" providerId="Windows Live" clId="Web-{1286A1FA-BB0D-468A-9751-447870EE6452}" dt="2023-11-10T06:34:34.130" v="521" actId="1076"/>
          <ac:picMkLst>
            <pc:docMk/>
            <pc:sldMk cId="1385553969" sldId="302"/>
            <ac:picMk id="7" creationId="{9193C31E-08D7-05CC-4AD1-D31034BC13B4}"/>
          </ac:picMkLst>
        </pc:picChg>
        <pc:picChg chg="mod">
          <ac:chgData name="Marcus Elliott" userId="e307c984a2ce0274" providerId="Windows Live" clId="Web-{1286A1FA-BB0D-468A-9751-447870EE6452}" dt="2023-11-10T06:34:34.989" v="522" actId="1076"/>
          <ac:picMkLst>
            <pc:docMk/>
            <pc:sldMk cId="1385553969" sldId="302"/>
            <ac:picMk id="8" creationId="{41ADD113-622D-7706-3A27-C039A7815ABC}"/>
          </ac:picMkLst>
        </pc:picChg>
        <pc:picChg chg="mod">
          <ac:chgData name="Marcus Elliott" userId="e307c984a2ce0274" providerId="Windows Live" clId="Web-{1286A1FA-BB0D-468A-9751-447870EE6452}" dt="2023-11-10T06:34:36.458" v="523" actId="1076"/>
          <ac:picMkLst>
            <pc:docMk/>
            <pc:sldMk cId="1385553969" sldId="302"/>
            <ac:picMk id="9" creationId="{AB581D3B-0EC3-D7A8-5116-51070B1ED513}"/>
          </ac:picMkLst>
        </pc:picChg>
      </pc:sldChg>
      <pc:sldChg chg="modSp mod">
        <pc:chgData name="Marcus Elliott" userId="e307c984a2ce0274" providerId="Windows Live" clId="Web-{1286A1FA-BB0D-468A-9751-447870EE6452}" dt="2023-11-10T06:37:39.201" v="567" actId="20577"/>
        <pc:sldMkLst>
          <pc:docMk/>
          <pc:sldMk cId="334532777" sldId="303"/>
        </pc:sldMkLst>
        <pc:spChg chg="mod">
          <ac:chgData name="Marcus Elliott" userId="e307c984a2ce0274" providerId="Windows Live" clId="Web-{1286A1FA-BB0D-468A-9751-447870EE6452}" dt="2023-11-10T06:37:33.026" v="565" actId="20577"/>
          <ac:spMkLst>
            <pc:docMk/>
            <pc:sldMk cId="334532777" sldId="303"/>
            <ac:spMk id="3" creationId="{519FC08B-7D2E-43A5-A528-821DCDCCCC82}"/>
          </ac:spMkLst>
        </pc:spChg>
        <pc:spChg chg="mod">
          <ac:chgData name="Marcus Elliott" userId="e307c984a2ce0274" providerId="Windows Live" clId="Web-{1286A1FA-BB0D-468A-9751-447870EE6452}" dt="2023-11-10T06:37:39.201" v="567" actId="20577"/>
          <ac:spMkLst>
            <pc:docMk/>
            <pc:sldMk cId="334532777" sldId="303"/>
            <ac:spMk id="5" creationId="{1B07C49E-AFFC-EC46-8930-E4D428F5F943}"/>
          </ac:spMkLst>
        </pc:spChg>
      </pc:sldChg>
      <pc:sldChg chg="modSp mod">
        <pc:chgData name="Marcus Elliott" userId="e307c984a2ce0274" providerId="Windows Live" clId="Web-{1286A1FA-BB0D-468A-9751-447870EE6452}" dt="2023-11-10T06:39:08.780" v="591"/>
        <pc:sldMkLst>
          <pc:docMk/>
          <pc:sldMk cId="3869789237" sldId="304"/>
        </pc:sldMkLst>
        <pc:spChg chg="mod">
          <ac:chgData name="Marcus Elliott" userId="e307c984a2ce0274" providerId="Windows Live" clId="Web-{1286A1FA-BB0D-468A-9751-447870EE6452}" dt="2023-11-10T06:38:57.107" v="587" actId="20577"/>
          <ac:spMkLst>
            <pc:docMk/>
            <pc:sldMk cId="3869789237" sldId="304"/>
            <ac:spMk id="4" creationId="{B6CCD949-E788-4375-9B07-478FA5684BC1}"/>
          </ac:spMkLst>
        </pc:spChg>
        <pc:spChg chg="mod">
          <ac:chgData name="Marcus Elliott" userId="e307c984a2ce0274" providerId="Windows Live" clId="Web-{1286A1FA-BB0D-468A-9751-447870EE6452}" dt="2023-11-10T06:39:03.607" v="590" actId="20577"/>
          <ac:spMkLst>
            <pc:docMk/>
            <pc:sldMk cId="3869789237" sldId="304"/>
            <ac:spMk id="9" creationId="{1898BC25-7B84-4EF1-E68B-EA4E2CB7F4F6}"/>
          </ac:spMkLst>
        </pc:spChg>
        <pc:picChg chg="mod">
          <ac:chgData name="Marcus Elliott" userId="e307c984a2ce0274" providerId="Windows Live" clId="Web-{1286A1FA-BB0D-468A-9751-447870EE6452}" dt="2023-11-10T06:39:08.780" v="591"/>
          <ac:picMkLst>
            <pc:docMk/>
            <pc:sldMk cId="3869789237" sldId="304"/>
            <ac:picMk id="2" creationId="{6D38252F-AAC6-0823-9F68-03BBF282A046}"/>
          </ac:picMkLst>
        </pc:picChg>
      </pc:sldChg>
      <pc:sldChg chg="modSp mod">
        <pc:chgData name="Marcus Elliott" userId="e307c984a2ce0274" providerId="Windows Live" clId="Web-{1286A1FA-BB0D-468A-9751-447870EE6452}" dt="2023-11-10T06:39:28.874" v="598"/>
        <pc:sldMkLst>
          <pc:docMk/>
          <pc:sldMk cId="80090182" sldId="305"/>
        </pc:sldMkLst>
        <pc:spChg chg="mod">
          <ac:chgData name="Marcus Elliott" userId="e307c984a2ce0274" providerId="Windows Live" clId="Web-{1286A1FA-BB0D-468A-9751-447870EE6452}" dt="2023-11-10T06:39:24.593" v="597" actId="20577"/>
          <ac:spMkLst>
            <pc:docMk/>
            <pc:sldMk cId="80090182" sldId="305"/>
            <ac:spMk id="3" creationId="{373827F3-F386-AA4E-80ED-D86DEF8C158D}"/>
          </ac:spMkLst>
        </pc:spChg>
        <pc:spChg chg="mod">
          <ac:chgData name="Marcus Elliott" userId="e307c984a2ce0274" providerId="Windows Live" clId="Web-{1286A1FA-BB0D-468A-9751-447870EE6452}" dt="2023-11-10T06:39:19.717" v="594" actId="20577"/>
          <ac:spMkLst>
            <pc:docMk/>
            <pc:sldMk cId="80090182" sldId="305"/>
            <ac:spMk id="4" creationId="{D4811A61-F7FB-4B19-9ED1-E0E2554A5BE8}"/>
          </ac:spMkLst>
        </pc:spChg>
        <pc:picChg chg="mod">
          <ac:chgData name="Marcus Elliott" userId="e307c984a2ce0274" providerId="Windows Live" clId="Web-{1286A1FA-BB0D-468A-9751-447870EE6452}" dt="2023-11-10T06:39:28.874" v="598"/>
          <ac:picMkLst>
            <pc:docMk/>
            <pc:sldMk cId="80090182" sldId="305"/>
            <ac:picMk id="2" creationId="{9D447196-DF22-AF7D-9605-727C26EDC880}"/>
          </ac:picMkLst>
        </pc:picChg>
      </pc:sldChg>
      <pc:sldChg chg="modSp mod">
        <pc:chgData name="Marcus Elliott" userId="e307c984a2ce0274" providerId="Windows Live" clId="Web-{1286A1FA-BB0D-468A-9751-447870EE6452}" dt="2023-11-10T06:40:13.844" v="611"/>
        <pc:sldMkLst>
          <pc:docMk/>
          <pc:sldMk cId="3145340593" sldId="306"/>
        </pc:sldMkLst>
        <pc:spChg chg="mod">
          <ac:chgData name="Marcus Elliott" userId="e307c984a2ce0274" providerId="Windows Live" clId="Web-{1286A1FA-BB0D-468A-9751-447870EE6452}" dt="2023-11-10T06:40:07.578" v="610" actId="20577"/>
          <ac:spMkLst>
            <pc:docMk/>
            <pc:sldMk cId="3145340593" sldId="306"/>
            <ac:spMk id="3" creationId="{373827F3-F386-AA4E-80ED-D86DEF8C158D}"/>
          </ac:spMkLst>
        </pc:spChg>
        <pc:spChg chg="mod">
          <ac:chgData name="Marcus Elliott" userId="e307c984a2ce0274" providerId="Windows Live" clId="Web-{1286A1FA-BB0D-468A-9751-447870EE6452}" dt="2023-11-10T06:40:02.297" v="607" actId="20577"/>
          <ac:spMkLst>
            <pc:docMk/>
            <pc:sldMk cId="3145340593" sldId="306"/>
            <ac:spMk id="4" creationId="{AFE7D9E4-306D-49E3-9AC4-15D566FC72AD}"/>
          </ac:spMkLst>
        </pc:spChg>
        <pc:picChg chg="mod">
          <ac:chgData name="Marcus Elliott" userId="e307c984a2ce0274" providerId="Windows Live" clId="Web-{1286A1FA-BB0D-468A-9751-447870EE6452}" dt="2023-11-10T06:40:13.844" v="611"/>
          <ac:picMkLst>
            <pc:docMk/>
            <pc:sldMk cId="3145340593" sldId="306"/>
            <ac:picMk id="2" creationId="{969A7F65-F62E-7020-55AB-024F32E53BBA}"/>
          </ac:picMkLst>
        </pc:picChg>
      </pc:sldChg>
      <pc:sldChg chg="modSp mod">
        <pc:chgData name="Marcus Elliott" userId="e307c984a2ce0274" providerId="Windows Live" clId="Web-{1286A1FA-BB0D-468A-9751-447870EE6452}" dt="2023-11-10T06:39:52.515" v="604"/>
        <pc:sldMkLst>
          <pc:docMk/>
          <pc:sldMk cId="1106727586" sldId="307"/>
        </pc:sldMkLst>
        <pc:spChg chg="mod">
          <ac:chgData name="Marcus Elliott" userId="e307c984a2ce0274" providerId="Windows Live" clId="Web-{1286A1FA-BB0D-468A-9751-447870EE6452}" dt="2023-11-10T06:39:48.515" v="603" actId="20577"/>
          <ac:spMkLst>
            <pc:docMk/>
            <pc:sldMk cId="1106727586" sldId="307"/>
            <ac:spMk id="3" creationId="{373827F3-F386-AA4E-80ED-D86DEF8C158D}"/>
          </ac:spMkLst>
        </pc:spChg>
        <pc:spChg chg="mod">
          <ac:chgData name="Marcus Elliott" userId="e307c984a2ce0274" providerId="Windows Live" clId="Web-{1286A1FA-BB0D-468A-9751-447870EE6452}" dt="2023-11-10T06:39:41.781" v="600" actId="20577"/>
          <ac:spMkLst>
            <pc:docMk/>
            <pc:sldMk cId="1106727586" sldId="307"/>
            <ac:spMk id="4" creationId="{021C109C-C017-4D19-928F-AED25AC30125}"/>
          </ac:spMkLst>
        </pc:spChg>
        <pc:picChg chg="mod">
          <ac:chgData name="Marcus Elliott" userId="e307c984a2ce0274" providerId="Windows Live" clId="Web-{1286A1FA-BB0D-468A-9751-447870EE6452}" dt="2023-11-10T06:39:52.515" v="604"/>
          <ac:picMkLst>
            <pc:docMk/>
            <pc:sldMk cId="1106727586" sldId="307"/>
            <ac:picMk id="2" creationId="{151BF73E-651A-644B-E69A-974680A8636D}"/>
          </ac:picMkLst>
        </pc:picChg>
      </pc:sldChg>
      <pc:sldChg chg="modSp mod">
        <pc:chgData name="Marcus Elliott" userId="e307c984a2ce0274" providerId="Windows Live" clId="Web-{1286A1FA-BB0D-468A-9751-447870EE6452}" dt="2023-11-10T06:40:31.814" v="617"/>
        <pc:sldMkLst>
          <pc:docMk/>
          <pc:sldMk cId="706594483" sldId="308"/>
        </pc:sldMkLst>
        <pc:spChg chg="mod">
          <ac:chgData name="Marcus Elliott" userId="e307c984a2ce0274" providerId="Windows Live" clId="Web-{1286A1FA-BB0D-468A-9751-447870EE6452}" dt="2023-11-10T06:40:26.938" v="616" actId="20577"/>
          <ac:spMkLst>
            <pc:docMk/>
            <pc:sldMk cId="706594483" sldId="308"/>
            <ac:spMk id="3" creationId="{373827F3-F386-AA4E-80ED-D86DEF8C158D}"/>
          </ac:spMkLst>
        </pc:spChg>
        <pc:spChg chg="mod">
          <ac:chgData name="Marcus Elliott" userId="e307c984a2ce0274" providerId="Windows Live" clId="Web-{1286A1FA-BB0D-468A-9751-447870EE6452}" dt="2023-11-10T06:40:22.735" v="614" actId="20577"/>
          <ac:spMkLst>
            <pc:docMk/>
            <pc:sldMk cId="706594483" sldId="308"/>
            <ac:spMk id="4" creationId="{6D35FD2D-1BD2-45D7-B015-1A96C241520B}"/>
          </ac:spMkLst>
        </pc:spChg>
        <pc:picChg chg="mod">
          <ac:chgData name="Marcus Elliott" userId="e307c984a2ce0274" providerId="Windows Live" clId="Web-{1286A1FA-BB0D-468A-9751-447870EE6452}" dt="2023-11-10T06:40:31.814" v="617"/>
          <ac:picMkLst>
            <pc:docMk/>
            <pc:sldMk cId="706594483" sldId="308"/>
            <ac:picMk id="2" creationId="{21DA503B-746C-699B-3591-94993E812478}"/>
          </ac:picMkLst>
        </pc:picChg>
      </pc:sldChg>
      <pc:sldChg chg="modSp mod">
        <pc:chgData name="Marcus Elliott" userId="e307c984a2ce0274" providerId="Windows Live" clId="Web-{1286A1FA-BB0D-468A-9751-447870EE6452}" dt="2023-11-10T06:41:21.612" v="633" actId="1076"/>
        <pc:sldMkLst>
          <pc:docMk/>
          <pc:sldMk cId="1794738657" sldId="309"/>
        </pc:sldMkLst>
        <pc:spChg chg="mod">
          <ac:chgData name="Marcus Elliott" userId="e307c984a2ce0274" providerId="Windows Live" clId="Web-{1286A1FA-BB0D-468A-9751-447870EE6452}" dt="2023-11-10T06:41:06.955" v="628" actId="20577"/>
          <ac:spMkLst>
            <pc:docMk/>
            <pc:sldMk cId="1794738657" sldId="309"/>
            <ac:spMk id="3" creationId="{557C8CBA-1A0E-4CDF-A451-7AAA44D39839}"/>
          </ac:spMkLst>
        </pc:spChg>
        <pc:spChg chg="mod">
          <ac:chgData name="Marcus Elliott" userId="e307c984a2ce0274" providerId="Windows Live" clId="Web-{1286A1FA-BB0D-468A-9751-447870EE6452}" dt="2023-11-10T06:41:14.581" v="631" actId="20577"/>
          <ac:spMkLst>
            <pc:docMk/>
            <pc:sldMk cId="1794738657" sldId="309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1:21.612" v="633" actId="1076"/>
          <ac:picMkLst>
            <pc:docMk/>
            <pc:sldMk cId="1794738657" sldId="309"/>
            <ac:picMk id="2" creationId="{D25EFDBB-E77B-B6FB-15E8-AB25CBBD942C}"/>
          </ac:picMkLst>
        </pc:picChg>
      </pc:sldChg>
      <pc:sldChg chg="modSp mod">
        <pc:chgData name="Marcus Elliott" userId="e307c984a2ce0274" providerId="Windows Live" clId="Web-{1286A1FA-BB0D-468A-9751-447870EE6452}" dt="2023-11-10T06:41:39.910" v="639"/>
        <pc:sldMkLst>
          <pc:docMk/>
          <pc:sldMk cId="4010014743" sldId="310"/>
        </pc:sldMkLst>
        <pc:spChg chg="mod">
          <ac:chgData name="Marcus Elliott" userId="e307c984a2ce0274" providerId="Windows Live" clId="Web-{1286A1FA-BB0D-468A-9751-447870EE6452}" dt="2023-11-10T06:41:30.550" v="635" actId="20577"/>
          <ac:spMkLst>
            <pc:docMk/>
            <pc:sldMk cId="4010014743" sldId="310"/>
            <ac:spMk id="3" creationId="{FD161C47-0660-416F-B4C2-25E4D35D69FD}"/>
          </ac:spMkLst>
        </pc:spChg>
        <pc:spChg chg="mod">
          <ac:chgData name="Marcus Elliott" userId="e307c984a2ce0274" providerId="Windows Live" clId="Web-{1286A1FA-BB0D-468A-9751-447870EE6452}" dt="2023-11-10T06:41:36.097" v="638" actId="20577"/>
          <ac:spMkLst>
            <pc:docMk/>
            <pc:sldMk cId="4010014743" sldId="310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1:39.910" v="639"/>
          <ac:picMkLst>
            <pc:docMk/>
            <pc:sldMk cId="4010014743" sldId="310"/>
            <ac:picMk id="2" creationId="{AE9CEA9F-510E-B580-C276-490E60AB3FA0}"/>
          </ac:picMkLst>
        </pc:picChg>
      </pc:sldChg>
      <pc:sldChg chg="modSp mod">
        <pc:chgData name="Marcus Elliott" userId="e307c984a2ce0274" providerId="Windows Live" clId="Web-{1286A1FA-BB0D-468A-9751-447870EE6452}" dt="2023-11-10T06:41:59.879" v="646" actId="1076"/>
        <pc:sldMkLst>
          <pc:docMk/>
          <pc:sldMk cId="2735560525" sldId="311"/>
        </pc:sldMkLst>
        <pc:spChg chg="mod">
          <ac:chgData name="Marcus Elliott" userId="e307c984a2ce0274" providerId="Windows Live" clId="Web-{1286A1FA-BB0D-468A-9751-447870EE6452}" dt="2023-11-10T06:41:48.097" v="642" actId="20577"/>
          <ac:spMkLst>
            <pc:docMk/>
            <pc:sldMk cId="2735560525" sldId="311"/>
            <ac:spMk id="3" creationId="{AFD52E17-48CB-4D60-BD56-71D197A29B38}"/>
          </ac:spMkLst>
        </pc:spChg>
        <pc:spChg chg="mod">
          <ac:chgData name="Marcus Elliott" userId="e307c984a2ce0274" providerId="Windows Live" clId="Web-{1286A1FA-BB0D-468A-9751-447870EE6452}" dt="2023-11-10T06:41:51.801" v="644" actId="20577"/>
          <ac:spMkLst>
            <pc:docMk/>
            <pc:sldMk cId="2735560525" sldId="311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1:59.879" v="646" actId="1076"/>
          <ac:picMkLst>
            <pc:docMk/>
            <pc:sldMk cId="2735560525" sldId="311"/>
            <ac:picMk id="2" creationId="{EC6B05B3-3FE4-D526-1970-D4D1E5BF4647}"/>
          </ac:picMkLst>
        </pc:picChg>
      </pc:sldChg>
      <pc:sldChg chg="modSp mod">
        <pc:chgData name="Marcus Elliott" userId="e307c984a2ce0274" providerId="Windows Live" clId="Web-{1286A1FA-BB0D-468A-9751-447870EE6452}" dt="2023-11-10T06:42:18.567" v="653"/>
        <pc:sldMkLst>
          <pc:docMk/>
          <pc:sldMk cId="1434679925" sldId="312"/>
        </pc:sldMkLst>
        <pc:spChg chg="mod">
          <ac:chgData name="Marcus Elliott" userId="e307c984a2ce0274" providerId="Windows Live" clId="Web-{1286A1FA-BB0D-468A-9751-447870EE6452}" dt="2023-11-10T06:42:09.801" v="649" actId="20577"/>
          <ac:spMkLst>
            <pc:docMk/>
            <pc:sldMk cId="1434679925" sldId="312"/>
            <ac:spMk id="3" creationId="{7F12CD3C-55B3-4129-817A-84D0B28F713E}"/>
          </ac:spMkLst>
        </pc:spChg>
        <pc:spChg chg="mod">
          <ac:chgData name="Marcus Elliott" userId="e307c984a2ce0274" providerId="Windows Live" clId="Web-{1286A1FA-BB0D-468A-9751-447870EE6452}" dt="2023-11-10T06:42:15.145" v="652" actId="20577"/>
          <ac:spMkLst>
            <pc:docMk/>
            <pc:sldMk cId="1434679925" sldId="312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2:18.567" v="653"/>
          <ac:picMkLst>
            <pc:docMk/>
            <pc:sldMk cId="1434679925" sldId="312"/>
            <ac:picMk id="2" creationId="{0F960C1A-A5F5-4EE6-6496-29AF456EA871}"/>
          </ac:picMkLst>
        </pc:picChg>
      </pc:sldChg>
      <pc:sldChg chg="modSp mod">
        <pc:chgData name="Marcus Elliott" userId="e307c984a2ce0274" providerId="Windows Live" clId="Web-{1286A1FA-BB0D-468A-9751-447870EE6452}" dt="2023-11-10T06:42:55.537" v="665"/>
        <pc:sldMkLst>
          <pc:docMk/>
          <pc:sldMk cId="1756972646" sldId="313"/>
        </pc:sldMkLst>
        <pc:spChg chg="mod">
          <ac:chgData name="Marcus Elliott" userId="e307c984a2ce0274" providerId="Windows Live" clId="Web-{1286A1FA-BB0D-468A-9751-447870EE6452}" dt="2023-11-10T06:42:47.256" v="662" actId="20577"/>
          <ac:spMkLst>
            <pc:docMk/>
            <pc:sldMk cId="1756972646" sldId="313"/>
            <ac:spMk id="3" creationId="{79B32320-42D4-49FA-8047-C080B444B3AE}"/>
          </ac:spMkLst>
        </pc:spChg>
        <pc:spChg chg="mod">
          <ac:chgData name="Marcus Elliott" userId="e307c984a2ce0274" providerId="Windows Live" clId="Web-{1286A1FA-BB0D-468A-9751-447870EE6452}" dt="2023-11-10T06:42:51.490" v="664" actId="20577"/>
          <ac:spMkLst>
            <pc:docMk/>
            <pc:sldMk cId="1756972646" sldId="313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2:55.537" v="665"/>
          <ac:picMkLst>
            <pc:docMk/>
            <pc:sldMk cId="1756972646" sldId="313"/>
            <ac:picMk id="2" creationId="{6CE0E54F-CE27-6449-2794-18C571CAAA45}"/>
          </ac:picMkLst>
        </pc:picChg>
      </pc:sldChg>
      <pc:sldChg chg="modSp mod">
        <pc:chgData name="Marcus Elliott" userId="e307c984a2ce0274" providerId="Windows Live" clId="Web-{1286A1FA-BB0D-468A-9751-447870EE6452}" dt="2023-11-10T06:42:41.756" v="659"/>
        <pc:sldMkLst>
          <pc:docMk/>
          <pc:sldMk cId="639399535" sldId="314"/>
        </pc:sldMkLst>
        <pc:spChg chg="mod">
          <ac:chgData name="Marcus Elliott" userId="e307c984a2ce0274" providerId="Windows Live" clId="Web-{1286A1FA-BB0D-468A-9751-447870EE6452}" dt="2023-11-10T06:42:36.318" v="658" actId="20577"/>
          <ac:spMkLst>
            <pc:docMk/>
            <pc:sldMk cId="639399535" sldId="314"/>
            <ac:spMk id="5" creationId="{1B07C49E-AFFC-EC46-8930-E4D428F5F943}"/>
          </ac:spMkLst>
        </pc:spChg>
        <pc:spChg chg="mod">
          <ac:chgData name="Marcus Elliott" userId="e307c984a2ce0274" providerId="Windows Live" clId="Web-{1286A1FA-BB0D-468A-9751-447870EE6452}" dt="2023-11-10T06:42:32.755" v="656" actId="20577"/>
          <ac:spMkLst>
            <pc:docMk/>
            <pc:sldMk cId="639399535" sldId="314"/>
            <ac:spMk id="8" creationId="{952C2E9C-C6BE-40BD-A406-CFB441363CBA}"/>
          </ac:spMkLst>
        </pc:spChg>
        <pc:picChg chg="mod">
          <ac:chgData name="Marcus Elliott" userId="e307c984a2ce0274" providerId="Windows Live" clId="Web-{1286A1FA-BB0D-468A-9751-447870EE6452}" dt="2023-11-10T06:42:41.756" v="659"/>
          <ac:picMkLst>
            <pc:docMk/>
            <pc:sldMk cId="639399535" sldId="314"/>
            <ac:picMk id="2" creationId="{43B1687E-0C6F-5F2D-674B-F0D49D447A60}"/>
          </ac:picMkLst>
        </pc:picChg>
      </pc:sldChg>
      <pc:sldChg chg="modSp mod">
        <pc:chgData name="Marcus Elliott" userId="e307c984a2ce0274" providerId="Windows Live" clId="Web-{1286A1FA-BB0D-468A-9751-447870EE6452}" dt="2023-11-10T06:43:12.616" v="672"/>
        <pc:sldMkLst>
          <pc:docMk/>
          <pc:sldMk cId="3566646398" sldId="315"/>
        </pc:sldMkLst>
        <pc:spChg chg="mod">
          <ac:chgData name="Marcus Elliott" userId="e307c984a2ce0274" providerId="Windows Live" clId="Web-{1286A1FA-BB0D-468A-9751-447870EE6452}" dt="2023-11-10T06:43:03.553" v="668" actId="20577"/>
          <ac:spMkLst>
            <pc:docMk/>
            <pc:sldMk cId="3566646398" sldId="315"/>
            <ac:spMk id="3" creationId="{2A7EB98F-A25F-4357-9775-478FC17F7F83}"/>
          </ac:spMkLst>
        </pc:spChg>
        <pc:spChg chg="mod">
          <ac:chgData name="Marcus Elliott" userId="e307c984a2ce0274" providerId="Windows Live" clId="Web-{1286A1FA-BB0D-468A-9751-447870EE6452}" dt="2023-11-10T06:43:08.678" v="671" actId="20577"/>
          <ac:spMkLst>
            <pc:docMk/>
            <pc:sldMk cId="3566646398" sldId="315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3:12.616" v="672"/>
          <ac:picMkLst>
            <pc:docMk/>
            <pc:sldMk cId="3566646398" sldId="315"/>
            <ac:picMk id="2" creationId="{A75DC541-B583-83ED-8634-E4BBDFD2DF73}"/>
          </ac:picMkLst>
        </pc:picChg>
      </pc:sldChg>
      <pc:sldChg chg="modSp mod">
        <pc:chgData name="Marcus Elliott" userId="e307c984a2ce0274" providerId="Windows Live" clId="Web-{1286A1FA-BB0D-468A-9751-447870EE6452}" dt="2023-11-10T06:43:34.851" v="678"/>
        <pc:sldMkLst>
          <pc:docMk/>
          <pc:sldMk cId="1398439132" sldId="316"/>
        </pc:sldMkLst>
        <pc:spChg chg="mod">
          <ac:chgData name="Marcus Elliott" userId="e307c984a2ce0274" providerId="Windows Live" clId="Web-{1286A1FA-BB0D-468A-9751-447870EE6452}" dt="2023-11-10T06:43:19.819" v="674" actId="20577"/>
          <ac:spMkLst>
            <pc:docMk/>
            <pc:sldMk cId="1398439132" sldId="316"/>
            <ac:spMk id="3" creationId="{964DA114-677C-40D8-8FFA-43531834CFBF}"/>
          </ac:spMkLst>
        </pc:spChg>
        <pc:spChg chg="mod">
          <ac:chgData name="Marcus Elliott" userId="e307c984a2ce0274" providerId="Windows Live" clId="Web-{1286A1FA-BB0D-468A-9751-447870EE6452}" dt="2023-11-10T06:43:25.195" v="676" actId="20577"/>
          <ac:spMkLst>
            <pc:docMk/>
            <pc:sldMk cId="1398439132" sldId="316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3:29.898" v="677"/>
          <ac:picMkLst>
            <pc:docMk/>
            <pc:sldMk cId="1398439132" sldId="316"/>
            <ac:picMk id="2" creationId="{8B62F4BB-13FF-84FE-01FB-0E3D1CA91AB4}"/>
          </ac:picMkLst>
        </pc:picChg>
        <pc:picChg chg="mod">
          <ac:chgData name="Marcus Elliott" userId="e307c984a2ce0274" providerId="Windows Live" clId="Web-{1286A1FA-BB0D-468A-9751-447870EE6452}" dt="2023-11-10T06:43:34.851" v="678"/>
          <ac:picMkLst>
            <pc:docMk/>
            <pc:sldMk cId="1398439132" sldId="316"/>
            <ac:picMk id="6" creationId="{566773E3-CBC3-3DBF-C9DA-5DCAA575EAAD}"/>
          </ac:picMkLst>
        </pc:picChg>
      </pc:sldChg>
      <pc:sldChg chg="modSp mod">
        <pc:chgData name="Marcus Elliott" userId="e307c984a2ce0274" providerId="Windows Live" clId="Web-{1286A1FA-BB0D-468A-9751-447870EE6452}" dt="2023-11-10T06:44:09.509" v="684"/>
        <pc:sldMkLst>
          <pc:docMk/>
          <pc:sldMk cId="3975168428" sldId="317"/>
        </pc:sldMkLst>
        <pc:spChg chg="mod">
          <ac:chgData name="Marcus Elliott" userId="e307c984a2ce0274" providerId="Windows Live" clId="Web-{1286A1FA-BB0D-468A-9751-447870EE6452}" dt="2023-11-10T06:44:01.258" v="681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Marcus Elliott" userId="e307c984a2ce0274" providerId="Windows Live" clId="Web-{1286A1FA-BB0D-468A-9751-447870EE6452}" dt="2023-11-10T06:44:05.508" v="683" actId="20577"/>
          <ac:spMkLst>
            <pc:docMk/>
            <pc:sldMk cId="3975168428" sldId="317"/>
            <ac:spMk id="5" creationId="{1B07C49E-AFFC-EC46-8930-E4D428F5F943}"/>
          </ac:spMkLst>
        </pc:spChg>
        <pc:picChg chg="mod">
          <ac:chgData name="Marcus Elliott" userId="e307c984a2ce0274" providerId="Windows Live" clId="Web-{1286A1FA-BB0D-468A-9751-447870EE6452}" dt="2023-11-10T06:44:09.509" v="684"/>
          <ac:picMkLst>
            <pc:docMk/>
            <pc:sldMk cId="3975168428" sldId="317"/>
            <ac:picMk id="2" creationId="{C6A582C8-3C02-D9C9-C834-FEC6E01A62BA}"/>
          </ac:picMkLst>
        </pc:picChg>
      </pc:sldChg>
      <pc:sldChg chg="modSp mod">
        <pc:chgData name="Marcus Elliott" userId="e307c984a2ce0274" providerId="Windows Live" clId="Web-{1286A1FA-BB0D-468A-9751-447870EE6452}" dt="2023-11-10T06:45:14.292" v="698"/>
        <pc:sldMkLst>
          <pc:docMk/>
          <pc:sldMk cId="239597884" sldId="318"/>
        </pc:sldMkLst>
        <pc:spChg chg="mod">
          <ac:chgData name="Marcus Elliott" userId="e307c984a2ce0274" providerId="Windows Live" clId="Web-{1286A1FA-BB0D-468A-9751-447870EE6452}" dt="2023-11-10T06:44:49.713" v="695" actId="20577"/>
          <ac:spMkLst>
            <pc:docMk/>
            <pc:sldMk cId="239597884" sldId="318"/>
            <ac:spMk id="5" creationId="{85D9F803-CDBC-C74C-AF1B-2B5937D1C241}"/>
          </ac:spMkLst>
        </pc:spChg>
        <pc:spChg chg="mod">
          <ac:chgData name="Marcus Elliott" userId="e307c984a2ce0274" providerId="Windows Live" clId="Web-{1286A1FA-BB0D-468A-9751-447870EE6452}" dt="2023-11-10T06:44:45.932" v="693" actId="20577"/>
          <ac:spMkLst>
            <pc:docMk/>
            <pc:sldMk cId="239597884" sldId="318"/>
            <ac:spMk id="8" creationId="{2E0ECA32-E146-40DA-85CD-9677244BC3EC}"/>
          </ac:spMkLst>
        </pc:spChg>
        <pc:picChg chg="mod modCrop">
          <ac:chgData name="Marcus Elliott" userId="e307c984a2ce0274" providerId="Windows Live" clId="Web-{1286A1FA-BB0D-468A-9751-447870EE6452}" dt="2023-11-10T06:45:14.292" v="698"/>
          <ac:picMkLst>
            <pc:docMk/>
            <pc:sldMk cId="239597884" sldId="318"/>
            <ac:picMk id="2" creationId="{FB45FE22-0AB1-2F87-62BA-CACAA2971E68}"/>
          </ac:picMkLst>
        </pc:picChg>
      </pc:sldChg>
      <pc:sldChg chg="modSp mod">
        <pc:chgData name="Marcus Elliott" userId="e307c984a2ce0274" providerId="Windows Live" clId="Web-{1286A1FA-BB0D-468A-9751-447870EE6452}" dt="2023-11-10T06:46:15.216" v="709"/>
        <pc:sldMkLst>
          <pc:docMk/>
          <pc:sldMk cId="232499080" sldId="319"/>
        </pc:sldMkLst>
        <pc:spChg chg="mod">
          <ac:chgData name="Marcus Elliott" userId="e307c984a2ce0274" providerId="Windows Live" clId="Web-{1286A1FA-BB0D-468A-9751-447870EE6452}" dt="2023-11-10T06:45:58.450" v="706" actId="20577"/>
          <ac:spMkLst>
            <pc:docMk/>
            <pc:sldMk cId="232499080" sldId="319"/>
            <ac:spMk id="5" creationId="{85D9F803-CDBC-C74C-AF1B-2B5937D1C241}"/>
          </ac:spMkLst>
        </pc:spChg>
        <pc:spChg chg="mod">
          <ac:chgData name="Marcus Elliott" userId="e307c984a2ce0274" providerId="Windows Live" clId="Web-{1286A1FA-BB0D-468A-9751-447870EE6452}" dt="2023-11-10T06:45:52.465" v="703" actId="20577"/>
          <ac:spMkLst>
            <pc:docMk/>
            <pc:sldMk cId="232499080" sldId="319"/>
            <ac:spMk id="8" creationId="{34C97452-C78A-4701-B8AB-ABFE63D5BEDE}"/>
          </ac:spMkLst>
        </pc:spChg>
        <pc:picChg chg="mod modCrop">
          <ac:chgData name="Marcus Elliott" userId="e307c984a2ce0274" providerId="Windows Live" clId="Web-{1286A1FA-BB0D-468A-9751-447870EE6452}" dt="2023-11-10T06:46:15.216" v="709"/>
          <ac:picMkLst>
            <pc:docMk/>
            <pc:sldMk cId="232499080" sldId="319"/>
            <ac:picMk id="2" creationId="{A656C489-B404-0BB8-FED7-240ED82A63A4}"/>
          </ac:picMkLst>
        </pc:picChg>
      </pc:sldChg>
      <pc:sldChg chg="addSp modSp mod">
        <pc:chgData name="Marcus Elliott" userId="e307c984a2ce0274" providerId="Windows Live" clId="Web-{1286A1FA-BB0D-468A-9751-447870EE6452}" dt="2023-11-10T06:48:45.174" v="749"/>
        <pc:sldMkLst>
          <pc:docMk/>
          <pc:sldMk cId="3645034231" sldId="320"/>
        </pc:sldMkLst>
        <pc:spChg chg="mod">
          <ac:chgData name="Marcus Elliott" userId="e307c984a2ce0274" providerId="Windows Live" clId="Web-{1286A1FA-BB0D-468A-9751-447870EE6452}" dt="2023-11-10T06:48:41.268" v="748" actId="20577"/>
          <ac:spMkLst>
            <pc:docMk/>
            <pc:sldMk cId="3645034231" sldId="320"/>
            <ac:spMk id="5" creationId="{1B07C49E-AFFC-EC46-8930-E4D428F5F943}"/>
          </ac:spMkLst>
        </pc:spChg>
        <pc:spChg chg="mod">
          <ac:chgData name="Marcus Elliott" userId="e307c984a2ce0274" providerId="Windows Live" clId="Web-{1286A1FA-BB0D-468A-9751-447870EE6452}" dt="2023-11-10T06:48:37.580" v="746" actId="20577"/>
          <ac:spMkLst>
            <pc:docMk/>
            <pc:sldMk cId="3645034231" sldId="320"/>
            <ac:spMk id="9" creationId="{533106AC-60D7-46AE-8E64-7B84ABDBD099}"/>
          </ac:spMkLst>
        </pc:spChg>
        <pc:picChg chg="add mod">
          <ac:chgData name="Marcus Elliott" userId="e307c984a2ce0274" providerId="Windows Live" clId="Web-{1286A1FA-BB0D-468A-9751-447870EE6452}" dt="2023-11-10T06:48:45.174" v="749"/>
          <ac:picMkLst>
            <pc:docMk/>
            <pc:sldMk cId="3645034231" sldId="320"/>
            <ac:picMk id="2" creationId="{CA84195F-8704-6D3F-2C72-8A08967234CC}"/>
          </ac:picMkLst>
        </pc:picChg>
      </pc:sldChg>
      <pc:sldChg chg="del mod">
        <pc:chgData name="Marcus Elliott" userId="e307c984a2ce0274" providerId="Windows Live" clId="Web-{1286A1FA-BB0D-468A-9751-447870EE6452}" dt="2023-11-10T06:46:19.747" v="710"/>
        <pc:sldMkLst>
          <pc:docMk/>
          <pc:sldMk cId="733461713" sldId="321"/>
        </pc:sldMkLst>
      </pc:sldChg>
      <pc:sldChg chg="delSp modSp mod">
        <pc:chgData name="Marcus Elliott" userId="e307c984a2ce0274" providerId="Windows Live" clId="Web-{1286A1FA-BB0D-468A-9751-447870EE6452}" dt="2023-11-10T06:46:49.717" v="719"/>
        <pc:sldMkLst>
          <pc:docMk/>
          <pc:sldMk cId="700132931" sldId="322"/>
        </pc:sldMkLst>
        <pc:spChg chg="del">
          <ac:chgData name="Marcus Elliott" userId="e307c984a2ce0274" providerId="Windows Live" clId="Web-{1286A1FA-BB0D-468A-9751-447870EE6452}" dt="2023-11-10T06:46:49.717" v="719"/>
          <ac:spMkLst>
            <pc:docMk/>
            <pc:sldMk cId="700132931" sldId="322"/>
            <ac:spMk id="3" creationId="{8C82F32A-22A5-0046-9FAC-5295E4FA5A12}"/>
          </ac:spMkLst>
        </pc:spChg>
        <pc:spChg chg="mod">
          <ac:chgData name="Marcus Elliott" userId="e307c984a2ce0274" providerId="Windows Live" clId="Web-{1286A1FA-BB0D-468A-9751-447870EE6452}" dt="2023-11-10T06:46:43.014" v="718" actId="20577"/>
          <ac:spMkLst>
            <pc:docMk/>
            <pc:sldMk cId="700132931" sldId="322"/>
            <ac:spMk id="5" creationId="{85D9F803-CDBC-C74C-AF1B-2B5937D1C241}"/>
          </ac:spMkLst>
        </pc:spChg>
        <pc:spChg chg="mod">
          <ac:chgData name="Marcus Elliott" userId="e307c984a2ce0274" providerId="Windows Live" clId="Web-{1286A1FA-BB0D-468A-9751-447870EE6452}" dt="2023-11-10T06:46:25.982" v="712" actId="20577"/>
          <ac:spMkLst>
            <pc:docMk/>
            <pc:sldMk cId="700132931" sldId="322"/>
            <ac:spMk id="8" creationId="{9456A072-47A6-4424-9ABE-F398119040DD}"/>
          </ac:spMkLst>
        </pc:spChg>
        <pc:picChg chg="mod">
          <ac:chgData name="Marcus Elliott" userId="e307c984a2ce0274" providerId="Windows Live" clId="Web-{1286A1FA-BB0D-468A-9751-447870EE6452}" dt="2023-11-10T06:46:37.436" v="716"/>
          <ac:picMkLst>
            <pc:docMk/>
            <pc:sldMk cId="700132931" sldId="322"/>
            <ac:picMk id="2" creationId="{F0BA8D10-4AAA-FE6C-8B1C-DCEC7E5A7E16}"/>
          </ac:picMkLst>
        </pc:picChg>
      </pc:sldChg>
      <pc:sldChg chg="modSp mod">
        <pc:chgData name="Marcus Elliott" userId="e307c984a2ce0274" providerId="Windows Live" clId="Web-{1286A1FA-BB0D-468A-9751-447870EE6452}" dt="2023-11-10T06:47:21.265" v="725"/>
        <pc:sldMkLst>
          <pc:docMk/>
          <pc:sldMk cId="1866160706" sldId="323"/>
        </pc:sldMkLst>
        <pc:spChg chg="mod">
          <ac:chgData name="Marcus Elliott" userId="e307c984a2ce0274" providerId="Windows Live" clId="Web-{1286A1FA-BB0D-468A-9751-447870EE6452}" dt="2023-11-10T06:47:16.859" v="724" actId="20577"/>
          <ac:spMkLst>
            <pc:docMk/>
            <pc:sldMk cId="1866160706" sldId="323"/>
            <ac:spMk id="5" creationId="{85D9F803-CDBC-C74C-AF1B-2B5937D1C241}"/>
          </ac:spMkLst>
        </pc:spChg>
        <pc:spChg chg="mod">
          <ac:chgData name="Marcus Elliott" userId="e307c984a2ce0274" providerId="Windows Live" clId="Web-{1286A1FA-BB0D-468A-9751-447870EE6452}" dt="2023-11-10T06:47:12.765" v="722" actId="20577"/>
          <ac:spMkLst>
            <pc:docMk/>
            <pc:sldMk cId="1866160706" sldId="323"/>
            <ac:spMk id="8" creationId="{4EF94599-779E-457E-B57B-6063EBF7A840}"/>
          </ac:spMkLst>
        </pc:spChg>
        <pc:picChg chg="mod">
          <ac:chgData name="Marcus Elliott" userId="e307c984a2ce0274" providerId="Windows Live" clId="Web-{1286A1FA-BB0D-468A-9751-447870EE6452}" dt="2023-11-10T06:47:21.265" v="725"/>
          <ac:picMkLst>
            <pc:docMk/>
            <pc:sldMk cId="1866160706" sldId="323"/>
            <ac:picMk id="2" creationId="{4680DBA8-5152-95E5-ADDB-655C3B6065A6}"/>
          </ac:picMkLst>
        </pc:picChg>
      </pc:sldChg>
      <pc:sldChg chg="modSp mod">
        <pc:chgData name="Marcus Elliott" userId="e307c984a2ce0274" providerId="Windows Live" clId="Web-{1286A1FA-BB0D-468A-9751-447870EE6452}" dt="2023-11-10T06:47:43.625" v="732"/>
        <pc:sldMkLst>
          <pc:docMk/>
          <pc:sldMk cId="252359608" sldId="324"/>
        </pc:sldMkLst>
        <pc:spChg chg="mod">
          <ac:chgData name="Marcus Elliott" userId="e307c984a2ce0274" providerId="Windows Live" clId="Web-{1286A1FA-BB0D-468A-9751-447870EE6452}" dt="2023-11-10T06:47:34.266" v="730" actId="20577"/>
          <ac:spMkLst>
            <pc:docMk/>
            <pc:sldMk cId="252359608" sldId="324"/>
            <ac:spMk id="5" creationId="{85D9F803-CDBC-C74C-AF1B-2B5937D1C241}"/>
          </ac:spMkLst>
        </pc:spChg>
        <pc:spChg chg="mod">
          <ac:chgData name="Marcus Elliott" userId="e307c984a2ce0274" providerId="Windows Live" clId="Web-{1286A1FA-BB0D-468A-9751-447870EE6452}" dt="2023-11-10T06:47:29.765" v="728" actId="20577"/>
          <ac:spMkLst>
            <pc:docMk/>
            <pc:sldMk cId="252359608" sldId="324"/>
            <ac:spMk id="12" creationId="{4D271BF5-BAA1-4CEB-A575-76A097FABBBA}"/>
          </ac:spMkLst>
        </pc:spChg>
        <pc:picChg chg="mod">
          <ac:chgData name="Marcus Elliott" userId="e307c984a2ce0274" providerId="Windows Live" clId="Web-{1286A1FA-BB0D-468A-9751-447870EE6452}" dt="2023-11-10T06:47:39.438" v="731"/>
          <ac:picMkLst>
            <pc:docMk/>
            <pc:sldMk cId="252359608" sldId="324"/>
            <ac:picMk id="2" creationId="{20A172D5-1438-403B-966B-179A821BF568}"/>
          </ac:picMkLst>
        </pc:picChg>
        <pc:picChg chg="mod">
          <ac:chgData name="Marcus Elliott" userId="e307c984a2ce0274" providerId="Windows Live" clId="Web-{1286A1FA-BB0D-468A-9751-447870EE6452}" dt="2023-11-10T06:47:43.625" v="732"/>
          <ac:picMkLst>
            <pc:docMk/>
            <pc:sldMk cId="252359608" sldId="324"/>
            <ac:picMk id="4" creationId="{4DF89D9C-41A2-9BA2-E8F5-E3DAFF1BEE12}"/>
          </ac:picMkLst>
        </pc:picChg>
      </pc:sldChg>
      <pc:sldChg chg="addSp modSp mod setBg">
        <pc:chgData name="Marcus Elliott" userId="e307c984a2ce0274" providerId="Windows Live" clId="Web-{1286A1FA-BB0D-468A-9751-447870EE6452}" dt="2023-11-10T06:14:21.447" v="453"/>
        <pc:sldMkLst>
          <pc:docMk/>
          <pc:sldMk cId="1277611629" sldId="327"/>
        </pc:sldMkLst>
        <pc:spChg chg="add mod">
          <ac:chgData name="Marcus Elliott" userId="e307c984a2ce0274" providerId="Windows Live" clId="Web-{1286A1FA-BB0D-468A-9751-447870EE6452}" dt="2023-11-10T04:51:57.660" v="446" actId="1076"/>
          <ac:spMkLst>
            <pc:docMk/>
            <pc:sldMk cId="1277611629" sldId="327"/>
            <ac:spMk id="3" creationId="{5DA191EC-C667-0080-1851-5CE31EAD58D0}"/>
          </ac:spMkLst>
        </pc:spChg>
        <pc:spChg chg="mod">
          <ac:chgData name="Marcus Elliott" userId="e307c984a2ce0274" providerId="Windows Live" clId="Web-{1286A1FA-BB0D-468A-9751-447870EE6452}" dt="2023-11-10T04:50:44.829" v="418" actId="20577"/>
          <ac:spMkLst>
            <pc:docMk/>
            <pc:sldMk cId="1277611629" sldId="327"/>
            <ac:spMk id="6" creationId="{2C36AF9D-A911-994B-90EA-013D4CDA5604}"/>
          </ac:spMkLst>
        </pc:spChg>
      </pc:sldChg>
      <pc:sldChg chg="del mod">
        <pc:chgData name="Marcus Elliott" userId="e307c984a2ce0274" providerId="Windows Live" clId="Web-{1286A1FA-BB0D-468A-9751-447870EE6452}" dt="2023-11-10T06:49:02.159" v="754"/>
        <pc:sldMkLst>
          <pc:docMk/>
          <pc:sldMk cId="661040741" sldId="329"/>
        </pc:sldMkLst>
      </pc:sldChg>
      <pc:sldChg chg="modSp mod setBg">
        <pc:chgData name="Marcus Elliott" userId="e307c984a2ce0274" providerId="Windows Live" clId="Web-{1286A1FA-BB0D-468A-9751-447870EE6452}" dt="2023-11-10T06:14:21.447" v="453"/>
        <pc:sldMkLst>
          <pc:docMk/>
          <pc:sldMk cId="724038033" sldId="330"/>
        </pc:sldMkLst>
        <pc:spChg chg="mod">
          <ac:chgData name="Marcus Elliott" userId="e307c984a2ce0274" providerId="Windows Live" clId="Web-{1286A1FA-BB0D-468A-9751-447870EE6452}" dt="2023-11-10T06:13:49.165" v="451" actId="20577"/>
          <ac:spMkLst>
            <pc:docMk/>
            <pc:sldMk cId="724038033" sldId="330"/>
            <ac:spMk id="10" creationId="{79EF1473-3ADD-43F1-A495-57AAB7FD902F}"/>
          </ac:spMkLst>
        </pc:spChg>
        <pc:spChg chg="mod">
          <ac:chgData name="Marcus Elliott" userId="e307c984a2ce0274" providerId="Windows Live" clId="Web-{1286A1FA-BB0D-468A-9751-447870EE6452}" dt="2023-11-10T06:13:41.821" v="449" actId="20577"/>
          <ac:spMkLst>
            <pc:docMk/>
            <pc:sldMk cId="724038033" sldId="330"/>
            <ac:spMk id="19" creationId="{6CA66F18-AF00-434A-AB3C-61097BEAE5FA}"/>
          </ac:spMkLst>
        </pc:spChg>
      </pc:sldChg>
      <pc:sldChg chg="modSp mod setBg">
        <pc:chgData name="Marcus Elliott" userId="e307c984a2ce0274" providerId="Windows Live" clId="Web-{1286A1FA-BB0D-468A-9751-447870EE6452}" dt="2023-11-10T06:53:53.279" v="936" actId="20577"/>
        <pc:sldMkLst>
          <pc:docMk/>
          <pc:sldMk cId="1980221439" sldId="331"/>
        </pc:sldMkLst>
        <pc:spChg chg="mod">
          <ac:chgData name="Marcus Elliott" userId="e307c984a2ce0274" providerId="Windows Live" clId="Web-{1286A1FA-BB0D-468A-9751-447870EE6452}" dt="2023-11-10T06:53:53.279" v="936" actId="20577"/>
          <ac:spMkLst>
            <pc:docMk/>
            <pc:sldMk cId="1980221439" sldId="331"/>
            <ac:spMk id="10" creationId="{79EF1473-3ADD-43F1-A495-57AAB7FD902F}"/>
          </ac:spMkLst>
        </pc:spChg>
        <pc:spChg chg="mod">
          <ac:chgData name="Marcus Elliott" userId="e307c984a2ce0274" providerId="Windows Live" clId="Web-{1286A1FA-BB0D-468A-9751-447870EE6452}" dt="2023-11-10T06:14:34.948" v="456" actId="20577"/>
          <ac:spMkLst>
            <pc:docMk/>
            <pc:sldMk cId="1980221439" sldId="331"/>
            <ac:spMk id="19" creationId="{6CA66F18-AF00-434A-AB3C-61097BEAE5FA}"/>
          </ac:spMkLst>
        </pc:spChg>
      </pc:sldChg>
      <pc:sldChg chg="modSp mod">
        <pc:chgData name="Marcus Elliott" userId="e307c984a2ce0274" providerId="Windows Live" clId="Web-{1286A1FA-BB0D-468A-9751-447870EE6452}" dt="2023-11-10T06:14:55.402" v="464" actId="20577"/>
        <pc:sldMkLst>
          <pc:docMk/>
          <pc:sldMk cId="2560061391" sldId="332"/>
        </pc:sldMkLst>
        <pc:spChg chg="mod">
          <ac:chgData name="Marcus Elliott" userId="e307c984a2ce0274" providerId="Windows Live" clId="Web-{1286A1FA-BB0D-468A-9751-447870EE6452}" dt="2023-11-10T06:14:55.402" v="464" actId="20577"/>
          <ac:spMkLst>
            <pc:docMk/>
            <pc:sldMk cId="2560061391" sldId="332"/>
            <ac:spMk id="5" creationId="{8E999A1B-8752-489F-A63B-EA2F60186B52}"/>
          </ac:spMkLst>
        </pc:spChg>
        <pc:spChg chg="mod">
          <ac:chgData name="Marcus Elliott" userId="e307c984a2ce0274" providerId="Windows Live" clId="Web-{1286A1FA-BB0D-468A-9751-447870EE6452}" dt="2023-11-10T06:14:48.058" v="462" actId="20577"/>
          <ac:spMkLst>
            <pc:docMk/>
            <pc:sldMk cId="2560061391" sldId="332"/>
            <ac:spMk id="19" creationId="{6CA66F18-AF00-434A-AB3C-61097BEAE5FA}"/>
          </ac:spMkLst>
        </pc:spChg>
      </pc:sldChg>
      <pc:sldChg chg="modSp mod">
        <pc:chgData name="Marcus Elliott" userId="e307c984a2ce0274" providerId="Windows Live" clId="Web-{1286A1FA-BB0D-468A-9751-447870EE6452}" dt="2023-11-10T06:56:15.908" v="948" actId="20577"/>
        <pc:sldMkLst>
          <pc:docMk/>
          <pc:sldMk cId="4189570539" sldId="333"/>
        </pc:sldMkLst>
        <pc:spChg chg="mod">
          <ac:chgData name="Marcus Elliott" userId="e307c984a2ce0274" providerId="Windows Live" clId="Web-{1286A1FA-BB0D-468A-9751-447870EE6452}" dt="2023-11-10T06:56:15.908" v="948" actId="20577"/>
          <ac:spMkLst>
            <pc:docMk/>
            <pc:sldMk cId="4189570539" sldId="333"/>
            <ac:spMk id="5" creationId="{1B07C49E-AFFC-EC46-8930-E4D428F5F943}"/>
          </ac:spMkLst>
        </pc:spChg>
        <pc:spChg chg="mod">
          <ac:chgData name="Marcus Elliott" userId="e307c984a2ce0274" providerId="Windows Live" clId="Web-{1286A1FA-BB0D-468A-9751-447870EE6452}" dt="2023-11-10T06:35:49.492" v="536" actId="20577"/>
          <ac:spMkLst>
            <pc:docMk/>
            <pc:sldMk cId="4189570539" sldId="333"/>
            <ac:spMk id="8" creationId="{2A665A13-3129-46DF-B847-F273F3E96BE6}"/>
          </ac:spMkLst>
        </pc:spChg>
        <pc:picChg chg="mod">
          <ac:chgData name="Marcus Elliott" userId="e307c984a2ce0274" providerId="Windows Live" clId="Web-{1286A1FA-BB0D-468A-9751-447870EE6452}" dt="2023-11-10T06:36:19.461" v="544" actId="1076"/>
          <ac:picMkLst>
            <pc:docMk/>
            <pc:sldMk cId="4189570539" sldId="333"/>
            <ac:picMk id="2" creationId="{D950C2FE-AB9B-2949-52FD-9F62819EF3BD}"/>
          </ac:picMkLst>
        </pc:picChg>
        <pc:picChg chg="mod">
          <ac:chgData name="Marcus Elliott" userId="e307c984a2ce0274" providerId="Windows Live" clId="Web-{1286A1FA-BB0D-468A-9751-447870EE6452}" dt="2023-11-10T06:36:21.149" v="545" actId="1076"/>
          <ac:picMkLst>
            <pc:docMk/>
            <pc:sldMk cId="4189570539" sldId="333"/>
            <ac:picMk id="9" creationId="{AA4D81D9-4591-D0E9-7EF3-B6EF55A00384}"/>
          </ac:picMkLst>
        </pc:picChg>
        <pc:picChg chg="mod">
          <ac:chgData name="Marcus Elliott" userId="e307c984a2ce0274" providerId="Windows Live" clId="Web-{1286A1FA-BB0D-468A-9751-447870EE6452}" dt="2023-11-10T06:36:23.258" v="546" actId="1076"/>
          <ac:picMkLst>
            <pc:docMk/>
            <pc:sldMk cId="4189570539" sldId="333"/>
            <ac:picMk id="10" creationId="{A9784F5D-0B74-3CA9-A8A1-34DB1DD9C836}"/>
          </ac:picMkLst>
        </pc:picChg>
        <pc:picChg chg="mod">
          <ac:chgData name="Marcus Elliott" userId="e307c984a2ce0274" providerId="Windows Live" clId="Web-{1286A1FA-BB0D-468A-9751-447870EE6452}" dt="2023-11-10T06:36:27.274" v="547" actId="1076"/>
          <ac:picMkLst>
            <pc:docMk/>
            <pc:sldMk cId="4189570539" sldId="333"/>
            <ac:picMk id="11" creationId="{BE411505-017E-A7E3-FD35-A8EE7F8369CB}"/>
          </ac:picMkLst>
        </pc:picChg>
      </pc:sldChg>
      <pc:sldMasterChg chg="mod setBg modSldLayout">
        <pc:chgData name="Marcus Elliott" userId="e307c984a2ce0274" providerId="Windows Live" clId="Web-{1286A1FA-BB0D-468A-9751-447870EE6452}" dt="2023-11-10T06:14:21.447" v="453"/>
        <pc:sldMasterMkLst>
          <pc:docMk/>
          <pc:sldMasterMk cId="2647310266" sldId="2147483682"/>
        </pc:sldMasterMkLst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2372729463" sldId="2147483683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2669837194" sldId="2147483684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3983851441" sldId="2147483685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1445983055" sldId="2147483686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3472103278" sldId="2147483687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2428588003" sldId="2147483688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1418628806" sldId="2147483689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4126351945" sldId="2147483690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3349313502" sldId="2147483691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748549395" sldId="2147483692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85729460" sldId="2147483693"/>
          </pc:sldLayoutMkLst>
        </pc:sldLayoutChg>
        <pc:sldLayoutChg chg="mod setFolMasterObjs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1038078290" sldId="2147483694"/>
          </pc:sldLayoutMkLst>
        </pc:sldLayoutChg>
        <pc:sldLayoutChg chg="mod">
          <pc:chgData name="Marcus Elliott" userId="e307c984a2ce0274" providerId="Windows Live" clId="Web-{1286A1FA-BB0D-468A-9751-447870EE6452}" dt="2023-11-10T06:14:21.447" v="453"/>
          <pc:sldLayoutMkLst>
            <pc:docMk/>
            <pc:sldMasterMk cId="2647310266" sldId="2147483682"/>
            <pc:sldLayoutMk cId="976210309" sldId="2147483695"/>
          </pc:sldLayoutMkLst>
        </pc:sldLayoutChg>
      </pc:sldMasterChg>
    </pc:docChg>
  </pc:docChgLst>
  <pc:docChgLst>
    <pc:chgData name="Marcus Elliott" userId="e307c984a2ce0274" providerId="Windows Live" clId="Web-{46DFDCA8-60C4-435B-8204-38223B9E98F8}"/>
    <pc:docChg chg="modSld">
      <pc:chgData name="Marcus Elliott" userId="e307c984a2ce0274" providerId="Windows Live" clId="Web-{46DFDCA8-60C4-435B-8204-38223B9E98F8}" dt="2023-11-07T06:39:29.718" v="928"/>
      <pc:docMkLst>
        <pc:docMk/>
      </pc:docMkLst>
      <pc:sldChg chg="addSp delSp modSp">
        <pc:chgData name="Marcus Elliott" userId="e307c984a2ce0274" providerId="Windows Live" clId="Web-{46DFDCA8-60C4-435B-8204-38223B9E98F8}" dt="2023-11-07T06:36:35.542" v="917" actId="20577"/>
        <pc:sldMkLst>
          <pc:docMk/>
          <pc:sldMk cId="1553432724" sldId="262"/>
        </pc:sldMkLst>
        <pc:spChg chg="add mod">
          <ac:chgData name="Marcus Elliott" userId="e307c984a2ce0274" providerId="Windows Live" clId="Web-{46DFDCA8-60C4-435B-8204-38223B9E98F8}" dt="2023-11-07T06:36:35.542" v="917" actId="20577"/>
          <ac:spMkLst>
            <pc:docMk/>
            <pc:sldMk cId="1553432724" sldId="262"/>
            <ac:spMk id="2" creationId="{A39A2F54-5848-F295-A7E0-D1379A838A6F}"/>
          </ac:spMkLst>
        </pc:spChg>
        <pc:spChg chg="del mod">
          <ac:chgData name="Marcus Elliott" userId="e307c984a2ce0274" providerId="Windows Live" clId="Web-{46DFDCA8-60C4-435B-8204-38223B9E98F8}" dt="2023-11-07T06:22:12.986" v="457"/>
          <ac:spMkLst>
            <pc:docMk/>
            <pc:sldMk cId="1553432724" sldId="262"/>
            <ac:spMk id="7" creationId="{0BFEC426-B615-E549-83E5-140FD588BC64}"/>
          </ac:spMkLst>
        </pc:spChg>
      </pc:sldChg>
      <pc:sldChg chg="delSp modSp">
        <pc:chgData name="Marcus Elliott" userId="e307c984a2ce0274" providerId="Windows Live" clId="Web-{46DFDCA8-60C4-435B-8204-38223B9E98F8}" dt="2023-11-07T06:39:29.718" v="928"/>
        <pc:sldMkLst>
          <pc:docMk/>
          <pc:sldMk cId="280316088" sldId="299"/>
        </pc:sldMkLst>
        <pc:spChg chg="del mod">
          <ac:chgData name="Marcus Elliott" userId="e307c984a2ce0274" providerId="Windows Live" clId="Web-{46DFDCA8-60C4-435B-8204-38223B9E98F8}" dt="2023-11-07T06:39:29.718" v="928"/>
          <ac:spMkLst>
            <pc:docMk/>
            <pc:sldMk cId="280316088" sldId="299"/>
            <ac:spMk id="5" creationId="{1B07C49E-AFFC-EC46-8930-E4D428F5F943}"/>
          </ac:spMkLst>
        </pc:spChg>
      </pc:sldChg>
      <pc:sldChg chg="modSp">
        <pc:chgData name="Marcus Elliott" userId="e307c984a2ce0274" providerId="Windows Live" clId="Web-{46DFDCA8-60C4-435B-8204-38223B9E98F8}" dt="2023-11-07T05:03:36.913" v="18" actId="20577"/>
        <pc:sldMkLst>
          <pc:docMk/>
          <pc:sldMk cId="1277611629" sldId="327"/>
        </pc:sldMkLst>
        <pc:spChg chg="mod">
          <ac:chgData name="Marcus Elliott" userId="e307c984a2ce0274" providerId="Windows Live" clId="Web-{46DFDCA8-60C4-435B-8204-38223B9E98F8}" dt="2023-11-07T05:03:36.913" v="18" actId="20577"/>
          <ac:spMkLst>
            <pc:docMk/>
            <pc:sldMk cId="1277611629" sldId="327"/>
            <ac:spMk id="6" creationId="{2C36AF9D-A911-994B-90EA-013D4CDA5604}"/>
          </ac:spMkLst>
        </pc:spChg>
      </pc:sldChg>
      <pc:sldChg chg="modSp">
        <pc:chgData name="Marcus Elliott" userId="e307c984a2ce0274" providerId="Windows Live" clId="Web-{46DFDCA8-60C4-435B-8204-38223B9E98F8}" dt="2023-11-07T06:37:03.308" v="926" actId="20577"/>
        <pc:sldMkLst>
          <pc:docMk/>
          <pc:sldMk cId="2560061391" sldId="332"/>
        </pc:sldMkLst>
        <pc:spChg chg="mod">
          <ac:chgData name="Marcus Elliott" userId="e307c984a2ce0274" providerId="Windows Live" clId="Web-{46DFDCA8-60C4-435B-8204-38223B9E98F8}" dt="2023-11-07T06:37:03.308" v="926" actId="20577"/>
          <ac:spMkLst>
            <pc:docMk/>
            <pc:sldMk cId="2560061391" sldId="332"/>
            <ac:spMk id="5" creationId="{8E999A1B-8752-489F-A63B-EA2F60186B52}"/>
          </ac:spMkLst>
        </pc:spChg>
      </pc:sldChg>
    </pc:docChg>
  </pc:docChgLst>
  <pc:docChgLst>
    <pc:chgData name="YAN LUO" clId="Web-{86B35720-4193-446F-B2D5-9AD9984A55EF}"/>
    <pc:docChg chg="modSld">
      <pc:chgData name="YAN LUO" userId="" providerId="" clId="Web-{86B35720-4193-446F-B2D5-9AD9984A55EF}" dt="2021-08-19T14:59:05.021" v="263" actId="20577"/>
      <pc:docMkLst>
        <pc:docMk/>
      </pc:docMkLst>
      <pc:sldChg chg="modSp">
        <pc:chgData name="YAN LUO" userId="" providerId="" clId="Web-{86B35720-4193-446F-B2D5-9AD9984A55EF}" dt="2021-08-19T14:59:05.021" v="263" actId="20577"/>
        <pc:sldMkLst>
          <pc:docMk/>
          <pc:sldMk cId="2459446073" sldId="289"/>
        </pc:sldMkLst>
        <pc:spChg chg="mod">
          <ac:chgData name="YAN LUO" userId="" providerId="" clId="Web-{86B35720-4193-446F-B2D5-9AD9984A55EF}" dt="2021-08-19T14:59:05.021" v="263" actId="20577"/>
          <ac:spMkLst>
            <pc:docMk/>
            <pc:sldMk cId="2459446073" sldId="289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37.479" v="115" actId="20577"/>
        <pc:sldMkLst>
          <pc:docMk/>
          <pc:sldMk cId="981671777" sldId="296"/>
        </pc:sldMkLst>
        <pc:spChg chg="mod">
          <ac:chgData name="YAN LUO" userId="" providerId="" clId="Web-{86B35720-4193-446F-B2D5-9AD9984A55EF}" dt="2021-08-19T14:15:37.479" v="115" actId="20577"/>
          <ac:spMkLst>
            <pc:docMk/>
            <pc:sldMk cId="981671777" sldId="296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07:37.968" v="1" actId="20577"/>
        <pc:sldMkLst>
          <pc:docMk/>
          <pc:sldMk cId="1398439132" sldId="316"/>
        </pc:sldMkLst>
        <pc:spChg chg="mod">
          <ac:chgData name="YAN LUO" userId="" providerId="" clId="Web-{86B35720-4193-446F-B2D5-9AD9984A55EF}" dt="2021-08-19T14:07:37.968" v="1" actId="20577"/>
          <ac:spMkLst>
            <pc:docMk/>
            <pc:sldMk cId="1398439132" sldId="316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2:24.459" v="39" actId="20577"/>
        <pc:sldMkLst>
          <pc:docMk/>
          <pc:sldMk cId="3975168428" sldId="317"/>
        </pc:sldMkLst>
        <pc:spChg chg="mod">
          <ac:chgData name="YAN LUO" userId="" providerId="" clId="Web-{86B35720-4193-446F-B2D5-9AD9984A55EF}" dt="2021-08-19T14:10:01.737" v="18" actId="20577"/>
          <ac:spMkLst>
            <pc:docMk/>
            <pc:sldMk cId="3975168428" sldId="317"/>
            <ac:spMk id="3" creationId="{04523243-E4D6-45EC-97C8-D44398FB7417}"/>
          </ac:spMkLst>
        </pc:spChg>
        <pc:spChg chg="mod">
          <ac:chgData name="YAN LUO" userId="" providerId="" clId="Web-{86B35720-4193-446F-B2D5-9AD9984A55EF}" dt="2021-08-19T14:12:24.459" v="39" actId="20577"/>
          <ac:spMkLst>
            <pc:docMk/>
            <pc:sldMk cId="3975168428" sldId="317"/>
            <ac:spMk id="5" creationId="{1B07C49E-AFFC-EC46-8930-E4D428F5F943}"/>
          </ac:spMkLst>
        </pc:spChg>
      </pc:sldChg>
      <pc:sldChg chg="modSp">
        <pc:chgData name="YAN LUO" userId="" providerId="" clId="Web-{86B35720-4193-446F-B2D5-9AD9984A55EF}" dt="2021-08-19T14:15:56.635" v="140" actId="20577"/>
        <pc:sldMkLst>
          <pc:docMk/>
          <pc:sldMk cId="239597884" sldId="318"/>
        </pc:sldMkLst>
        <pc:spChg chg="mod">
          <ac:chgData name="YAN LUO" userId="" providerId="" clId="Web-{86B35720-4193-446F-B2D5-9AD9984A55EF}" dt="2021-08-19T14:15:56.635" v="140" actId="20577"/>
          <ac:spMkLst>
            <pc:docMk/>
            <pc:sldMk cId="239597884" sldId="318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6:10.167" v="168" actId="20577"/>
        <pc:sldMkLst>
          <pc:docMk/>
          <pc:sldMk cId="232499080" sldId="319"/>
        </pc:sldMkLst>
        <pc:spChg chg="mod">
          <ac:chgData name="YAN LUO" userId="" providerId="" clId="Web-{86B35720-4193-446F-B2D5-9AD9984A55EF}" dt="2021-08-19T14:16:10.167" v="168" actId="20577"/>
          <ac:spMkLst>
            <pc:docMk/>
            <pc:sldMk cId="232499080" sldId="319"/>
            <ac:spMk id="5" creationId="{85D9F803-CDBC-C74C-AF1B-2B5937D1C241}"/>
          </ac:spMkLst>
        </pc:spChg>
      </pc:sldChg>
      <pc:sldChg chg="modSp addCm">
        <pc:chgData name="YAN LUO" userId="" providerId="" clId="Web-{86B35720-4193-446F-B2D5-9AD9984A55EF}" dt="2021-08-19T14:58:05.144" v="175"/>
        <pc:sldMkLst>
          <pc:docMk/>
          <pc:sldMk cId="700132931" sldId="322"/>
        </pc:sldMkLst>
        <pc:spChg chg="mod">
          <ac:chgData name="YAN LUO" userId="" providerId="" clId="Web-{86B35720-4193-446F-B2D5-9AD9984A55EF}" dt="2021-08-19T14:17:04.699" v="171" actId="20577"/>
          <ac:spMkLst>
            <pc:docMk/>
            <pc:sldMk cId="700132931" sldId="322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17:12.528" v="174" actId="20577"/>
        <pc:sldMkLst>
          <pc:docMk/>
          <pc:sldMk cId="1866160706" sldId="323"/>
        </pc:sldMkLst>
        <pc:spChg chg="mod">
          <ac:chgData name="YAN LUO" userId="" providerId="" clId="Web-{86B35720-4193-446F-B2D5-9AD9984A55EF}" dt="2021-08-19T14:17:12.528" v="174" actId="20577"/>
          <ac:spMkLst>
            <pc:docMk/>
            <pc:sldMk cId="1866160706" sldId="323"/>
            <ac:spMk id="5" creationId="{85D9F803-CDBC-C74C-AF1B-2B5937D1C241}"/>
          </ac:spMkLst>
        </pc:spChg>
      </pc:sldChg>
      <pc:sldChg chg="modSp">
        <pc:chgData name="YAN LUO" userId="" providerId="" clId="Web-{86B35720-4193-446F-B2D5-9AD9984A55EF}" dt="2021-08-19T14:58:49.817" v="250" actId="20577"/>
        <pc:sldMkLst>
          <pc:docMk/>
          <pc:sldMk cId="252359608" sldId="324"/>
        </pc:sldMkLst>
        <pc:spChg chg="mod">
          <ac:chgData name="YAN LUO" userId="" providerId="" clId="Web-{86B35720-4193-446F-B2D5-9AD9984A55EF}" dt="2021-08-19T14:58:49.817" v="250" actId="20577"/>
          <ac:spMkLst>
            <pc:docMk/>
            <pc:sldMk cId="252359608" sldId="324"/>
            <ac:spMk id="5" creationId="{85D9F803-CDBC-C74C-AF1B-2B5937D1C241}"/>
          </ac:spMkLst>
        </pc:spChg>
      </pc:sldChg>
    </pc:docChg>
  </pc:docChgLst>
  <pc:docChgLst>
    <pc:chgData name="annaasgaraly@ibm.com" clId="Web-{10340FDF-B15C-4CFF-B487-146F9B98A252}"/>
    <pc:docChg chg="modSld">
      <pc:chgData name="annaasgaraly@ibm.com" userId="" providerId="" clId="Web-{10340FDF-B15C-4CFF-B487-146F9B98A252}" dt="2021-08-10T21:47:37.589" v="27"/>
      <pc:docMkLst>
        <pc:docMk/>
      </pc:docMkLst>
      <pc:sldChg chg="mod setBg">
        <pc:chgData name="annaasgaraly@ibm.com" userId="" providerId="" clId="Web-{10340FDF-B15C-4CFF-B487-146F9B98A252}" dt="2021-08-10T21:45:57.511" v="22"/>
        <pc:sldMkLst>
          <pc:docMk/>
          <pc:sldMk cId="3181088097" sldId="278"/>
        </pc:sldMkLst>
      </pc:sldChg>
      <pc:sldChg chg="mod setBg">
        <pc:chgData name="annaasgaraly@ibm.com" userId="" providerId="" clId="Web-{10340FDF-B15C-4CFF-B487-146F9B98A252}" dt="2021-08-10T21:39:24.478" v="2"/>
        <pc:sldMkLst>
          <pc:docMk/>
          <pc:sldMk cId="178270660" sldId="284"/>
        </pc:sldMkLst>
      </pc:sldChg>
      <pc:sldChg chg="mod setBg">
        <pc:chgData name="annaasgaraly@ibm.com" userId="" providerId="" clId="Web-{10340FDF-B15C-4CFF-B487-146F9B98A252}" dt="2021-08-10T21:46:27.417" v="25"/>
        <pc:sldMkLst>
          <pc:docMk/>
          <pc:sldMk cId="1290394134" sldId="288"/>
        </pc:sldMkLst>
      </pc:sldChg>
      <pc:sldChg chg="mod setBg">
        <pc:chgData name="annaasgaraly@ibm.com" userId="" providerId="" clId="Web-{10340FDF-B15C-4CFF-B487-146F9B98A252}" dt="2021-08-10T21:46:06.604" v="23"/>
        <pc:sldMkLst>
          <pc:docMk/>
          <pc:sldMk cId="1023352497" sldId="294"/>
        </pc:sldMkLst>
      </pc:sldChg>
      <pc:sldChg chg="mod setBg">
        <pc:chgData name="annaasgaraly@ibm.com" userId="" providerId="" clId="Web-{10340FDF-B15C-4CFF-B487-146F9B98A252}" dt="2021-08-10T21:47:37.589" v="27"/>
        <pc:sldMkLst>
          <pc:docMk/>
          <pc:sldMk cId="3093198887" sldId="298"/>
        </pc:sldMkLst>
      </pc:sldChg>
      <pc:sldChg chg="mod setBg">
        <pc:chgData name="annaasgaraly@ibm.com" userId="" providerId="" clId="Web-{10340FDF-B15C-4CFF-B487-146F9B98A252}" dt="2021-08-10T21:46:43.870" v="26"/>
        <pc:sldMkLst>
          <pc:docMk/>
          <pc:sldMk cId="733461713" sldId="321"/>
        </pc:sldMkLst>
      </pc:sldChg>
      <pc:sldChg chg="modSp mod setBg">
        <pc:chgData name="annaasgaraly@ibm.com" userId="" providerId="" clId="Web-{10340FDF-B15C-4CFF-B487-146F9B98A252}" dt="2021-08-10T21:42:44.994" v="17" actId="1076"/>
        <pc:sldMkLst>
          <pc:docMk/>
          <pc:sldMk cId="1277611629" sldId="327"/>
        </pc:sldMkLst>
        <pc:spChg chg="mod">
          <ac:chgData name="annaasgaraly@ibm.com" userId="" providerId="" clId="Web-{10340FDF-B15C-4CFF-B487-146F9B98A252}" dt="2021-08-10T21:42:44.994" v="17" actId="1076"/>
          <ac:spMkLst>
            <pc:docMk/>
            <pc:sldMk cId="1277611629" sldId="327"/>
            <ac:spMk id="6" creationId="{2C36AF9D-A911-994B-90EA-013D4CDA5604}"/>
          </ac:spMkLst>
        </pc:spChg>
      </pc:sldChg>
      <pc:sldChg chg="modSp mod setBg">
        <pc:chgData name="annaasgaraly@ibm.com" userId="" providerId="" clId="Web-{10340FDF-B15C-4CFF-B487-146F9B98A252}" dt="2021-08-10T21:41:36.353" v="12" actId="1076"/>
        <pc:sldMkLst>
          <pc:docMk/>
          <pc:sldMk cId="661040741" sldId="329"/>
        </pc:sldMkLst>
        <pc:picChg chg="mod">
          <ac:chgData name="annaasgaraly@ibm.com" userId="" providerId="" clId="Web-{10340FDF-B15C-4CFF-B487-146F9B98A252}" dt="2021-08-10T21:41:36.338" v="9" actId="1076"/>
          <ac:picMkLst>
            <pc:docMk/>
            <pc:sldMk cId="661040741" sldId="329"/>
            <ac:picMk id="8" creationId="{F88AB437-E43C-436D-B35E-51887C103800}"/>
          </ac:picMkLst>
        </pc:picChg>
        <pc:picChg chg="mod">
          <ac:chgData name="annaasgaraly@ibm.com" userId="" providerId="" clId="Web-{10340FDF-B15C-4CFF-B487-146F9B98A252}" dt="2021-08-10T21:41:36.338" v="10" actId="1076"/>
          <ac:picMkLst>
            <pc:docMk/>
            <pc:sldMk cId="661040741" sldId="329"/>
            <ac:picMk id="9" creationId="{89FBF71A-DDF5-4BAA-B9B5-91B4675FF80E}"/>
          </ac:picMkLst>
        </pc:picChg>
        <pc:picChg chg="mod">
          <ac:chgData name="annaasgaraly@ibm.com" userId="" providerId="" clId="Web-{10340FDF-B15C-4CFF-B487-146F9B98A252}" dt="2021-08-10T21:41:36.338" v="11" actId="1076"/>
          <ac:picMkLst>
            <pc:docMk/>
            <pc:sldMk cId="661040741" sldId="329"/>
            <ac:picMk id="10" creationId="{225AE237-9A47-4E0B-AE8A-DD0CED30B39D}"/>
          </ac:picMkLst>
        </pc:picChg>
        <pc:picChg chg="mod">
          <ac:chgData name="annaasgaraly@ibm.com" userId="" providerId="" clId="Web-{10340FDF-B15C-4CFF-B487-146F9B98A252}" dt="2021-08-10T21:41:36.353" v="12" actId="1076"/>
          <ac:picMkLst>
            <pc:docMk/>
            <pc:sldMk cId="661040741" sldId="329"/>
            <ac:picMk id="11" creationId="{E1021DDF-7C74-4FD8-AE38-AFFCC057C8C2}"/>
          </ac:picMkLst>
        </pc:picChg>
      </pc:sldChg>
      <pc:sldChg chg="delSp">
        <pc:chgData name="annaasgaraly@ibm.com" userId="" providerId="" clId="Web-{10340FDF-B15C-4CFF-B487-146F9B98A252}" dt="2021-08-10T21:41:45.322" v="13"/>
        <pc:sldMkLst>
          <pc:docMk/>
          <pc:sldMk cId="724038033" sldId="330"/>
        </pc:sldMkLst>
        <pc:picChg chg="del">
          <ac:chgData name="annaasgaraly@ibm.com" userId="" providerId="" clId="Web-{10340FDF-B15C-4CFF-B487-146F9B98A252}" dt="2021-08-10T21:41:45.322" v="13"/>
          <ac:picMkLst>
            <pc:docMk/>
            <pc:sldMk cId="724038033" sldId="330"/>
            <ac:picMk id="5" creationId="{CB1F49FF-991F-486B-915B-B77CF4EFA4FC}"/>
          </ac:picMkLst>
        </pc:picChg>
      </pc:sldChg>
      <pc:sldChg chg="delSp">
        <pc:chgData name="annaasgaraly@ibm.com" userId="" providerId="" clId="Web-{10340FDF-B15C-4CFF-B487-146F9B98A252}" dt="2021-08-10T21:41:47.681" v="14"/>
        <pc:sldMkLst>
          <pc:docMk/>
          <pc:sldMk cId="1980221439" sldId="331"/>
        </pc:sldMkLst>
        <pc:picChg chg="del">
          <ac:chgData name="annaasgaraly@ibm.com" userId="" providerId="" clId="Web-{10340FDF-B15C-4CFF-B487-146F9B98A252}" dt="2021-08-10T21:41:47.681" v="14"/>
          <ac:picMkLst>
            <pc:docMk/>
            <pc:sldMk cId="1980221439" sldId="331"/>
            <ac:picMk id="2" creationId="{8A66F7ED-A8F1-451C-8775-2EC870DFBB7B}"/>
          </ac:picMkLst>
        </pc:picChg>
      </pc:sldChg>
      <pc:sldChg chg="delSp">
        <pc:chgData name="annaasgaraly@ibm.com" userId="" providerId="" clId="Web-{10340FDF-B15C-4CFF-B487-146F9B98A252}" dt="2021-08-10T21:41:49.431" v="15"/>
        <pc:sldMkLst>
          <pc:docMk/>
          <pc:sldMk cId="2560061391" sldId="332"/>
        </pc:sldMkLst>
        <pc:picChg chg="del">
          <ac:chgData name="annaasgaraly@ibm.com" userId="" providerId="" clId="Web-{10340FDF-B15C-4CFF-B487-146F9B98A252}" dt="2021-08-10T21:41:49.431" v="15"/>
          <ac:picMkLst>
            <pc:docMk/>
            <pc:sldMk cId="2560061391" sldId="332"/>
            <ac:picMk id="3" creationId="{5183A175-625A-4E5B-9091-5DB0C0491680}"/>
          </ac:picMkLst>
        </pc:picChg>
      </pc:sldChg>
    </pc:docChg>
  </pc:docChgLst>
  <pc:docChgLst>
    <pc:chgData name="Marcus Elliott" userId="e307c984a2ce0274" providerId="Windows Live" clId="Web-{D2308F30-4935-47E3-8A8A-04BD9D6FCB6D}"/>
    <pc:docChg chg="addSld modSld sldOrd">
      <pc:chgData name="Marcus Elliott" userId="e307c984a2ce0274" providerId="Windows Live" clId="Web-{D2308F30-4935-47E3-8A8A-04BD9D6FCB6D}" dt="2023-11-08T08:36:03.993" v="1957" actId="20577"/>
      <pc:docMkLst>
        <pc:docMk/>
      </pc:docMkLst>
      <pc:sldChg chg="modSp">
        <pc:chgData name="Marcus Elliott" userId="e307c984a2ce0274" providerId="Windows Live" clId="Web-{D2308F30-4935-47E3-8A8A-04BD9D6FCB6D}" dt="2023-11-08T01:18:19.309" v="31" actId="20577"/>
        <pc:sldMkLst>
          <pc:docMk/>
          <pc:sldMk cId="1553432724" sldId="262"/>
        </pc:sldMkLst>
        <pc:spChg chg="mod">
          <ac:chgData name="Marcus Elliott" userId="e307c984a2ce0274" providerId="Windows Live" clId="Web-{D2308F30-4935-47E3-8A8A-04BD9D6FCB6D}" dt="2023-11-08T01:18:19.309" v="31" actId="20577"/>
          <ac:spMkLst>
            <pc:docMk/>
            <pc:sldMk cId="1553432724" sldId="262"/>
            <ac:spMk id="2" creationId="{A39A2F54-5848-F295-A7E0-D1379A838A6F}"/>
          </ac:spMkLst>
        </pc:spChg>
      </pc:sldChg>
      <pc:sldChg chg="addSp delSp modSp ord">
        <pc:chgData name="Marcus Elliott" userId="e307c984a2ce0274" providerId="Windows Live" clId="Web-{D2308F30-4935-47E3-8A8A-04BD9D6FCB6D}" dt="2023-11-08T06:01:45.244" v="678" actId="20577"/>
        <pc:sldMkLst>
          <pc:docMk/>
          <pc:sldMk cId="2987552906" sldId="264"/>
        </pc:sldMkLst>
        <pc:spChg chg="mod">
          <ac:chgData name="Marcus Elliott" userId="e307c984a2ce0274" providerId="Windows Live" clId="Web-{D2308F30-4935-47E3-8A8A-04BD9D6FCB6D}" dt="2023-11-08T06:01:45.244" v="678" actId="20577"/>
          <ac:spMkLst>
            <pc:docMk/>
            <pc:sldMk cId="2987552906" sldId="264"/>
            <ac:spMk id="5" creationId="{1B07C49E-AFFC-EC46-8930-E4D428F5F943}"/>
          </ac:spMkLst>
        </pc:spChg>
        <pc:picChg chg="add del mod">
          <ac:chgData name="Marcus Elliott" userId="e307c984a2ce0274" providerId="Windows Live" clId="Web-{D2308F30-4935-47E3-8A8A-04BD9D6FCB6D}" dt="2023-11-08T05:58:54.912" v="544"/>
          <ac:picMkLst>
            <pc:docMk/>
            <pc:sldMk cId="2987552906" sldId="264"/>
            <ac:picMk id="2" creationId="{F4C7ED9C-8A87-8140-9EDD-63ED60515FA2}"/>
          </ac:picMkLst>
        </pc:picChg>
        <pc:picChg chg="add mod">
          <ac:chgData name="Marcus Elliott" userId="e307c984a2ce0274" providerId="Windows Live" clId="Web-{D2308F30-4935-47E3-8A8A-04BD9D6FCB6D}" dt="2023-11-08T05:59:58.773" v="550" actId="1076"/>
          <ac:picMkLst>
            <pc:docMk/>
            <pc:sldMk cId="2987552906" sldId="264"/>
            <ac:picMk id="3" creationId="{6702FB46-245C-CB03-7028-832B749F1C2A}"/>
          </ac:picMkLst>
        </pc:picChg>
        <pc:picChg chg="add mod">
          <ac:chgData name="Marcus Elliott" userId="e307c984a2ce0274" providerId="Windows Live" clId="Web-{D2308F30-4935-47E3-8A8A-04BD9D6FCB6D}" dt="2023-11-08T06:00:04.117" v="553" actId="1076"/>
          <ac:picMkLst>
            <pc:docMk/>
            <pc:sldMk cId="2987552906" sldId="264"/>
            <ac:picMk id="6" creationId="{53DC197F-3180-03BF-D431-FA88FD45781A}"/>
          </ac:picMkLst>
        </pc:picChg>
        <pc:picChg chg="add mod">
          <ac:chgData name="Marcus Elliott" userId="e307c984a2ce0274" providerId="Windows Live" clId="Web-{D2308F30-4935-47E3-8A8A-04BD9D6FCB6D}" dt="2023-11-08T06:00:04.570" v="554" actId="1076"/>
          <ac:picMkLst>
            <pc:docMk/>
            <pc:sldMk cId="2987552906" sldId="264"/>
            <ac:picMk id="7" creationId="{8DD39547-52ED-5B55-4174-06DB385C811C}"/>
          </ac:picMkLst>
        </pc:picChg>
      </pc:sldChg>
      <pc:sldChg chg="modSp">
        <pc:chgData name="Marcus Elliott" userId="e307c984a2ce0274" providerId="Windows Live" clId="Web-{D2308F30-4935-47E3-8A8A-04BD9D6FCB6D}" dt="2023-11-08T06:50:28.272" v="1351" actId="1076"/>
        <pc:sldMkLst>
          <pc:docMk/>
          <pc:sldMk cId="1578726356" sldId="265"/>
        </pc:sldMkLst>
        <pc:spChg chg="mod">
          <ac:chgData name="Marcus Elliott" userId="e307c984a2ce0274" providerId="Windows Live" clId="Web-{D2308F30-4935-47E3-8A8A-04BD9D6FCB6D}" dt="2023-11-08T06:50:28.272" v="1351" actId="1076"/>
          <ac:spMkLst>
            <pc:docMk/>
            <pc:sldMk cId="1578726356" sldId="265"/>
            <ac:spMk id="5" creationId="{1B07C49E-AFFC-EC46-8930-E4D428F5F943}"/>
          </ac:spMkLst>
        </pc:spChg>
      </pc:sldChg>
      <pc:sldChg chg="modSp">
        <pc:chgData name="Marcus Elliott" userId="e307c984a2ce0274" providerId="Windows Live" clId="Web-{D2308F30-4935-47E3-8A8A-04BD9D6FCB6D}" dt="2023-11-08T06:26:59.111" v="970" actId="20577"/>
        <pc:sldMkLst>
          <pc:docMk/>
          <pc:sldMk cId="779971636" sldId="266"/>
        </pc:sldMkLst>
        <pc:spChg chg="mod">
          <ac:chgData name="Marcus Elliott" userId="e307c984a2ce0274" providerId="Windows Live" clId="Web-{D2308F30-4935-47E3-8A8A-04BD9D6FCB6D}" dt="2023-11-08T06:26:59.111" v="970" actId="20577"/>
          <ac:spMkLst>
            <pc:docMk/>
            <pc:sldMk cId="779971636" sldId="266"/>
            <ac:spMk id="5" creationId="{1B07C49E-AFFC-EC46-8930-E4D428F5F943}"/>
          </ac:spMkLst>
        </pc:spChg>
      </pc:sldChg>
      <pc:sldChg chg="addSp modSp">
        <pc:chgData name="Marcus Elliott" userId="e307c984a2ce0274" providerId="Windows Live" clId="Web-{D2308F30-4935-47E3-8A8A-04BD9D6FCB6D}" dt="2023-11-08T08:36:03.993" v="1957" actId="20577"/>
        <pc:sldMkLst>
          <pc:docMk/>
          <pc:sldMk cId="3865605948" sldId="269"/>
        </pc:sldMkLst>
        <pc:spChg chg="mod">
          <ac:chgData name="Marcus Elliott" userId="e307c984a2ce0274" providerId="Windows Live" clId="Web-{D2308F30-4935-47E3-8A8A-04BD9D6FCB6D}" dt="2023-11-08T08:36:03.993" v="1957" actId="20577"/>
          <ac:spMkLst>
            <pc:docMk/>
            <pc:sldMk cId="3865605948" sldId="269"/>
            <ac:spMk id="3" creationId="{373827F3-F386-AA4E-80ED-D86DEF8C158D}"/>
          </ac:spMkLst>
        </pc:spChg>
        <pc:picChg chg="add mod">
          <ac:chgData name="Marcus Elliott" userId="e307c984a2ce0274" providerId="Windows Live" clId="Web-{D2308F30-4935-47E3-8A8A-04BD9D6FCB6D}" dt="2023-11-08T08:34:49.082" v="1894" actId="1076"/>
          <ac:picMkLst>
            <pc:docMk/>
            <pc:sldMk cId="3865605948" sldId="269"/>
            <ac:picMk id="2" creationId="{E5518561-7C87-D1D5-FBF4-02885FCFBD35}"/>
          </ac:picMkLst>
        </pc:picChg>
      </pc:sldChg>
      <pc:sldChg chg="modSp">
        <pc:chgData name="Marcus Elliott" userId="e307c984a2ce0274" providerId="Windows Live" clId="Web-{D2308F30-4935-47E3-8A8A-04BD9D6FCB6D}" dt="2023-11-08T07:30:53.865" v="1660" actId="20577"/>
        <pc:sldMkLst>
          <pc:docMk/>
          <pc:sldMk cId="148114319" sldId="276"/>
        </pc:sldMkLst>
        <pc:spChg chg="mod">
          <ac:chgData name="Marcus Elliott" userId="e307c984a2ce0274" providerId="Windows Live" clId="Web-{D2308F30-4935-47E3-8A8A-04BD9D6FCB6D}" dt="2023-11-08T07:30:53.865" v="1660" actId="20577"/>
          <ac:spMkLst>
            <pc:docMk/>
            <pc:sldMk cId="148114319" sldId="276"/>
            <ac:spMk id="5" creationId="{1B07C49E-AFFC-EC46-8930-E4D428F5F943}"/>
          </ac:spMkLst>
        </pc:spChg>
      </pc:sldChg>
      <pc:sldChg chg="modSp">
        <pc:chgData name="Marcus Elliott" userId="e307c984a2ce0274" providerId="Windows Live" clId="Web-{D2308F30-4935-47E3-8A8A-04BD9D6FCB6D}" dt="2023-11-08T08:33:13.732" v="1892" actId="20577"/>
        <pc:sldMkLst>
          <pc:docMk/>
          <pc:sldMk cId="1813711241" sldId="293"/>
        </pc:sldMkLst>
        <pc:spChg chg="mod">
          <ac:chgData name="Marcus Elliott" userId="e307c984a2ce0274" providerId="Windows Live" clId="Web-{D2308F30-4935-47E3-8A8A-04BD9D6FCB6D}" dt="2023-11-08T08:33:13.732" v="1892" actId="20577"/>
          <ac:spMkLst>
            <pc:docMk/>
            <pc:sldMk cId="1813711241" sldId="293"/>
            <ac:spMk id="5" creationId="{1B07C49E-AFFC-EC46-8930-E4D428F5F943}"/>
          </ac:spMkLst>
        </pc:spChg>
      </pc:sldChg>
      <pc:sldChg chg="addSp delSp modSp">
        <pc:chgData name="Marcus Elliott" userId="e307c984a2ce0274" providerId="Windows Live" clId="Web-{D2308F30-4935-47E3-8A8A-04BD9D6FCB6D}" dt="2023-11-08T03:55:09.619" v="274" actId="1076"/>
        <pc:sldMkLst>
          <pc:docMk/>
          <pc:sldMk cId="280316088" sldId="299"/>
        </pc:sldMkLst>
        <pc:spChg chg="del mod">
          <ac:chgData name="Marcus Elliott" userId="e307c984a2ce0274" providerId="Windows Live" clId="Web-{D2308F30-4935-47E3-8A8A-04BD9D6FCB6D}" dt="2023-11-08T02:51:31.777" v="71"/>
          <ac:spMkLst>
            <pc:docMk/>
            <pc:sldMk cId="280316088" sldId="299"/>
            <ac:spMk id="3" creationId="{AB0AB2AC-B7E6-6849-9AE9-697369407F8F}"/>
          </ac:spMkLst>
        </pc:spChg>
        <pc:spChg chg="add del">
          <ac:chgData name="Marcus Elliott" userId="e307c984a2ce0274" providerId="Windows Live" clId="Web-{D2308F30-4935-47E3-8A8A-04BD9D6FCB6D}" dt="2023-11-08T02:51:15.620" v="67"/>
          <ac:spMkLst>
            <pc:docMk/>
            <pc:sldMk cId="280316088" sldId="299"/>
            <ac:spMk id="5" creationId="{72E5A81E-EFBE-192F-D3B0-8667C8D69972}"/>
          </ac:spMkLst>
        </pc:spChg>
        <pc:spChg chg="add mod">
          <ac:chgData name="Marcus Elliott" userId="e307c984a2ce0274" providerId="Windows Live" clId="Web-{D2308F30-4935-47E3-8A8A-04BD9D6FCB6D}" dt="2023-11-08T03:55:09.619" v="274" actId="1076"/>
          <ac:spMkLst>
            <pc:docMk/>
            <pc:sldMk cId="280316088" sldId="299"/>
            <ac:spMk id="7" creationId="{485D1812-51CB-7898-4DF6-11EFDF8CA38D}"/>
          </ac:spMkLst>
        </pc:spChg>
        <pc:picChg chg="add mod">
          <ac:chgData name="Marcus Elliott" userId="e307c984a2ce0274" providerId="Windows Live" clId="Web-{D2308F30-4935-47E3-8A8A-04BD9D6FCB6D}" dt="2023-11-08T03:54:12.431" v="260" actId="1076"/>
          <ac:picMkLst>
            <pc:docMk/>
            <pc:sldMk cId="280316088" sldId="299"/>
            <ac:picMk id="2" creationId="{F1E88990-08FE-7BAE-7BED-B943CEB14D27}"/>
          </ac:picMkLst>
        </pc:picChg>
        <pc:picChg chg="add mod">
          <ac:chgData name="Marcus Elliott" userId="e307c984a2ce0274" providerId="Windows Live" clId="Web-{D2308F30-4935-47E3-8A8A-04BD9D6FCB6D}" dt="2023-11-08T03:54:13.806" v="261" actId="1076"/>
          <ac:picMkLst>
            <pc:docMk/>
            <pc:sldMk cId="280316088" sldId="299"/>
            <ac:picMk id="3" creationId="{12B0BC29-30EE-D827-FBED-06C42F4D4FBF}"/>
          </ac:picMkLst>
        </pc:picChg>
        <pc:picChg chg="add mod">
          <ac:chgData name="Marcus Elliott" userId="e307c984a2ce0274" providerId="Windows Live" clId="Web-{D2308F30-4935-47E3-8A8A-04BD9D6FCB6D}" dt="2023-11-08T03:54:19.743" v="264" actId="1076"/>
          <ac:picMkLst>
            <pc:docMk/>
            <pc:sldMk cId="280316088" sldId="299"/>
            <ac:picMk id="5" creationId="{85A30B8D-56D4-C34B-4140-258951D40E33}"/>
          </ac:picMkLst>
        </pc:picChg>
        <pc:picChg chg="add mod">
          <ac:chgData name="Marcus Elliott" userId="e307c984a2ce0274" providerId="Windows Live" clId="Web-{D2308F30-4935-47E3-8A8A-04BD9D6FCB6D}" dt="2023-11-08T03:54:18.337" v="263" actId="1076"/>
          <ac:picMkLst>
            <pc:docMk/>
            <pc:sldMk cId="280316088" sldId="299"/>
            <ac:picMk id="8" creationId="{79EB0FE3-0848-5603-78E3-FC5EC51E9FBF}"/>
          </ac:picMkLst>
        </pc:picChg>
      </pc:sldChg>
      <pc:sldChg chg="addSp delSp modSp ord">
        <pc:chgData name="Marcus Elliott" userId="e307c984a2ce0274" providerId="Windows Live" clId="Web-{D2308F30-4935-47E3-8A8A-04BD9D6FCB6D}" dt="2023-11-08T05:35:39.789" v="465" actId="1076"/>
        <pc:sldMkLst>
          <pc:docMk/>
          <pc:sldMk cId="1385553969" sldId="302"/>
        </pc:sldMkLst>
        <pc:spChg chg="del mod">
          <ac:chgData name="Marcus Elliott" userId="e307c984a2ce0274" providerId="Windows Live" clId="Web-{D2308F30-4935-47E3-8A8A-04BD9D6FCB6D}" dt="2023-11-08T03:55:23.620" v="277"/>
          <ac:spMkLst>
            <pc:docMk/>
            <pc:sldMk cId="1385553969" sldId="302"/>
            <ac:spMk id="2" creationId="{8B78C759-C687-440F-8CAE-D3071F1AB630}"/>
          </ac:spMkLst>
        </pc:spChg>
        <pc:spChg chg="mod">
          <ac:chgData name="Marcus Elliott" userId="e307c984a2ce0274" providerId="Windows Live" clId="Web-{D2308F30-4935-47E3-8A8A-04BD9D6FCB6D}" dt="2023-11-08T05:35:39.789" v="465" actId="1076"/>
          <ac:spMkLst>
            <pc:docMk/>
            <pc:sldMk cId="1385553969" sldId="302"/>
            <ac:spMk id="3" creationId="{AB0AB2AC-B7E6-6849-9AE9-697369407F8F}"/>
          </ac:spMkLst>
        </pc:spChg>
        <pc:picChg chg="add mod">
          <ac:chgData name="Marcus Elliott" userId="e307c984a2ce0274" providerId="Windows Live" clId="Web-{D2308F30-4935-47E3-8A8A-04BD9D6FCB6D}" dt="2023-11-08T05:33:25.453" v="422" actId="1076"/>
          <ac:picMkLst>
            <pc:docMk/>
            <pc:sldMk cId="1385553969" sldId="302"/>
            <ac:picMk id="2" creationId="{0F0FF5B9-AEFA-A1D5-F035-BA8A808D11D5}"/>
          </ac:picMkLst>
        </pc:picChg>
        <pc:picChg chg="add mod">
          <ac:chgData name="Marcus Elliott" userId="e307c984a2ce0274" providerId="Windows Live" clId="Web-{D2308F30-4935-47E3-8A8A-04BD9D6FCB6D}" dt="2023-11-08T05:33:26.610" v="423" actId="1076"/>
          <ac:picMkLst>
            <pc:docMk/>
            <pc:sldMk cId="1385553969" sldId="302"/>
            <ac:picMk id="5" creationId="{4B92AC53-5195-457D-C529-FDF051F275A9}"/>
          </ac:picMkLst>
        </pc:picChg>
        <pc:picChg chg="add mod">
          <ac:chgData name="Marcus Elliott" userId="e307c984a2ce0274" providerId="Windows Live" clId="Web-{D2308F30-4935-47E3-8A8A-04BD9D6FCB6D}" dt="2023-11-08T05:33:27.703" v="424" actId="1076"/>
          <ac:picMkLst>
            <pc:docMk/>
            <pc:sldMk cId="1385553969" sldId="302"/>
            <ac:picMk id="7" creationId="{9193C31E-08D7-05CC-4AD1-D31034BC13B4}"/>
          </ac:picMkLst>
        </pc:picChg>
        <pc:picChg chg="add mod">
          <ac:chgData name="Marcus Elliott" userId="e307c984a2ce0274" providerId="Windows Live" clId="Web-{D2308F30-4935-47E3-8A8A-04BD9D6FCB6D}" dt="2023-11-08T05:33:28.656" v="425" actId="1076"/>
          <ac:picMkLst>
            <pc:docMk/>
            <pc:sldMk cId="1385553969" sldId="302"/>
            <ac:picMk id="8" creationId="{41ADD113-622D-7706-3A27-C039A7815ABC}"/>
          </ac:picMkLst>
        </pc:picChg>
        <pc:picChg chg="add mod">
          <ac:chgData name="Marcus Elliott" userId="e307c984a2ce0274" providerId="Windows Live" clId="Web-{D2308F30-4935-47E3-8A8A-04BD9D6FCB6D}" dt="2023-11-08T05:34:27.988" v="457" actId="1076"/>
          <ac:picMkLst>
            <pc:docMk/>
            <pc:sldMk cId="1385553969" sldId="302"/>
            <ac:picMk id="9" creationId="{AB581D3B-0EC3-D7A8-5116-51070B1ED513}"/>
          </ac:picMkLst>
        </pc:picChg>
      </pc:sldChg>
      <pc:sldChg chg="modSp">
        <pc:chgData name="Marcus Elliott" userId="e307c984a2ce0274" providerId="Windows Live" clId="Web-{D2308F30-4935-47E3-8A8A-04BD9D6FCB6D}" dt="2023-11-08T08:15:35.012" v="1666" actId="20577"/>
        <pc:sldMkLst>
          <pc:docMk/>
          <pc:sldMk cId="334532777" sldId="303"/>
        </pc:sldMkLst>
        <pc:spChg chg="mod">
          <ac:chgData name="Marcus Elliott" userId="e307c984a2ce0274" providerId="Windows Live" clId="Web-{D2308F30-4935-47E3-8A8A-04BD9D6FCB6D}" dt="2023-11-08T08:15:35.012" v="1666" actId="20577"/>
          <ac:spMkLst>
            <pc:docMk/>
            <pc:sldMk cId="334532777" sldId="303"/>
            <ac:spMk id="5" creationId="{1B07C49E-AFFC-EC46-8930-E4D428F5F943}"/>
          </ac:spMkLst>
        </pc:spChg>
      </pc:sldChg>
      <pc:sldChg chg="addSp delSp modSp add replId">
        <pc:chgData name="Marcus Elliott" userId="e307c984a2ce0274" providerId="Windows Live" clId="Web-{D2308F30-4935-47E3-8A8A-04BD9D6FCB6D}" dt="2023-11-08T06:13:17.981" v="808" actId="20577"/>
        <pc:sldMkLst>
          <pc:docMk/>
          <pc:sldMk cId="4189570539" sldId="333"/>
        </pc:sldMkLst>
        <pc:spChg chg="mod">
          <ac:chgData name="Marcus Elliott" userId="e307c984a2ce0274" providerId="Windows Live" clId="Web-{D2308F30-4935-47E3-8A8A-04BD9D6FCB6D}" dt="2023-11-08T06:13:17.981" v="808" actId="20577"/>
          <ac:spMkLst>
            <pc:docMk/>
            <pc:sldMk cId="4189570539" sldId="333"/>
            <ac:spMk id="5" creationId="{1B07C49E-AFFC-EC46-8930-E4D428F5F943}"/>
          </ac:spMkLst>
        </pc:spChg>
        <pc:picChg chg="add mod">
          <ac:chgData name="Marcus Elliott" userId="e307c984a2ce0274" providerId="Windows Live" clId="Web-{D2308F30-4935-47E3-8A8A-04BD9D6FCB6D}" dt="2023-11-08T06:02:38.058" v="684" actId="1076"/>
          <ac:picMkLst>
            <pc:docMk/>
            <pc:sldMk cId="4189570539" sldId="333"/>
            <ac:picMk id="2" creationId="{D950C2FE-AB9B-2949-52FD-9F62819EF3BD}"/>
          </ac:picMkLst>
        </pc:picChg>
        <pc:picChg chg="del">
          <ac:chgData name="Marcus Elliott" userId="e307c984a2ce0274" providerId="Windows Live" clId="Web-{D2308F30-4935-47E3-8A8A-04BD9D6FCB6D}" dt="2023-11-08T06:02:16.886" v="682"/>
          <ac:picMkLst>
            <pc:docMk/>
            <pc:sldMk cId="4189570539" sldId="333"/>
            <ac:picMk id="3" creationId="{6702FB46-245C-CB03-7028-832B749F1C2A}"/>
          </ac:picMkLst>
        </pc:picChg>
        <pc:picChg chg="del">
          <ac:chgData name="Marcus Elliott" userId="e307c984a2ce0274" providerId="Windows Live" clId="Web-{D2308F30-4935-47E3-8A8A-04BD9D6FCB6D}" dt="2023-11-08T06:02:14.198" v="680"/>
          <ac:picMkLst>
            <pc:docMk/>
            <pc:sldMk cId="4189570539" sldId="333"/>
            <ac:picMk id="6" creationId="{53DC197F-3180-03BF-D431-FA88FD45781A}"/>
          </ac:picMkLst>
        </pc:picChg>
        <pc:picChg chg="del">
          <ac:chgData name="Marcus Elliott" userId="e307c984a2ce0274" providerId="Windows Live" clId="Web-{D2308F30-4935-47E3-8A8A-04BD9D6FCB6D}" dt="2023-11-08T06:02:15.245" v="681"/>
          <ac:picMkLst>
            <pc:docMk/>
            <pc:sldMk cId="4189570539" sldId="333"/>
            <ac:picMk id="7" creationId="{8DD39547-52ED-5B55-4174-06DB385C811C}"/>
          </ac:picMkLst>
        </pc:picChg>
        <pc:picChg chg="add mod">
          <ac:chgData name="Marcus Elliott" userId="e307c984a2ce0274" providerId="Windows Live" clId="Web-{D2308F30-4935-47E3-8A8A-04BD9D6FCB6D}" dt="2023-11-08T06:02:55.933" v="686" actId="1076"/>
          <ac:picMkLst>
            <pc:docMk/>
            <pc:sldMk cId="4189570539" sldId="333"/>
            <ac:picMk id="9" creationId="{AA4D81D9-4591-D0E9-7EF3-B6EF55A00384}"/>
          </ac:picMkLst>
        </pc:picChg>
        <pc:picChg chg="add mod">
          <ac:chgData name="Marcus Elliott" userId="e307c984a2ce0274" providerId="Windows Live" clId="Web-{D2308F30-4935-47E3-8A8A-04BD9D6FCB6D}" dt="2023-11-08T06:03:39.685" v="690" actId="1076"/>
          <ac:picMkLst>
            <pc:docMk/>
            <pc:sldMk cId="4189570539" sldId="333"/>
            <ac:picMk id="10" creationId="{A9784F5D-0B74-3CA9-A8A1-34DB1DD9C836}"/>
          </ac:picMkLst>
        </pc:picChg>
        <pc:picChg chg="add mod">
          <ac:chgData name="Marcus Elliott" userId="e307c984a2ce0274" providerId="Windows Live" clId="Web-{D2308F30-4935-47E3-8A8A-04BD9D6FCB6D}" dt="2023-11-08T06:03:37.888" v="689" actId="1076"/>
          <ac:picMkLst>
            <pc:docMk/>
            <pc:sldMk cId="4189570539" sldId="333"/>
            <ac:picMk id="11" creationId="{BE411505-017E-A7E3-FD35-A8EE7F8369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A8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usfelliott/Applied_Data_Science_Capstone/blob/main/DataViz.ipynb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usfelliott/Applied_Data_Science_Capstone/blob/main/SQL.ipyn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usfelliott/Applied_Data_Science_Capstone/blob/main/Site%20Location.ipynb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usfelliott/Applied_Data_Science_Capstone/blob/main/spacex_launch_dash.p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usfelliott/Applied_Data_Science_Capstone/blob/main/API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github.com/marcusfelliott/Applied_Data_Science_Capstone/blob/main/Webscraping.ipyn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rcusfelliott/Applied_Data_Science_Capstone/blob/main/Data%20Wrangling.ipyn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arcusfelliott/Applied_Data_Science_Capstone/blob/main/Data%20Wrangling.ipyn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6AF9D-A911-994B-90EA-013D4CDA5604}"/>
              </a:ext>
            </a:extLst>
          </p:cNvPr>
          <p:cNvSpPr txBox="1"/>
          <p:nvPr/>
        </p:nvSpPr>
        <p:spPr>
          <a:xfrm>
            <a:off x="888546" y="4568734"/>
            <a:ext cx="251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ptos Serif"/>
                <a:ea typeface="SF Pro" pitchFamily="2" charset="0"/>
                <a:cs typeface="SF Pro" pitchFamily="2" charset="0"/>
              </a:rPr>
              <a:t>Marcus Elliott</a:t>
            </a:r>
          </a:p>
          <a:p>
            <a:r>
              <a:rPr lang="en-US" dirty="0">
                <a:solidFill>
                  <a:schemeClr val="bg2"/>
                </a:solidFill>
                <a:latin typeface="Aptos Serif"/>
                <a:ea typeface="SF Pro" pitchFamily="2" charset="0"/>
                <a:cs typeface="SF Pro" pitchFamily="2" charset="0"/>
              </a:rPr>
              <a:t>07 November 2023</a:t>
            </a:r>
          </a:p>
        </p:txBody>
      </p:sp>
      <p:pic>
        <p:nvPicPr>
          <p:cNvPr id="2" name="Picture 2" descr="IBM Skills Network Logo - Horizontal-noai copy.png">
            <a:extLst>
              <a:ext uri="{FF2B5EF4-FFF2-40B4-BE49-F238E27FC236}">
                <a16:creationId xmlns:a16="http://schemas.microsoft.com/office/drawing/2014/main" id="{4F94DBE5-2DCC-401E-95AA-12E04A97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0" y="676828"/>
            <a:ext cx="2104103" cy="629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191EC-C667-0080-1851-5CE31EAD58D0}"/>
              </a:ext>
            </a:extLst>
          </p:cNvPr>
          <p:cNvSpPr txBox="1"/>
          <p:nvPr/>
        </p:nvSpPr>
        <p:spPr>
          <a:xfrm>
            <a:off x="891152" y="2518475"/>
            <a:ext cx="46753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ptos Serif"/>
                <a:cs typeface="Calibri"/>
              </a:rPr>
              <a:t>Capstone Project</a:t>
            </a:r>
            <a:endParaRPr lang="en-GB" sz="4000" b="1">
              <a:solidFill>
                <a:schemeClr val="bg1"/>
              </a:solidFill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776116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Scatter Charts</a:t>
            </a:r>
            <a:endParaRPr lang="en-US">
              <a:solidFill>
                <a:schemeClr val="bg1"/>
              </a:solidFill>
              <a:latin typeface="Aptos Serif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Flight number and payload mass</a:t>
            </a:r>
          </a:p>
          <a:p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Launch site and flight number</a:t>
            </a:r>
          </a:p>
          <a:p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Launch site and payload mass</a:t>
            </a:r>
          </a:p>
          <a:p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Flight number and orbit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Bar Chart</a:t>
            </a:r>
          </a:p>
          <a:p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Class and orbit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Line Chart</a:t>
            </a:r>
          </a:p>
          <a:p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</a:rPr>
              <a:t>Class and year</a:t>
            </a:r>
          </a:p>
          <a:p>
            <a:endParaRPr lang="en-US" sz="1600" dirty="0">
              <a:solidFill>
                <a:schemeClr val="bg1"/>
              </a:solidFill>
              <a:latin typeface="Aptos Serif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EDA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454883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Displayed the unique names of the launch sites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Displayed 5 records where the launch site begins with CCA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Got the total payload mass launched by NASA (CRS)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Displayed the average payload mass carried by booster version F9 v1.1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Found the date the first successful landing outcome on a ground pad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Listed the names of the boosters that had success on the drone ship and had a payload mass between 4000 and 6000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Listed the total successful and unsuccessful missions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Listed the names of the booster versions that carried the maximum payload mass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Listed the mission details for the months in the year 2015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Ranked the landing outcomes in descending order between the dates </a:t>
            </a:r>
            <a:r>
              <a:rPr lang="en-US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2010-06-04 and 2017-03-20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Aptos Serif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600" dirty="0">
              <a:solidFill>
                <a:schemeClr val="bg1"/>
              </a:solidFill>
              <a:latin typeface="Aptos Serif"/>
              <a:ea typeface="+mn-lt"/>
              <a:cs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405FDA-CB27-4506-BA80-B7DD00CB25C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EDA with SQL</a:t>
            </a:r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73120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Created a circle using </a:t>
            </a:r>
            <a:r>
              <a:rPr lang="en-US" sz="1400" err="1">
                <a:solidFill>
                  <a:schemeClr val="bg1"/>
                </a:solidFill>
                <a:latin typeface="Aptos Serif"/>
                <a:cs typeface="Aptos Serif"/>
              </a:rPr>
              <a:t>folium.Circle</a:t>
            </a: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() to show where the NASA Johnson Space Center is located with a popup label.</a:t>
            </a:r>
            <a:endParaRPr lang="en-US">
              <a:solidFill>
                <a:schemeClr val="bg1"/>
              </a:solidFill>
              <a:latin typeface="Aptos Serif"/>
              <a:ea typeface="Calibri" panose="020F0502020204030204"/>
              <a:cs typeface="Aptos Serif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Used </a:t>
            </a:r>
            <a:r>
              <a:rPr lang="en-US" sz="1400" err="1">
                <a:solidFill>
                  <a:schemeClr val="bg1"/>
                </a:solidFill>
                <a:latin typeface="Aptos Serif"/>
                <a:cs typeface="Aptos Serif"/>
              </a:rPr>
              <a:t>folium.Marker</a:t>
            </a: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() to show each launch site on the map.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Created </a:t>
            </a:r>
            <a:r>
              <a:rPr lang="en-US" sz="1400" err="1">
                <a:solidFill>
                  <a:schemeClr val="bg1"/>
                </a:solidFill>
                <a:latin typeface="Aptos Serif"/>
                <a:cs typeface="Aptos Serif"/>
              </a:rPr>
              <a:t>coloured</a:t>
            </a: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 launch markers to show the outcome of a launch.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Used </a:t>
            </a:r>
            <a:r>
              <a:rPr lang="en-US" sz="1400" err="1">
                <a:solidFill>
                  <a:schemeClr val="bg1"/>
                </a:solidFill>
                <a:latin typeface="Aptos Serif"/>
                <a:cs typeface="Aptos Serif"/>
              </a:rPr>
              <a:t>MarkerCluster</a:t>
            </a: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() to cluster the launches on the map for ease of </a:t>
            </a:r>
            <a:r>
              <a:rPr lang="en-US" sz="1400" err="1">
                <a:solidFill>
                  <a:schemeClr val="bg1"/>
                </a:solidFill>
                <a:latin typeface="Aptos Serif"/>
                <a:cs typeface="Aptos Serif"/>
              </a:rPr>
              <a:t>naviagtion</a:t>
            </a: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Used Polyline to calculate and show the distance between a launch site and coastline point, city, railway etc.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dirty="0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Build an Interactive Map with Folium</a:t>
            </a:r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Created a pie chart to show the successful launch count for each site. Each launch site can be selected for an in depth view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ea typeface="Calibri" panose="020F0502020204030204"/>
                <a:cs typeface="Calibri" panose="020F0502020204030204"/>
              </a:rPr>
              <a:t>Created a scatter chart to show the correlation between payload and launch success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ea typeface="Calibri" panose="020F0502020204030204"/>
                <a:cs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200" dirty="0">
              <a:solidFill>
                <a:schemeClr val="bg1"/>
              </a:solidFill>
              <a:latin typeface="Aptos Serif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1600" dirty="0">
              <a:solidFill>
                <a:schemeClr val="bg1"/>
              </a:solidFill>
              <a:latin typeface="Aptos Serif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9FC08B-7D2E-43A5-A528-821DCDCCCC8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Build a Dashboard with </a:t>
            </a:r>
            <a:r>
              <a:rPr lang="en-US" b="1" err="1">
                <a:solidFill>
                  <a:schemeClr val="bg1"/>
                </a:solidFill>
                <a:latin typeface="Aptos Serif"/>
              </a:rPr>
              <a:t>Plotly</a:t>
            </a:r>
            <a:r>
              <a:rPr lang="en-US" b="1" dirty="0">
                <a:solidFill>
                  <a:schemeClr val="bg1"/>
                </a:solidFill>
                <a:latin typeface="Aptos Serif"/>
              </a:rPr>
              <a:t> Dash</a:t>
            </a:r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423691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Model Development</a:t>
            </a:r>
            <a:endParaRPr lang="en-US" sz="2000">
              <a:solidFill>
                <a:schemeClr val="bg1"/>
              </a:solidFill>
              <a:latin typeface="Aptos Serif"/>
              <a:ea typeface="Calibri"/>
              <a:cs typeface="Aptos Serif"/>
            </a:endParaRPr>
          </a:p>
          <a:p>
            <a:pPr marL="285750" indent="-285750"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Loaded the data frame and </a:t>
            </a:r>
            <a:r>
              <a:rPr lang="en-GB" sz="2000" dirty="0">
                <a:solidFill>
                  <a:schemeClr val="bg1"/>
                </a:solidFill>
                <a:latin typeface="Aptos Serif"/>
                <a:cs typeface="Aptos Serif"/>
              </a:rPr>
              <a:t>standardised </a:t>
            </a: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it</a:t>
            </a:r>
          </a:p>
          <a:p>
            <a:pPr marL="285750" indent="-285750"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Split the data into training and test data sets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Model Evaluation</a:t>
            </a:r>
          </a:p>
          <a:p>
            <a:pPr marL="285750" indent="-285750"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Used a confusion matrix to determine the accuracy of each model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Finding the best model</a:t>
            </a:r>
          </a:p>
          <a:p>
            <a:pPr marL="285750" indent="-285750"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bg1"/>
                </a:solidFill>
                <a:latin typeface="Aptos Serif"/>
                <a:cs typeface="Aptos Serif"/>
              </a:rPr>
              <a:t>Used a box plot to determine the best score and accuracy score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857EDD-A3A7-434D-B8D5-401E872498D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Predictive Analysis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841125" y="1807337"/>
            <a:ext cx="7068725" cy="1621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Exploratory data analysis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Interactive analytics demo in screenshots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Predictive analysis results</a:t>
            </a:r>
          </a:p>
          <a:p>
            <a:pPr lvl="1"/>
            <a:endParaRPr lang="en-US" sz="1800" dirty="0">
              <a:solidFill>
                <a:schemeClr val="bg1"/>
              </a:solidFill>
              <a:latin typeface="Aptos Serif"/>
              <a:cs typeface="Aptos Serif"/>
            </a:endParaRPr>
          </a:p>
          <a:p>
            <a:pPr marL="457200" lvl="1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0F9542-6794-4F57-BB45-868D94AD06B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64973" y="2057400"/>
            <a:ext cx="3932238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Shows that site CCAFS SLC 40 has had the most launches, with them becoming more successful over time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This trend continues for site VAFB SLC 4E, however it has had fewer launches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Trend continues for site KSC LC 39A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Flight Number vs. Launch Site</a:t>
            </a:r>
          </a:p>
        </p:txBody>
      </p:sp>
      <p:pic>
        <p:nvPicPr>
          <p:cNvPr id="2" name="Picture 1" descr="A graph of flight number&#10;&#10;Description automatically generated">
            <a:extLst>
              <a:ext uri="{FF2B5EF4-FFF2-40B4-BE49-F238E27FC236}">
                <a16:creationId xmlns:a16="http://schemas.microsoft.com/office/drawing/2014/main" id="{E5518561-7C87-D1D5-FBF4-02885FCF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11" y="1744227"/>
            <a:ext cx="5043432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Payload vs. Launch Site</a:t>
            </a:r>
          </a:p>
        </p:txBody>
      </p:sp>
      <p:pic>
        <p:nvPicPr>
          <p:cNvPr id="2" name="Picture 1" descr="A graph with numbers and dots&#10;&#10;Description automatically generated">
            <a:extLst>
              <a:ext uri="{FF2B5EF4-FFF2-40B4-BE49-F238E27FC236}">
                <a16:creationId xmlns:a16="http://schemas.microsoft.com/office/drawing/2014/main" id="{6D38252F-AAC6-0823-9F68-03BBF28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90" y="1708779"/>
            <a:ext cx="6096000" cy="3944471"/>
          </a:xfrm>
          <a:prstGeom prst="round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98BC25-7B84-4EF1-E68B-EA4E2CB7F4F6}"/>
              </a:ext>
            </a:extLst>
          </p:cNvPr>
          <p:cNvSpPr txBox="1">
            <a:spLocks/>
          </p:cNvSpPr>
          <p:nvPr/>
        </p:nvSpPr>
        <p:spPr>
          <a:xfrm>
            <a:off x="864973" y="2057400"/>
            <a:ext cx="3932238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This shows a trend for all sites that as the payload mass increases, so does the amount of failed launches</a:t>
            </a:r>
          </a:p>
        </p:txBody>
      </p:sp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82114"/>
            <a:ext cx="3932238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This bar chart shows that the orbit types ES-L1, GEO, HEO and SSO have been the most successful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811A61-F7FB-4B19-9ED1-E0E2554A5BE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Success Rate vs. Orbit Type</a:t>
            </a:r>
          </a:p>
        </p:txBody>
      </p: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D447196-DF22-AF7D-9605-727C26ED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80" y="1778876"/>
            <a:ext cx="5651992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6"/>
            <a:ext cx="3932238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This chart shows that in LEO the failures occurred in the first few flights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CA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Flight Number vs. Orbit Type</a:t>
            </a:r>
          </a:p>
        </p:txBody>
      </p:sp>
      <p:pic>
        <p:nvPicPr>
          <p:cNvPr id="2" name="Picture 1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151BF73E-651A-644B-E69A-974680A8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0" y="1581807"/>
            <a:ext cx="5782962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5167086" cy="33208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57400"/>
            <a:ext cx="3932238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This chart shows success when there is a heavier payload at PO, LEO and ISS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Payload vs. Orbit Type</a:t>
            </a:r>
          </a:p>
        </p:txBody>
      </p:sp>
      <p:pic>
        <p:nvPicPr>
          <p:cNvPr id="2" name="Picture 1" descr="A graph with numbers and dots&#10;&#10;Description automatically generated">
            <a:extLst>
              <a:ext uri="{FF2B5EF4-FFF2-40B4-BE49-F238E27FC236}">
                <a16:creationId xmlns:a16="http://schemas.microsoft.com/office/drawing/2014/main" id="{969A7F65-F62E-7020-55AB-024F32E5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535" y="1739462"/>
            <a:ext cx="5826999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7"/>
            <a:ext cx="3932238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 dirty="0">
                <a:solidFill>
                  <a:schemeClr val="bg1"/>
                </a:solidFill>
                <a:latin typeface="Aptos Serif"/>
                <a:cs typeface="Aptos Serif"/>
              </a:rPr>
              <a:t>This chart shows launches have been more successful over time, bar a plip in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Launch Success Yearly Trend</a:t>
            </a:r>
          </a:p>
        </p:txBody>
      </p:sp>
      <p:pic>
        <p:nvPicPr>
          <p:cNvPr id="2" name="Picture 1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21DA503B-746C-699B-3591-94993E81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32" y="1591970"/>
            <a:ext cx="5689484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03C2CB6A-6AE6-D624-4783-97AD130F25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079084" y="3282971"/>
            <a:ext cx="1181100" cy="1362075"/>
          </a:xfrm>
          <a:prstGeom prst="round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All Launch Site Names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9287F-E839-DCC1-D7EF-3995F4CA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090" y="2138363"/>
            <a:ext cx="6810914" cy="568444"/>
          </a:xfrm>
          <a:prstGeom prst="round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19EFDF-F62D-49B0-FF8F-885D4A9E4D84}"/>
              </a:ext>
            </a:extLst>
          </p:cNvPr>
          <p:cNvSpPr txBox="1"/>
          <p:nvPr/>
        </p:nvSpPr>
        <p:spPr>
          <a:xfrm>
            <a:off x="790754" y="2516037"/>
            <a:ext cx="33643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ptos Serif"/>
                <a:ea typeface="Calibri"/>
                <a:cs typeface="Calibri"/>
              </a:rPr>
              <a:t>Used the following SQL query to get the unique launch site names</a:t>
            </a:r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4914797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get the site names beginning with CCA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Launch Site Names Begin with 'CCA'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5EFDBB-E77B-B6FB-15E8-AB25CBBD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00" y="2253929"/>
            <a:ext cx="6613585" cy="22021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321826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find the payload mass from the boosters launched by NASA (CRS)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Total Payload Mass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E9CEA9F-510E-B580-C276-490E60A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51" y="2138003"/>
            <a:ext cx="6019800" cy="1704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267192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find the average payload mass carried by booster F9 v1.1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Average Payload Mass by F9 v1.1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C6B05B3-3FE4-D526-1970-D4D1E5BF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96" y="2283273"/>
            <a:ext cx="6096000" cy="19161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5148606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find the first successful ground landing date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First Successful Ground Landing Date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960C1A-A5F5-4EE6-6496-29AF456E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5" y="2030077"/>
            <a:ext cx="6096000" cy="209027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479259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find the booster versions that successfully landed on a drone ship and had a payload mass between 4000 and 6000 KG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Successful Drone Ship Landing with Payload between 4000 and 6000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3B1687E-0C6F-5F2D-674B-F0D49D44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79" y="1645200"/>
            <a:ext cx="6096000" cy="269674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331891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find the total number of successes and failures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Total Number of Successful and Failure Mission Outcomes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CE0E54F-CE27-6449-2794-18C571CA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20" y="2025335"/>
            <a:ext cx="6096000" cy="22753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335253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list the booster names that have carried the max payload mass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Boosters Carried Maximum Payload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5DC541-B583-83ED-8634-E4BBDFD2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19" y="1597617"/>
            <a:ext cx="5243945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739938" y="1625179"/>
            <a:ext cx="8747543" cy="457839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Summary of methodologies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Data Collection and Wrangling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Visual Analytics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Predictive Analysis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Summary of all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Exploratory Data Analysis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Interactive Dashboard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Predictive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400" dirty="0">
                <a:solidFill>
                  <a:schemeClr val="bg1"/>
                </a:solidFill>
                <a:latin typeface="Aptos Serif"/>
                <a:cs typeface="Aptos Serif"/>
              </a:rPr>
              <a:t>Geospatial </a:t>
            </a:r>
            <a:r>
              <a:rPr lang="en-US" sz="1400">
                <a:solidFill>
                  <a:schemeClr val="bg1"/>
                </a:solidFill>
                <a:latin typeface="Aptos Serif"/>
                <a:cs typeface="Aptos Serif"/>
              </a:rPr>
              <a:t>Analytics</a:t>
            </a:r>
            <a:endParaRPr lang="en-US" sz="1400" dirty="0">
              <a:solidFill>
                <a:schemeClr val="bg1"/>
              </a:solidFill>
              <a:latin typeface="Aptos Serif"/>
              <a:cs typeface="Aptos Serif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9802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414036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query to list the failures when landing on a drone ship in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2015 Launch Records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8B62F4BB-13FF-84FE-01FB-0E3D1CA9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59" y="2779186"/>
            <a:ext cx="6096000" cy="537627"/>
          </a:xfrm>
          <a:prstGeom prst="round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6773E3-CBC3-3DBF-C9DA-5DCAA575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87" y="3719190"/>
            <a:ext cx="2190750" cy="9048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8349" y="1593150"/>
            <a:ext cx="4204946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the following query to rank the landing outcomes between </a:t>
            </a:r>
            <a:r>
              <a:rPr lang="en-US" sz="22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2010-06-04 and 2017-03-20</a:t>
            </a: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Rank Landing Outcomes Between 2010-06-04 and 2017-03-20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6A582C8-3C02-D9C9-C834-FEC6E01A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46" y="2062908"/>
            <a:ext cx="6096000" cy="243513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4833411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Image shows the launch sites on the west coast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Launch Sites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F55531D2-93A8-ABA1-86A7-FE8AE91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4" t="5454" r="6044" b="8182"/>
          <a:stretch/>
        </p:blipFill>
        <p:spPr>
          <a:xfrm>
            <a:off x="6146242" y="1856419"/>
            <a:ext cx="5359128" cy="31809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4180268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This cluster </a:t>
            </a:r>
            <a:r>
              <a:rPr lang="en-GB" sz="2200" dirty="0">
                <a:solidFill>
                  <a:schemeClr val="bg1"/>
                </a:solidFill>
                <a:latin typeface="Aptos Serif"/>
                <a:cs typeface="Aptos Serif"/>
              </a:rPr>
              <a:t>colour</a:t>
            </a: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 codes the successes and failures of each launch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spcBef>
                <a:spcPts val="1400"/>
              </a:spcBef>
            </a:pPr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Successes/Failures Per Site</a:t>
            </a:r>
          </a:p>
        </p:txBody>
      </p:sp>
      <p:pic>
        <p:nvPicPr>
          <p:cNvPr id="2" name="Picture 1" descr="A map with red and white dots&#10;&#10;Description automatically generated">
            <a:extLst>
              <a:ext uri="{FF2B5EF4-FFF2-40B4-BE49-F238E27FC236}">
                <a16:creationId xmlns:a16="http://schemas.microsoft.com/office/drawing/2014/main" id="{FB45FE22-0AB1-2F87-62BA-CACAA297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6" t="5134" r="8516" b="7143"/>
          <a:stretch/>
        </p:blipFill>
        <p:spPr>
          <a:xfrm>
            <a:off x="6096000" y="1971053"/>
            <a:ext cx="5149785" cy="329248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717902"/>
            <a:ext cx="4012220" cy="43148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The map image shows the proximity of the launch site to coastline, railways </a:t>
            </a:r>
            <a:r>
              <a:rPr lang="en-US" sz="2200" err="1">
                <a:solidFill>
                  <a:schemeClr val="bg1"/>
                </a:solidFill>
                <a:latin typeface="Aptos Serif"/>
                <a:cs typeface="Aptos Serif"/>
              </a:rPr>
              <a:t>etc</a:t>
            </a: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C97452-C78A-4701-B8AB-ABFE63D5BED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Proximity of Launch Site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A656C489-B404-0BB8-FED7-240ED82A6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4" t="8204" r="8104" b="9756"/>
          <a:stretch/>
        </p:blipFill>
        <p:spPr>
          <a:xfrm>
            <a:off x="6372330" y="2368076"/>
            <a:ext cx="5107924" cy="309753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3540732" cy="4351338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Replace &lt;Dashboard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Show the screenshot of launch success count for all sites, in a pie chart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Explain the important elements and findings on the screenshot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56A072-47A6-4424-9ABE-F398119040D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Total Success per Site Pie Chart</a:t>
            </a:r>
          </a:p>
        </p:txBody>
      </p:sp>
      <p:pic>
        <p:nvPicPr>
          <p:cNvPr id="2" name="Picture 1" descr="A pie chart with numbers and a graph&#10;&#10;Description automatically generated">
            <a:extLst>
              <a:ext uri="{FF2B5EF4-FFF2-40B4-BE49-F238E27FC236}">
                <a16:creationId xmlns:a16="http://schemas.microsoft.com/office/drawing/2014/main" id="{F0BA8D10-4AAA-FE6C-8B1C-DCEC7E5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6" y="2573319"/>
            <a:ext cx="6096000" cy="28543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4027" y="1825625"/>
            <a:ext cx="3819188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This pie chart shows the percentage of successful launches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F94599-779E-457E-B57B-6063EBF7A84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Total Successful Launches for KSC LC-39A</a:t>
            </a:r>
            <a:endParaRPr lang="en-US" b="1">
              <a:solidFill>
                <a:schemeClr val="bg1"/>
              </a:solidFill>
              <a:latin typeface="Aptos Serif"/>
            </a:endParaRPr>
          </a:p>
        </p:txBody>
      </p:sp>
      <p:pic>
        <p:nvPicPr>
          <p:cNvPr id="2" name="Picture 1" descr="A blue and red pie chart&#10;&#10;Description automatically generated">
            <a:extLst>
              <a:ext uri="{FF2B5EF4-FFF2-40B4-BE49-F238E27FC236}">
                <a16:creationId xmlns:a16="http://schemas.microsoft.com/office/drawing/2014/main" id="{4680DBA8-5152-95E5-ADDB-655C3B60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2" y="2592650"/>
            <a:ext cx="6096000" cy="256867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825625"/>
            <a:ext cx="3514794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The following images show payload v success for a payload of 2500 to 5000 kg and 0 to 2500 kg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From this graphic we can see that all boosters have a higher success rate when they have a heavier payload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Correlation Between Payload and Success</a:t>
            </a:r>
            <a:endParaRPr lang="en-US" b="1">
              <a:solidFill>
                <a:schemeClr val="bg1"/>
              </a:solidFill>
              <a:latin typeface="Aptos Serif"/>
            </a:endParaRPr>
          </a:p>
        </p:txBody>
      </p:sp>
      <p:pic>
        <p:nvPicPr>
          <p:cNvPr id="2" name="Picture 1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20A172D5-1438-403B-966B-179A821B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21" y="1360038"/>
            <a:ext cx="6096000" cy="2764650"/>
          </a:xfrm>
          <a:prstGeom prst="roundRect">
            <a:avLst/>
          </a:prstGeom>
        </p:spPr>
      </p:pic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DF89D9C-41A2-9BA2-E8F5-E3DAFF1B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90" y="4170489"/>
            <a:ext cx="6096000" cy="268708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0" y="2082114"/>
            <a:ext cx="4358370" cy="15489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The decision tree algorithm is the most accurate</a:t>
            </a:r>
          </a:p>
          <a:p>
            <a:pPr lvl="1"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  <a:latin typeface="Aptos Serif"/>
                <a:cs typeface="Aptos Serif"/>
              </a:rPr>
              <a:t>The Accuracy Score is 83%</a:t>
            </a:r>
          </a:p>
          <a:p>
            <a:pPr lvl="1">
              <a:lnSpc>
                <a:spcPct val="100000"/>
              </a:lnSpc>
              <a:spcBef>
                <a:spcPts val="1400"/>
              </a:spcBef>
            </a:pPr>
            <a:r>
              <a:rPr lang="en-US" sz="1800" dirty="0">
                <a:solidFill>
                  <a:schemeClr val="bg1"/>
                </a:solidFill>
                <a:latin typeface="Aptos Serif"/>
                <a:cs typeface="Aptos Serif"/>
              </a:rPr>
              <a:t>The Best Score is 90%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Classification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82E63-3066-B6B6-626F-1D37625E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71" y="244834"/>
            <a:ext cx="4455368" cy="2995488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672CC3-A625-70F3-8CC0-1CDE5265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206" y="3339466"/>
            <a:ext cx="4360781" cy="3080658"/>
          </a:xfrm>
          <a:prstGeom prst="roundRect">
            <a:avLst/>
          </a:prstGeom>
        </p:spPr>
      </p:pic>
      <p:pic>
        <p:nvPicPr>
          <p:cNvPr id="6" name="Picture 5" descr="A screenshot of a calculator&#10;&#10;Description automatically generated">
            <a:extLst>
              <a:ext uri="{FF2B5EF4-FFF2-40B4-BE49-F238E27FC236}">
                <a16:creationId xmlns:a16="http://schemas.microsoft.com/office/drawing/2014/main" id="{F20C5541-9995-755B-991D-C6784A79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27" y="4097108"/>
            <a:ext cx="4276725" cy="15716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57400"/>
            <a:ext cx="3209432" cy="381158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This matrix shows that 3 out of the 18 results were classified incorrectly (top right)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The other 15 results were labelled correctly - 3 did not land and 12 did land</a:t>
            </a:r>
            <a:endParaRPr lang="en-US" sz="2200">
              <a:solidFill>
                <a:schemeClr val="bg1"/>
              </a:solidFill>
              <a:latin typeface="Aptos Serif"/>
              <a:cs typeface="Aptos Serif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Confusion Matrix</a:t>
            </a:r>
          </a:p>
        </p:txBody>
      </p:sp>
      <p:pic>
        <p:nvPicPr>
          <p:cNvPr id="2" name="Picture 1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CA84195F-8704-6D3F-2C72-8A089672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71" y="1618309"/>
            <a:ext cx="4815380" cy="411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7" y="2521403"/>
            <a:ext cx="5660840" cy="1898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Using data science tools and processes to determine how often the first stage SpaceX Falcon 9 will land.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This will help determine/predict the total cost of the launch.</a:t>
            </a: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As the number of flights increases, the number of failures decrease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Orbit types GEO, SSO and HEO have the highest success rate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Launches with a heavier payload have an increased chance of success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3C62649-0825-4926-8E2A-2EBCCFE00EC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A2F54-5848-F295-A7E0-D1379A838A6F}"/>
              </a:ext>
            </a:extLst>
          </p:cNvPr>
          <p:cNvSpPr txBox="1"/>
          <p:nvPr/>
        </p:nvSpPr>
        <p:spPr>
          <a:xfrm>
            <a:off x="771645" y="1639746"/>
            <a:ext cx="9731724" cy="4788399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ptos Serif"/>
                <a:cs typeface="Aptos Serif"/>
              </a:rPr>
              <a:t>Data Collection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cs typeface="Aptos Serif"/>
              </a:rPr>
              <a:t>Made a GET request for the SpaceX REST API</a:t>
            </a:r>
          </a:p>
          <a:p>
            <a:r>
              <a:rPr lang="en-GB" sz="24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Data Collection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.</a:t>
            </a:r>
            <a:r>
              <a:rPr lang="en-GB" sz="1600" err="1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fillna</a:t>
            </a: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() to remove NAN values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.</a:t>
            </a:r>
            <a:r>
              <a:rPr lang="en-GB" sz="1600" err="1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value_counts</a:t>
            </a: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() to get the number of launches per site and occurrence of each orbit</a:t>
            </a:r>
          </a:p>
          <a:p>
            <a:r>
              <a:rPr lang="en-GB" sz="24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Exploratory Data Analysis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SQL queries to evaluate the SpaceX dataset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Pandas and Matplotlib to visualise the relationships between variables</a:t>
            </a:r>
          </a:p>
          <a:p>
            <a:r>
              <a:rPr lang="en-GB" sz="20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Interactive Visuals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Folium to provide geospatial information on the launch sites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</a:t>
            </a:r>
            <a:r>
              <a:rPr lang="en-GB" sz="1600" err="1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Plotly</a:t>
            </a: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 Dash to create a dashboard</a:t>
            </a:r>
          </a:p>
          <a:p>
            <a:r>
              <a:rPr lang="en-GB" sz="20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Data Modelling and Evaluation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Used Scikit-Learn to process, split and train the data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Serif"/>
                <a:ea typeface="+mn-lt"/>
                <a:cs typeface="+mn-lt"/>
              </a:rPr>
              <a:t>Created confusion matrices for each classification model</a:t>
            </a:r>
          </a:p>
          <a:p>
            <a:endParaRPr lang="en-GB" sz="2000" dirty="0">
              <a:latin typeface="Abad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66AA34-20EE-4A59-B343-346A8DB5667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Data Collection – SpaceX API</a:t>
            </a: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1E88990-08FE-7BAE-7BED-B943CEB14D2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907" r="4738"/>
          <a:stretch/>
        </p:blipFill>
        <p:spPr>
          <a:xfrm>
            <a:off x="5927048" y="1059345"/>
            <a:ext cx="4475303" cy="1190625"/>
          </a:xfrm>
          <a:prstGeom prst="round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D1812-51CB-7898-4DF6-11EFDF8CA38D}"/>
              </a:ext>
            </a:extLst>
          </p:cNvPr>
          <p:cNvSpPr txBox="1"/>
          <p:nvPr/>
        </p:nvSpPr>
        <p:spPr>
          <a:xfrm>
            <a:off x="770373" y="1532373"/>
            <a:ext cx="384014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ptos Serif"/>
                <a:cs typeface="Calibri"/>
              </a:rPr>
              <a:t>Made a GET response to the SpaceX API.</a:t>
            </a:r>
          </a:p>
          <a:p>
            <a:endParaRPr lang="en-GB" dirty="0">
              <a:solidFill>
                <a:schemeClr val="bg1"/>
              </a:solidFill>
              <a:latin typeface="Aptos Serif"/>
              <a:cs typeface="Calibri"/>
            </a:endParaRPr>
          </a:p>
          <a:p>
            <a:r>
              <a:rPr lang="en-GB" dirty="0">
                <a:solidFill>
                  <a:schemeClr val="bg1"/>
                </a:solidFill>
                <a:latin typeface="Aptos Serif"/>
                <a:cs typeface="Calibri"/>
              </a:rPr>
              <a:t>Converted response to JSON, then to a Pandas </a:t>
            </a:r>
            <a:r>
              <a:rPr lang="en-GB" err="1">
                <a:solidFill>
                  <a:schemeClr val="bg1"/>
                </a:solidFill>
                <a:latin typeface="Aptos Serif"/>
                <a:cs typeface="Calibri"/>
              </a:rPr>
              <a:t>DataFrame</a:t>
            </a:r>
            <a:r>
              <a:rPr lang="en-GB" dirty="0">
                <a:solidFill>
                  <a:schemeClr val="bg1"/>
                </a:solidFill>
                <a:latin typeface="Aptos Serif"/>
                <a:cs typeface="Calibri"/>
              </a:rPr>
              <a:t>.</a:t>
            </a:r>
          </a:p>
          <a:p>
            <a:endParaRPr lang="en-GB" dirty="0">
              <a:solidFill>
                <a:schemeClr val="bg1"/>
              </a:solidFill>
              <a:latin typeface="Aptos Serif"/>
              <a:cs typeface="Calibri"/>
            </a:endParaRPr>
          </a:p>
          <a:p>
            <a:r>
              <a:rPr lang="en-GB" dirty="0">
                <a:solidFill>
                  <a:schemeClr val="bg1"/>
                </a:solidFill>
                <a:latin typeface="Aptos Serif"/>
                <a:cs typeface="Calibri"/>
              </a:rPr>
              <a:t>Defined the lists for the data to be stored in and used these lists as values to create the dataset.</a:t>
            </a:r>
          </a:p>
          <a:p>
            <a:endParaRPr lang="en-GB" dirty="0">
              <a:solidFill>
                <a:schemeClr val="bg1"/>
              </a:solidFill>
              <a:latin typeface="Aptos Serif"/>
              <a:cs typeface="Calibri"/>
            </a:endParaRPr>
          </a:p>
          <a:p>
            <a:r>
              <a:rPr lang="en-GB" dirty="0">
                <a:solidFill>
                  <a:schemeClr val="bg1"/>
                </a:solidFill>
                <a:latin typeface="Aptos Serif"/>
                <a:cs typeface="Calibri"/>
              </a:rPr>
              <a:t>Filtered the data frame to only include Falcon 9 launches.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latin typeface="Aptos Serif"/>
                <a:cs typeface="Calibri"/>
                <a:hlinkClick r:id="rId3"/>
              </a:rPr>
              <a:t>Github</a:t>
            </a:r>
            <a:endParaRPr lang="en-GB">
              <a:latin typeface="Aptos Serif"/>
              <a:cs typeface="Calibri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2B0BC29-30EE-D827-FBED-06C42F4D4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31" y="2299331"/>
            <a:ext cx="3847513" cy="2635015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30B8D-56D4-C34B-4140-258951D40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686" y="5088918"/>
            <a:ext cx="3162300" cy="447675"/>
          </a:xfrm>
          <a:prstGeom prst="round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B0FE3-0848-5603-78E3-FC5EC51E9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678" y="5775349"/>
            <a:ext cx="5895975" cy="4476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22411" y="1491251"/>
            <a:ext cx="3932238" cy="381158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</a:t>
            </a:r>
            <a:r>
              <a:rPr lang="en-US" sz="2200" dirty="0" err="1">
                <a:solidFill>
                  <a:schemeClr val="bg1"/>
                </a:solidFill>
                <a:latin typeface="Aptos Serif"/>
                <a:cs typeface="Aptos Serif"/>
              </a:rPr>
              <a:t>requests.get</a:t>
            </a: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() to request the HTML page from the URL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Created a </a:t>
            </a:r>
            <a:r>
              <a:rPr lang="en-US" sz="2200" dirty="0" err="1">
                <a:solidFill>
                  <a:schemeClr val="bg1"/>
                </a:solidFill>
                <a:latin typeface="Aptos Serif"/>
                <a:cs typeface="Aptos Serif"/>
              </a:rPr>
              <a:t>BeautifulSoup</a:t>
            </a: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 object to find all the tables in the HTML page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Extracted the column header names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Created a dictionary from the column names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Converted the dictionary into a data frame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84506E-0B2F-4BA8-892E-8CE3753AF95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endParaRPr lang="en-US">
              <a:solidFill>
                <a:srgbClr val="1C7DDB"/>
              </a:solidFill>
              <a:latin typeface="Abad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5ABFD-B4D4-43FF-959F-AFAF45B45269}"/>
              </a:ext>
            </a:extLst>
          </p:cNvPr>
          <p:cNvSpPr txBox="1">
            <a:spLocks/>
          </p:cNvSpPr>
          <p:nvPr/>
        </p:nvSpPr>
        <p:spPr>
          <a:xfrm>
            <a:off x="922411" y="6910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Data Collection - Scraping</a:t>
            </a:r>
          </a:p>
        </p:txBody>
      </p:sp>
      <p:pic>
        <p:nvPicPr>
          <p:cNvPr id="2" name="Picture 1" descr="A close-up of a website&#10;&#10;Description automatically generated">
            <a:extLst>
              <a:ext uri="{FF2B5EF4-FFF2-40B4-BE49-F238E27FC236}">
                <a16:creationId xmlns:a16="http://schemas.microsoft.com/office/drawing/2014/main" id="{0F0FF5B9-AEFA-A1D5-F035-BA8A808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975" y="1328095"/>
            <a:ext cx="2790825" cy="628650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2AC53-5195-457D-C529-FDF051F2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230" y="1489251"/>
            <a:ext cx="2752725" cy="295275"/>
          </a:xfrm>
          <a:prstGeom prst="round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93C31E-08D7-05CC-4AD1-D31034BC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370" y="2012249"/>
            <a:ext cx="6096000" cy="1544688"/>
          </a:xfrm>
          <a:prstGeom prst="round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ADD113-622D-7706-3A27-C039A7815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342" y="3639726"/>
            <a:ext cx="3643019" cy="2109141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81D3B-0EC3-D7A8-5116-51070B1ED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851" y="6076485"/>
            <a:ext cx="6096000" cy="30243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196" y="1863255"/>
            <a:ext cx="5325578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Aim was to assign a binary value to the success or failure of a landing.</a:t>
            </a:r>
            <a:endParaRPr lang="en-US">
              <a:solidFill>
                <a:schemeClr val="bg1"/>
              </a:solidFill>
              <a:latin typeface="Aptos Serif"/>
              <a:cs typeface="Aptos Serif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Used .</a:t>
            </a:r>
            <a:r>
              <a:rPr lang="en-US" sz="2200" err="1">
                <a:solidFill>
                  <a:schemeClr val="bg1"/>
                </a:solidFill>
                <a:latin typeface="Aptos Serif"/>
                <a:cs typeface="Aptos Serif"/>
              </a:rPr>
              <a:t>value_counts</a:t>
            </a: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</a:rPr>
              <a:t>() to determine the number of launches per site, number and occurrence of the orbit, and landing outcome per orbit type.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Apto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200" dirty="0">
              <a:solidFill>
                <a:schemeClr val="bg1"/>
              </a:solidFill>
              <a:latin typeface="Aptos Serif"/>
              <a:cs typeface="Aptos Serif"/>
            </a:endParaRP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Data Wrangling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702FB46-245C-CB03-7028-832B749F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84" y="1214731"/>
            <a:ext cx="3476625" cy="1333500"/>
          </a:xfrm>
          <a:prstGeom prst="round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3DC197F-3180-03BF-D431-FA88FD457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220" y="2833158"/>
            <a:ext cx="2238375" cy="2800350"/>
          </a:xfrm>
          <a:prstGeom prst="round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D39547-52ED-5B55-4174-06DB385C8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603" y="2960923"/>
            <a:ext cx="3724275" cy="26765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196" y="1863255"/>
            <a:ext cx="5325578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Created a set of unsuccessful outcomes.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Calibri" panose="020F0502020204030204"/>
              </a:rPr>
              <a:t>Created </a:t>
            </a:r>
            <a:r>
              <a:rPr lang="en-US" sz="2200" err="1">
                <a:solidFill>
                  <a:schemeClr val="bg1"/>
                </a:solidFill>
                <a:latin typeface="Aptos Serif"/>
                <a:cs typeface="Calibri"/>
              </a:rPr>
              <a:t>landing_class</a:t>
            </a:r>
            <a:r>
              <a:rPr lang="en-US" sz="2200" dirty="0">
                <a:solidFill>
                  <a:schemeClr val="bg1"/>
                </a:solidFill>
                <a:latin typeface="Aptos Serif"/>
                <a:cs typeface="Calibri"/>
              </a:rPr>
              <a:t>, where a bad outcome is set to 0, otherwise it is 1.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Calibri"/>
              </a:rPr>
              <a:t>Created a class column to show these results, and exported it as a CSV.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Aptos Serif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ptos Serif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200" dirty="0">
              <a:solidFill>
                <a:schemeClr val="bg1"/>
              </a:solidFill>
              <a:latin typeface="Aptos Serif"/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ptos Serif"/>
              </a:rPr>
              <a:t>Data Wrangling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950C2FE-AB9B-2949-52FD-9F62819E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13" y="1391180"/>
            <a:ext cx="4991100" cy="942975"/>
          </a:xfrm>
          <a:prstGeom prst="round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A4D81D9-4591-D0E9-7EF3-B6EF55A0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50" y="2528358"/>
            <a:ext cx="2943225" cy="1885950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784F5D-0B74-3CA9-A8A1-34DB1DD9C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588" y="4852929"/>
            <a:ext cx="2190750" cy="209550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411505-017E-A7E3-FD35-A8EE7F836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68" y="5350580"/>
            <a:ext cx="3533775" cy="3619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05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1346</Words>
  <Application>Microsoft Office PowerPoint</Application>
  <PresentationFormat>Widescreen</PresentationFormat>
  <Paragraphs>234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YAN Luo</cp:lastModifiedBy>
  <cp:revision>1215</cp:revision>
  <dcterms:created xsi:type="dcterms:W3CDTF">2021-04-29T18:58:34Z</dcterms:created>
  <dcterms:modified xsi:type="dcterms:W3CDTF">2023-11-10T06:56:21Z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