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60" r:id="rId1"/>
  </p:sldMasterIdLst>
  <p:notesMasterIdLst>
    <p:notesMasterId r:id="rId4"/>
  </p:notesMasterIdLst>
  <p:sldIdLst>
    <p:sldId id="429" r:id="rId2"/>
    <p:sldId id="40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h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D1D1D1"/>
    <a:srgbClr val="0070C0"/>
    <a:srgbClr val="E58900"/>
    <a:srgbClr val="EF89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02" autoAdjust="0"/>
  </p:normalViewPr>
  <p:slideViewPr>
    <p:cSldViewPr>
      <p:cViewPr>
        <p:scale>
          <a:sx n="100" d="100"/>
          <a:sy n="100" d="100"/>
        </p:scale>
        <p:origin x="-212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FD30B-AE6D-4FEB-A18A-305A743DD5B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E2EF-F142-49DF-B37C-7915A613C9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dirty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01.10.2013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GfeW</a:t>
            </a:r>
            <a:r>
              <a:rPr lang="de-DE" dirty="0"/>
              <a:t> – Jahrestagung Helmstedt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60082"/>
            <a:ext cx="792088" cy="80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712" y="476672"/>
            <a:ext cx="4608512" cy="105156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ine Ecke des Rechtecks abrunde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41525" y="16288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1835696" y="505701"/>
            <a:ext cx="4968552" cy="105156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" y="552354"/>
            <a:ext cx="845308" cy="860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5" y="1615934"/>
            <a:ext cx="2664296" cy="48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Abgerundetes Rechteck 42"/>
          <p:cNvSpPr/>
          <p:nvPr/>
        </p:nvSpPr>
        <p:spPr>
          <a:xfrm>
            <a:off x="6134802" y="3859068"/>
            <a:ext cx="2392326" cy="1044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6134802" y="2671926"/>
            <a:ext cx="2392326" cy="1044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Untertitel 2"/>
          <p:cNvSpPr txBox="1">
            <a:spLocks/>
          </p:cNvSpPr>
          <p:nvPr/>
        </p:nvSpPr>
        <p:spPr bwMode="auto">
          <a:xfrm>
            <a:off x="1195536" y="915943"/>
            <a:ext cx="6400800" cy="56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i="1" kern="0" dirty="0">
                <a:solidFill>
                  <a:srgbClr val="FF9933"/>
                </a:solidFill>
                <a:latin typeface="+mn-lt"/>
                <a:cs typeface="Times New Roman" panose="02020603050405020304" pitchFamily="18" charset="0"/>
              </a:rPr>
              <a:t>http://classex.uni-passau.de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816702" y="476672"/>
            <a:ext cx="517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n-lt"/>
                <a:cs typeface="Times New Roman" panose="02020603050405020304" pitchFamily="18" charset="0"/>
              </a:rPr>
              <a:t>Einloggen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951203" y="2854677"/>
            <a:ext cx="275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i="1" dirty="0">
                <a:latin typeface="+mn-lt"/>
                <a:cs typeface="Times New Roman" panose="02020603050405020304" pitchFamily="18" charset="0"/>
              </a:rPr>
              <a:t>[Lehrer einfügen]</a:t>
            </a:r>
          </a:p>
          <a:p>
            <a:pPr algn="ctr"/>
            <a:r>
              <a:rPr lang="de-DE" sz="1800" dirty="0">
                <a:latin typeface="+mn-lt"/>
                <a:cs typeface="Times New Roman" panose="02020603050405020304" pitchFamily="18" charset="0"/>
              </a:rPr>
              <a:t>auswählen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237691" y="3873822"/>
            <a:ext cx="2222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latin typeface="+mn-lt"/>
              </a:rPr>
              <a:t>Schülerinnen und Schüler </a:t>
            </a:r>
            <a:r>
              <a:rPr lang="de-DE" sz="1800" dirty="0">
                <a:latin typeface="+mn-lt"/>
              </a:rPr>
              <a:t>auswählen</a:t>
            </a:r>
            <a:endParaRPr lang="de-DE" sz="14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134802" y="1484784"/>
            <a:ext cx="2392326" cy="1044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969412" y="1695998"/>
            <a:ext cx="275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cs typeface="Times New Roman" panose="02020603050405020304" pitchFamily="18" charset="0"/>
              </a:rPr>
              <a:t>[Schule einfügen]</a:t>
            </a:r>
            <a:endParaRPr lang="de-DE" sz="1800" b="1" i="1" dirty="0">
              <a:cs typeface="Times New Roman" panose="02020603050405020304" pitchFamily="18" charset="0"/>
            </a:endParaRPr>
          </a:p>
          <a:p>
            <a:pPr algn="ctr"/>
            <a:r>
              <a:rPr lang="de-DE" sz="1800" dirty="0">
                <a:latin typeface="+mn-lt"/>
                <a:cs typeface="Times New Roman" panose="02020603050405020304" pitchFamily="18" charset="0"/>
              </a:rPr>
              <a:t>auswählen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66" y="2966049"/>
            <a:ext cx="2141204" cy="152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6" y="2217279"/>
            <a:ext cx="4248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H="1">
            <a:off x="4757988" y="2342329"/>
            <a:ext cx="1365656" cy="11749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4897836" y="3172574"/>
            <a:ext cx="1236966" cy="6237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4897836" y="4125236"/>
            <a:ext cx="1225808" cy="3158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134802" y="5046211"/>
            <a:ext cx="2392326" cy="1044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046732" y="5165809"/>
            <a:ext cx="255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latin typeface="+mn-lt"/>
              </a:rPr>
              <a:t>Passwort </a:t>
            </a:r>
            <a:r>
              <a:rPr lang="de-DE" sz="1800" i="1" dirty="0">
                <a:latin typeface="+mn-lt"/>
              </a:rPr>
              <a:t>[Passwort einfügen]</a:t>
            </a:r>
            <a:r>
              <a:rPr lang="de-DE" sz="1800" dirty="0">
                <a:latin typeface="+mn-lt"/>
              </a:rPr>
              <a:t> </a:t>
            </a:r>
            <a:r>
              <a:rPr lang="de-DE" dirty="0"/>
              <a:t>eingeben</a:t>
            </a:r>
            <a:endParaRPr lang="de-DE" sz="1400" dirty="0"/>
          </a:p>
        </p:txBody>
      </p:sp>
      <p:cxnSp>
        <p:nvCxnSpPr>
          <p:cNvPr id="42" name="Gerade Verbindung mit Pfeil 41"/>
          <p:cNvCxnSpPr/>
          <p:nvPr/>
        </p:nvCxnSpPr>
        <p:spPr>
          <a:xfrm flipH="1" flipV="1">
            <a:off x="3617478" y="5046211"/>
            <a:ext cx="1225808" cy="3158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4827912" y="4587200"/>
            <a:ext cx="1295732" cy="6169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816702" y="3445574"/>
            <a:ext cx="451042" cy="127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678712" y="3746380"/>
            <a:ext cx="733048" cy="127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612304" y="3671446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XY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737084" y="3356992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XY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419872" y="5362079"/>
            <a:ext cx="2392326" cy="1044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504664" y="5695823"/>
            <a:ext cx="222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latin typeface="+mn-lt"/>
              </a:rPr>
              <a:t>Login</a:t>
            </a:r>
            <a:r>
              <a:rPr lang="de-DE" sz="1800" dirty="0">
                <a:latin typeface="+mn-lt"/>
              </a:rPr>
              <a:t> drücken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097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8" grpId="0" animBg="1"/>
      <p:bldP spid="9" grpId="0"/>
      <p:bldP spid="32" grpId="0"/>
      <p:bldP spid="24" grpId="0" animBg="1"/>
      <p:bldP spid="25" grpId="0"/>
      <p:bldP spid="40" grpId="0" animBg="1"/>
      <p:bldP spid="41" grpId="0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 txBox="1">
            <a:spLocks/>
          </p:cNvSpPr>
          <p:nvPr/>
        </p:nvSpPr>
        <p:spPr bwMode="auto">
          <a:xfrm>
            <a:off x="835496" y="915943"/>
            <a:ext cx="6400800" cy="56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i="1" kern="0" dirty="0">
                <a:solidFill>
                  <a:srgbClr val="FF9933"/>
                </a:solidFill>
                <a:latin typeface="+mn-lt"/>
                <a:cs typeface="Times New Roman" panose="02020603050405020304" pitchFamily="18" charset="0"/>
              </a:rPr>
              <a:t>http://classex.uni-passau.de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6662" y="476672"/>
            <a:ext cx="517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n-lt"/>
                <a:cs typeface="Times New Roman" panose="02020603050405020304" pitchFamily="18" charset="0"/>
              </a:rPr>
              <a:t>Einloggen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2664296" cy="48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5644702" y="170080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…und warten bis </a:t>
            </a:r>
          </a:p>
          <a:p>
            <a:pPr algn="ctr"/>
            <a:r>
              <a:rPr lang="de-DE" sz="1800" dirty="0">
                <a:latin typeface="+mn-lt"/>
              </a:rPr>
              <a:t>es losgeht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1" y="2852936"/>
            <a:ext cx="205407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86050"/>
            <a:ext cx="4789609" cy="167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Bildschirmpräsentation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Ganymed</vt:lpstr>
      <vt:lpstr>PowerPoint-Präsentation</vt:lpstr>
      <vt:lpstr>PowerPoint-Präsentation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classEx</dc:title>
  <dc:creator>Ich</dc:creator>
  <cp:lastModifiedBy>Marcus Giamattei</cp:lastModifiedBy>
  <cp:revision>241</cp:revision>
  <dcterms:created xsi:type="dcterms:W3CDTF">2013-09-24T13:28:32Z</dcterms:created>
  <dcterms:modified xsi:type="dcterms:W3CDTF">2019-04-07T14:15:34Z</dcterms:modified>
</cp:coreProperties>
</file>