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4" autoAdjust="0"/>
    <p:restoredTop sz="94602" autoAdjust="0"/>
  </p:normalViewPr>
  <p:slideViewPr>
    <p:cSldViewPr snapToGrid="0" snapToObjects="1">
      <p:cViewPr>
        <p:scale>
          <a:sx n="70" d="100"/>
          <a:sy n="70" d="100"/>
        </p:scale>
        <p:origin x="-1240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5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37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6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42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1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68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4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7167-61E9-449F-B13C-3C2862044923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5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5" y="837870"/>
            <a:ext cx="2792317" cy="272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39" y="837870"/>
            <a:ext cx="2810705" cy="30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45" y="837870"/>
            <a:ext cx="2813904" cy="262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37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7" y="640438"/>
            <a:ext cx="2793600" cy="241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77" y="640438"/>
            <a:ext cx="2911772" cy="272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73" y="640438"/>
            <a:ext cx="2834434" cy="272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40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45" y="2003511"/>
            <a:ext cx="42735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/>
          <p:cNvCxnSpPr/>
          <p:nvPr/>
        </p:nvCxnSpPr>
        <p:spPr>
          <a:xfrm flipV="1">
            <a:off x="4967288" y="2518291"/>
            <a:ext cx="1408112" cy="4758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5606220" y="3251200"/>
            <a:ext cx="1023937" cy="1924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5222558" y="3698240"/>
            <a:ext cx="1330642" cy="1094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433185" y="2326574"/>
            <a:ext cx="1443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Institution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642735" y="3106814"/>
            <a:ext cx="1443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Course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42735" y="3512112"/>
            <a:ext cx="1443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User type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56" y="1119868"/>
            <a:ext cx="7401537" cy="411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506369" y="1119868"/>
            <a:ext cx="328612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834190" y="1119868"/>
            <a:ext cx="319879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153277" y="1119867"/>
            <a:ext cx="28098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450931" y="1119868"/>
            <a:ext cx="854119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17606" y="1202531"/>
            <a:ext cx="638175" cy="92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4" idx="1"/>
          </p:cNvCxnSpPr>
          <p:nvPr/>
        </p:nvCxnSpPr>
        <p:spPr>
          <a:xfrm flipH="1" flipV="1">
            <a:off x="6003925" y="1248965"/>
            <a:ext cx="502444" cy="15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6" idx="2"/>
          </p:cNvCxnSpPr>
          <p:nvPr/>
        </p:nvCxnSpPr>
        <p:spPr>
          <a:xfrm flipH="1">
            <a:off x="6013450" y="1381125"/>
            <a:ext cx="980680" cy="2571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7" idx="2"/>
          </p:cNvCxnSpPr>
          <p:nvPr/>
        </p:nvCxnSpPr>
        <p:spPr>
          <a:xfrm flipH="1">
            <a:off x="6045996" y="1381124"/>
            <a:ext cx="1247775" cy="7381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8" idx="2"/>
          </p:cNvCxnSpPr>
          <p:nvPr/>
        </p:nvCxnSpPr>
        <p:spPr>
          <a:xfrm flipH="1">
            <a:off x="6005513" y="1381125"/>
            <a:ext cx="1872478" cy="10239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243388" y="106203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Lecture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243388" y="1453634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Overview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276726" y="193464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Editing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276726" y="222039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Drop down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793584" y="3257550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793584" y="3607593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995990" y="2897982"/>
            <a:ext cx="335756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6588922" y="3257550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6738940" y="3612356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217571" y="3626644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29"/>
          <p:cNvCxnSpPr>
            <a:stCxn id="26" idx="1"/>
          </p:cNvCxnSpPr>
          <p:nvPr/>
        </p:nvCxnSpPr>
        <p:spPr>
          <a:xfrm flipH="1">
            <a:off x="4440240" y="2994423"/>
            <a:ext cx="1555750" cy="9743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0" idx="1"/>
            <a:endCxn id="49" idx="3"/>
          </p:cNvCxnSpPr>
          <p:nvPr/>
        </p:nvCxnSpPr>
        <p:spPr>
          <a:xfrm flipH="1">
            <a:off x="4416425" y="3353991"/>
            <a:ext cx="1377159" cy="9232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5" idx="1"/>
            <a:endCxn id="50" idx="3"/>
          </p:cNvCxnSpPr>
          <p:nvPr/>
        </p:nvCxnSpPr>
        <p:spPr>
          <a:xfrm flipH="1">
            <a:off x="4416425" y="3704034"/>
            <a:ext cx="1377159" cy="8880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7" idx="2"/>
            <a:endCxn id="59" idx="3"/>
          </p:cNvCxnSpPr>
          <p:nvPr/>
        </p:nvCxnSpPr>
        <p:spPr>
          <a:xfrm flipH="1">
            <a:off x="6235303" y="3450431"/>
            <a:ext cx="448869" cy="887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28" idx="2"/>
            <a:endCxn id="61" idx="3"/>
          </p:cNvCxnSpPr>
          <p:nvPr/>
        </p:nvCxnSpPr>
        <p:spPr>
          <a:xfrm flipH="1">
            <a:off x="6235302" y="3805237"/>
            <a:ext cx="598888" cy="8360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9" idx="2"/>
            <a:endCxn id="62" idx="3"/>
          </p:cNvCxnSpPr>
          <p:nvPr/>
        </p:nvCxnSpPr>
        <p:spPr>
          <a:xfrm flipH="1">
            <a:off x="6235301" y="3819525"/>
            <a:ext cx="1077520" cy="11291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410107" y="3784084"/>
            <a:ext cx="20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Move </a:t>
            </a:r>
            <a:r>
              <a:rPr lang="de-DE" dirty="0" err="1" smtClean="0">
                <a:solidFill>
                  <a:srgbClr val="FF0000"/>
                </a:solidFill>
              </a:rPr>
              <a:t>up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down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012964" y="4092572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Private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097923" y="4407456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Public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5012532" y="4153416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Copy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867620" y="445658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Delete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3221912" y="4763995"/>
            <a:ext cx="301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Move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different </a:t>
            </a:r>
            <a:r>
              <a:rPr lang="de-DE" dirty="0" err="1" smtClean="0">
                <a:solidFill>
                  <a:srgbClr val="FF0000"/>
                </a:solidFill>
              </a:rPr>
              <a:t>folder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TB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19375"/>
            <a:ext cx="5038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498057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71926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445795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>
            <a:stCxn id="5" idx="2"/>
            <a:endCxn id="17" idx="3"/>
          </p:cNvCxnSpPr>
          <p:nvPr/>
        </p:nvCxnSpPr>
        <p:spPr>
          <a:xfrm flipH="1">
            <a:off x="3558540" y="3002756"/>
            <a:ext cx="176452" cy="2722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7" idx="2"/>
            <a:endCxn id="19" idx="3"/>
          </p:cNvCxnSpPr>
          <p:nvPr/>
        </p:nvCxnSpPr>
        <p:spPr>
          <a:xfrm flipH="1">
            <a:off x="3552231" y="3002756"/>
            <a:ext cx="656630" cy="5732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2"/>
            <a:endCxn id="20" idx="3"/>
          </p:cNvCxnSpPr>
          <p:nvPr/>
        </p:nvCxnSpPr>
        <p:spPr>
          <a:xfrm flipH="1">
            <a:off x="3555323" y="3002756"/>
            <a:ext cx="1127407" cy="8857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029275" y="3090386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Login QR </a:t>
            </a:r>
            <a:r>
              <a:rPr lang="de-DE" dirty="0" err="1" smtClean="0">
                <a:solidFill>
                  <a:srgbClr val="FF0000"/>
                </a:solidFill>
              </a:rPr>
              <a:t>code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53075" y="3391376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Add </a:t>
            </a:r>
            <a:r>
              <a:rPr lang="de-DE" dirty="0" err="1" smtClean="0">
                <a:solidFill>
                  <a:srgbClr val="FF0000"/>
                </a:solidFill>
              </a:rPr>
              <a:t>test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player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00675" y="3703796"/>
            <a:ext cx="17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Diagnostic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TB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19375"/>
            <a:ext cx="5038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498057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TB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19375"/>
            <a:ext cx="5038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3971926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938337"/>
            <a:ext cx="4295775" cy="29813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522220" y="3589020"/>
            <a:ext cx="411480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7377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Passau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Windows-Benutzer</cp:lastModifiedBy>
  <cp:revision>12</cp:revision>
  <dcterms:created xsi:type="dcterms:W3CDTF">2018-09-05T12:37:17Z</dcterms:created>
  <dcterms:modified xsi:type="dcterms:W3CDTF">2018-10-18T17:34:46Z</dcterms:modified>
</cp:coreProperties>
</file>