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3b78787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3b78787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4c23f6e7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4c23f6e7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34eb7389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34eb7389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666b697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666b697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666b697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666b697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683094f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683094f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83094f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83094f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34eb7389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34eb7389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4eb7389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34eb7389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666b697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666b697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3b78787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3b78787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4eb7389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34eb7389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666b697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666b697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666b697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666b697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985075" y="3190725"/>
            <a:ext cx="31872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SC2001 Project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SS2 Group 7: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Aloysius Ng, </a:t>
            </a:r>
            <a:r>
              <a:rPr lang="en"/>
              <a:t>Fabian</a:t>
            </a:r>
            <a:r>
              <a:rPr lang="en"/>
              <a:t> Tay, Yannaroj Chua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two implementations in (a) and (b). Discuss which implementation is better and in what circumstances.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(Theoretical Analysis)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Matrix (Array) : O(V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List (Minimising Heap): O((V+E) logV)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Sparse graphs: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|E| -&gt; |V|, hence for Adjacency List: O((V+E) logV) -&gt; O((V+V) logV) -&gt; O(V logV), which is better than </a:t>
            </a:r>
            <a:r>
              <a:rPr lang="en"/>
              <a:t>O(V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Adjacency List (Min. Heap) is more efficient than than Adjacency Matrix (Array).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Dense graphs: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|E| -&gt; |V|</a:t>
            </a:r>
            <a:r>
              <a:rPr baseline="30000" lang="en"/>
              <a:t>2</a:t>
            </a:r>
            <a:r>
              <a:rPr lang="en"/>
              <a:t>, hence for Adjacency List: O((V+E) logV) -&gt; O((V+V</a:t>
            </a:r>
            <a:r>
              <a:rPr baseline="30000" lang="en"/>
              <a:t>2</a:t>
            </a:r>
            <a:r>
              <a:rPr lang="en"/>
              <a:t>) logV) -&gt; O(V</a:t>
            </a:r>
            <a:r>
              <a:rPr baseline="30000" lang="en"/>
              <a:t>2</a:t>
            </a:r>
            <a:r>
              <a:rPr lang="en"/>
              <a:t> logV), which is worse than O(V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Adjacency Matrix (Array) would be more efficient in this 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r>
              <a:rPr lang="en"/>
              <a:t> (Empirical Analysis)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13" y="1151750"/>
            <a:ext cx="8353175" cy="29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(Empirical Analysis)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00" y="1888775"/>
            <a:ext cx="3683646" cy="26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900" y="1956425"/>
            <a:ext cx="3999899" cy="25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686550" y="4463475"/>
            <a:ext cx="135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|V| = 10</a:t>
            </a:r>
            <a:endParaRPr b="1" sz="1600">
              <a:solidFill>
                <a:srgbClr val="595959"/>
              </a:solidFill>
              <a:highlight>
                <a:schemeClr val="lt1"/>
              </a:highlight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918100" y="4463475"/>
            <a:ext cx="135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|V| = 100</a:t>
            </a:r>
            <a:endParaRPr b="1" sz="1600">
              <a:solidFill>
                <a:srgbClr val="595959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11900" y="1042100"/>
            <a:ext cx="644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Adjacency Matrix (Array) : O(V</a:t>
            </a:r>
            <a:r>
              <a:rPr baseline="3000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Adjacency List (Minimising Heap): O((V+E) logV)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(Empirical Analysis)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5135" r="3163" t="0"/>
          <a:stretch/>
        </p:blipFill>
        <p:spPr>
          <a:xfrm>
            <a:off x="1810525" y="1516250"/>
            <a:ext cx="1821875" cy="33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13606" t="0"/>
          <a:stretch/>
        </p:blipFill>
        <p:spPr>
          <a:xfrm>
            <a:off x="4519500" y="1516250"/>
            <a:ext cx="1821875" cy="33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1702500" y="865325"/>
            <a:ext cx="20061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Adjacency Matrix with Array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425125" y="865325"/>
            <a:ext cx="20061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Adjacency List with minHeap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 that Priority Queue method </a:t>
            </a:r>
            <a:r>
              <a:rPr lang="en"/>
              <a:t>would</a:t>
            </a:r>
            <a:r>
              <a:rPr lang="en"/>
              <a:t> outperform the Minimising Heap one when the graph is dense, but not when it is sparse.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using a minimising heap would still be more efficient than an array given the average case scenario.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(a)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the input graph G = (V, E) is stored in an </a:t>
            </a:r>
            <a:r>
              <a:rPr b="1" lang="en">
                <a:highlight>
                  <a:schemeClr val="dk1"/>
                </a:highlight>
              </a:rPr>
              <a:t>adjacency matrix</a:t>
            </a:r>
            <a:r>
              <a:rPr lang="en"/>
              <a:t> and we use an </a:t>
            </a:r>
            <a:r>
              <a:rPr lang="en">
                <a:highlight>
                  <a:schemeClr val="dk1"/>
                </a:highlight>
              </a:rPr>
              <a:t>array for the priority queue</a:t>
            </a:r>
            <a:r>
              <a:rPr lang="en"/>
              <a:t>. Implement the Dijkstra’s algorithm using this setting and analyze its time complexity with respect to |V| and |E| both theoretically and empirically.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0350"/>
            <a:ext cx="914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Adj. Matrix with Priority Queue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636450"/>
            <a:ext cx="2976925" cy="436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150" y="636450"/>
            <a:ext cx="4555875" cy="4012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63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(Theoretical Analysis)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5" y="1346925"/>
            <a:ext cx="4708549" cy="29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50" y="1346925"/>
            <a:ext cx="4159522" cy="29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795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Matrix (Array)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-10798077">
            <a:off x="2287725" y="1980391"/>
            <a:ext cx="536400" cy="13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824125" y="1848250"/>
            <a:ext cx="13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Initialise: O(n)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387175" y="2877125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464675" y="3922875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850150" y="3400000"/>
            <a:ext cx="28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O(n) iterations to terminate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287725" y="3669550"/>
            <a:ext cx="28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O(n) to find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cheapest in array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665075" y="3160875"/>
            <a:ext cx="31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 based on array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0350"/>
            <a:ext cx="914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Adj. Matrix with Priority Queue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87900" y="605625"/>
            <a:ext cx="8274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|E| be the number of edges and |V| be the number of Vertices in the graph.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find the unvisited vertex with the smallest path. For this part we require O(|V|) time.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each chosen vertex the time required to update its neighbour (if possible) is: O(1)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Since, a vertex can have at most (|V-1|) neighbours, the time required to update all of them is:  O(1)*O(|V|) = O(|V|)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taken for visiting all the vertices = O(|V|)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taken for process each vertex = O(|V|)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Therefore, Time required for visiting and processing all the vertices = O(|V|)*O(|V|) = O(|V|</a:t>
            </a:r>
            <a:r>
              <a:rPr baseline="30000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(b)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the input graph G = (V, E) is stored in an array of </a:t>
            </a:r>
            <a:r>
              <a:rPr lang="en">
                <a:highlight>
                  <a:schemeClr val="dk1"/>
                </a:highlight>
              </a:rPr>
              <a:t>adjacency lists</a:t>
            </a:r>
            <a:r>
              <a:rPr lang="en"/>
              <a:t> and we use a </a:t>
            </a:r>
            <a:r>
              <a:rPr lang="en">
                <a:highlight>
                  <a:schemeClr val="dk1"/>
                </a:highlight>
              </a:rPr>
              <a:t>minimizing heap</a:t>
            </a:r>
            <a:r>
              <a:rPr lang="en"/>
              <a:t> for the priority queue. Implement the Dijkstra’s algorithm using this setting and analyze its time complexity with respect to |V| and |E| both theoretically and empirically.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0350"/>
            <a:ext cx="914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Adj. List with Minimising Heap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88" y="636450"/>
            <a:ext cx="6973165" cy="42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63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(Theoretical Analysis)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5" y="1346925"/>
            <a:ext cx="4708549" cy="29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50" y="1346925"/>
            <a:ext cx="4159522" cy="29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795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List (Min. Heap)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 rot="-10798077">
            <a:off x="2287725" y="1980391"/>
            <a:ext cx="536400" cy="13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824125" y="1848250"/>
            <a:ext cx="13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Initialise: O(n)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387175" y="2877125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464675" y="3922875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850150" y="3400000"/>
            <a:ext cx="28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O(n) iterations to terminate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287725" y="3669550"/>
            <a:ext cx="28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O(log n) to fixHeap after 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665075" y="3160875"/>
            <a:ext cx="31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O(log n) based on heappush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0350"/>
            <a:ext cx="914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r>
              <a:rPr lang="en"/>
              <a:t> of Adj. List with Minimising Heap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79000" y="688600"/>
            <a:ext cx="8520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|E| be the number of edges and |V| be the number of Vertices in the graph.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takes O(|V|) time to construct the initial priority Queue (the min heap).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the adjacency list, traversing all the neighbours and updating their value takes O(|E|) time.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taken for each iteration of loop is O(|V|). As only one vertex is removed from the queue.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the min heap, we can extract the node with the minimum distance and update an element in   O(log(|V|) time.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Therefore, total time complexity = O(|V|) + O(|E| * log(|V|)) + O(|V| * log(|V|)) =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O((|E|+|V|) * log(|V|))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