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Darker Grotesque Medium"/>
      <p:regular r:id="rId11"/>
      <p:bold r:id="rId12"/>
    </p:embeddedFont>
    <p:embeddedFont>
      <p:font typeface="Bebas Neue"/>
      <p:regular r:id="rId13"/>
    </p:embeddedFont>
    <p:embeddedFont>
      <p:font typeface="Darker Grotesque"/>
      <p:regular r:id="rId14"/>
      <p:bold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DarkerGrotesqueMedium-regular.fntdata"/><Relationship Id="rId10" Type="http://schemas.openxmlformats.org/officeDocument/2006/relationships/slide" Target="slides/slide6.xml"/><Relationship Id="rId13" Type="http://schemas.openxmlformats.org/officeDocument/2006/relationships/font" Target="fonts/BebasNeue-regular.fntdata"/><Relationship Id="rId12" Type="http://schemas.openxmlformats.org/officeDocument/2006/relationships/font" Target="fonts/DarkerGrotesqueMedium-bold.fntdata"/><Relationship Id="rId15" Type="http://schemas.openxmlformats.org/officeDocument/2006/relationships/font" Target="fonts/DarkerGrotesque-bold.fntdata"/><Relationship Id="rId14" Type="http://schemas.openxmlformats.org/officeDocument/2006/relationships/font" Target="fonts/DarkerGrotesque-regular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19" Type="http://schemas.openxmlformats.org/officeDocument/2006/relationships/font" Target="fonts/Merriweather-boldItalic.fntdata"/><Relationship Id="rId18" Type="http://schemas.openxmlformats.org/officeDocument/2006/relationships/font" Target="fonts/Merriweath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4351be87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4351be87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cb98f38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cb98f38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cb98f38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cb98f38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cb98f38a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cb98f38a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cb98f38a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cb98f38a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cb98f38a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cb98f38a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50" y="286050"/>
            <a:ext cx="9144449" cy="4571700"/>
            <a:chOff x="-450" y="286050"/>
            <a:chExt cx="9144449" cy="4571700"/>
          </a:xfrm>
        </p:grpSpPr>
        <p:sp>
          <p:nvSpPr>
            <p:cNvPr id="10" name="Google Shape;10;p2"/>
            <p:cNvSpPr/>
            <p:nvPr/>
          </p:nvSpPr>
          <p:spPr>
            <a:xfrm>
              <a:off x="315300" y="286050"/>
              <a:ext cx="8513400" cy="45717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450" y="585630"/>
              <a:ext cx="1159588" cy="3972541"/>
            </a:xfrm>
            <a:custGeom>
              <a:rect b="b" l="l" r="r" t="t"/>
              <a:pathLst>
                <a:path extrusionOk="0" fill="none" h="54611" w="15941">
                  <a:moveTo>
                    <a:pt x="1" y="1"/>
                  </a:moveTo>
                  <a:cubicBezTo>
                    <a:pt x="9510" y="5383"/>
                    <a:pt x="15930" y="15596"/>
                    <a:pt x="15930" y="27305"/>
                  </a:cubicBezTo>
                  <a:cubicBezTo>
                    <a:pt x="15941" y="35625"/>
                    <a:pt x="12638" y="43605"/>
                    <a:pt x="6748" y="49479"/>
                  </a:cubicBezTo>
                  <a:cubicBezTo>
                    <a:pt x="4739" y="51488"/>
                    <a:pt x="2468" y="53213"/>
                    <a:pt x="1" y="5461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4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984848" y="585630"/>
              <a:ext cx="1159152" cy="3972541"/>
            </a:xfrm>
            <a:custGeom>
              <a:rect b="b" l="l" r="r" t="t"/>
              <a:pathLst>
                <a:path extrusionOk="0" fill="none" h="54611" w="15935">
                  <a:moveTo>
                    <a:pt x="15934" y="1"/>
                  </a:moveTo>
                  <a:cubicBezTo>
                    <a:pt x="6420" y="5383"/>
                    <a:pt x="0" y="15596"/>
                    <a:pt x="0" y="27305"/>
                  </a:cubicBezTo>
                  <a:cubicBezTo>
                    <a:pt x="6" y="38616"/>
                    <a:pt x="6092" y="49042"/>
                    <a:pt x="15934" y="5461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4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1653000" y="1238850"/>
            <a:ext cx="5838000" cy="21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4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053525" y="3317525"/>
            <a:ext cx="50367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1284000" y="1721200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1284000" y="3274400"/>
            <a:ext cx="6576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" name="Google Shape;56;p11"/>
          <p:cNvSpPr/>
          <p:nvPr/>
        </p:nvSpPr>
        <p:spPr>
          <a:xfrm>
            <a:off x="-450" y="585480"/>
            <a:ext cx="1159588" cy="3972541"/>
          </a:xfrm>
          <a:custGeom>
            <a:rect b="b" l="l" r="r" t="t"/>
            <a:pathLst>
              <a:path extrusionOk="0" fill="none" h="54611" w="15941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1530025" y="1271153"/>
            <a:ext cx="2640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2" type="title"/>
          </p:nvPr>
        </p:nvSpPr>
        <p:spPr>
          <a:xfrm>
            <a:off x="720000" y="1271153"/>
            <a:ext cx="80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1530025" y="1803603"/>
            <a:ext cx="2640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3" type="title"/>
          </p:nvPr>
        </p:nvSpPr>
        <p:spPr>
          <a:xfrm>
            <a:off x="5200664" y="1271153"/>
            <a:ext cx="2640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4" type="title"/>
          </p:nvPr>
        </p:nvSpPr>
        <p:spPr>
          <a:xfrm>
            <a:off x="4397687" y="1271153"/>
            <a:ext cx="80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5" type="subTitle"/>
          </p:nvPr>
        </p:nvSpPr>
        <p:spPr>
          <a:xfrm>
            <a:off x="5200663" y="1803603"/>
            <a:ext cx="2640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6" type="title"/>
          </p:nvPr>
        </p:nvSpPr>
        <p:spPr>
          <a:xfrm>
            <a:off x="1530025" y="3060553"/>
            <a:ext cx="2640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7" type="title"/>
          </p:nvPr>
        </p:nvSpPr>
        <p:spPr>
          <a:xfrm>
            <a:off x="720000" y="3060553"/>
            <a:ext cx="80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8" type="subTitle"/>
          </p:nvPr>
        </p:nvSpPr>
        <p:spPr>
          <a:xfrm>
            <a:off x="1530025" y="3593003"/>
            <a:ext cx="2640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9" type="title"/>
          </p:nvPr>
        </p:nvSpPr>
        <p:spPr>
          <a:xfrm>
            <a:off x="5200664" y="3060553"/>
            <a:ext cx="2640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13" type="title"/>
          </p:nvPr>
        </p:nvSpPr>
        <p:spPr>
          <a:xfrm>
            <a:off x="4397684" y="3060553"/>
            <a:ext cx="80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14" type="subTitle"/>
          </p:nvPr>
        </p:nvSpPr>
        <p:spPr>
          <a:xfrm>
            <a:off x="5200663" y="3593003"/>
            <a:ext cx="2640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/>
        </p:nvSpPr>
        <p:spPr>
          <a:xfrm>
            <a:off x="7984848" y="585630"/>
            <a:ext cx="1159152" cy="3972541"/>
          </a:xfrm>
          <a:custGeom>
            <a:rect b="b" l="l" r="r" t="t"/>
            <a:pathLst>
              <a:path extrusionOk="0" fill="none" h="54611" w="15935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3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-450" y="585630"/>
            <a:ext cx="1159588" cy="3972541"/>
          </a:xfrm>
          <a:custGeom>
            <a:rect b="b" l="l" r="r" t="t"/>
            <a:pathLst>
              <a:path extrusionOk="0" fill="none" h="54611" w="15941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984848" y="585630"/>
            <a:ext cx="1159152" cy="3972541"/>
          </a:xfrm>
          <a:custGeom>
            <a:rect b="b" l="l" r="r" t="t"/>
            <a:pathLst>
              <a:path extrusionOk="0" fill="none" h="54611" w="15935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4"/>
          <p:cNvCxnSpPr/>
          <p:nvPr/>
        </p:nvCxnSpPr>
        <p:spPr>
          <a:xfrm rot="10800000">
            <a:off x="781200" y="2319219"/>
            <a:ext cx="75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 txBox="1"/>
          <p:nvPr>
            <p:ph type="title"/>
          </p:nvPr>
        </p:nvSpPr>
        <p:spPr>
          <a:xfrm>
            <a:off x="1732500" y="2408225"/>
            <a:ext cx="567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2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4"/>
          <p:cNvSpPr txBox="1"/>
          <p:nvPr>
            <p:ph hasCustomPrompt="1" idx="2" type="title"/>
          </p:nvPr>
        </p:nvSpPr>
        <p:spPr>
          <a:xfrm>
            <a:off x="1732500" y="1357581"/>
            <a:ext cx="2836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1732500" y="3239900"/>
            <a:ext cx="56790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82" name="Google Shape;82;p15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290025" y="33165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62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1458125" y="1721500"/>
            <a:ext cx="62277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1574400" y="1212525"/>
            <a:ext cx="5995200" cy="3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89" name="Google Shape;89;p17"/>
          <p:cNvCxnSpPr/>
          <p:nvPr/>
        </p:nvCxnSpPr>
        <p:spPr>
          <a:xfrm>
            <a:off x="1574394" y="1021850"/>
            <a:ext cx="75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7"/>
          <p:cNvSpPr/>
          <p:nvPr/>
        </p:nvSpPr>
        <p:spPr>
          <a:xfrm>
            <a:off x="7984848" y="585480"/>
            <a:ext cx="1159152" cy="3972541"/>
          </a:xfrm>
          <a:custGeom>
            <a:rect b="b" l="l" r="r" t="t"/>
            <a:pathLst>
              <a:path extrusionOk="0" fill="none" h="54611" w="15935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-450" y="585480"/>
            <a:ext cx="1159588" cy="3972541"/>
          </a:xfrm>
          <a:custGeom>
            <a:rect b="b" l="l" r="r" t="t"/>
            <a:pathLst>
              <a:path extrusionOk="0" fill="none" h="54611" w="15941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5058475" y="2431600"/>
            <a:ext cx="3372300" cy="15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5058475" y="1173800"/>
            <a:ext cx="33723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95" name="Google Shape;95;p18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4799407" y="2382277"/>
            <a:ext cx="3372300" cy="9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4799407" y="1445077"/>
            <a:ext cx="3372300" cy="9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99" name="Google Shape;99;p19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712850" y="3323800"/>
            <a:ext cx="20952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712850" y="3619470"/>
            <a:ext cx="20952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2" type="title"/>
          </p:nvPr>
        </p:nvSpPr>
        <p:spPr>
          <a:xfrm>
            <a:off x="3524400" y="2333200"/>
            <a:ext cx="20952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3524400" y="2628870"/>
            <a:ext cx="20952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4" type="title"/>
          </p:nvPr>
        </p:nvSpPr>
        <p:spPr>
          <a:xfrm>
            <a:off x="6334525" y="3323800"/>
            <a:ext cx="20952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" name="Google Shape;106;p20"/>
          <p:cNvSpPr txBox="1"/>
          <p:nvPr>
            <p:ph idx="5" type="subTitle"/>
          </p:nvPr>
        </p:nvSpPr>
        <p:spPr>
          <a:xfrm>
            <a:off x="6334525" y="3619470"/>
            <a:ext cx="20952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08" name="Google Shape;108;p20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450" y="585630"/>
            <a:ext cx="1159588" cy="3972541"/>
          </a:xfrm>
          <a:custGeom>
            <a:rect b="b" l="l" r="r" t="t"/>
            <a:pathLst>
              <a:path extrusionOk="0" fill="none" h="54611" w="15941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984848" y="585630"/>
            <a:ext cx="1159152" cy="3972541"/>
          </a:xfrm>
          <a:custGeom>
            <a:rect b="b" l="l" r="r" t="t"/>
            <a:pathLst>
              <a:path extrusionOk="0" fill="none" h="54611" w="15935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20000" y="2612920"/>
            <a:ext cx="77040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2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2996550" y="1253162"/>
            <a:ext cx="31509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2391900" y="3158078"/>
            <a:ext cx="4360200" cy="5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1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1"/>
          <p:cNvSpPr/>
          <p:nvPr/>
        </p:nvSpPr>
        <p:spPr>
          <a:xfrm>
            <a:off x="-450" y="585630"/>
            <a:ext cx="1159588" cy="3972541"/>
          </a:xfrm>
          <a:custGeom>
            <a:rect b="b" l="l" r="r" t="t"/>
            <a:pathLst>
              <a:path extrusionOk="0" fill="none" h="54611" w="15941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7984848" y="585630"/>
            <a:ext cx="1159152" cy="3972541"/>
          </a:xfrm>
          <a:custGeom>
            <a:rect b="b" l="l" r="r" t="t"/>
            <a:pathLst>
              <a:path extrusionOk="0" fill="none" h="54611" w="15935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1439750" y="1834347"/>
            <a:ext cx="25110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1439750" y="2249722"/>
            <a:ext cx="2511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2" type="title"/>
          </p:nvPr>
        </p:nvSpPr>
        <p:spPr>
          <a:xfrm>
            <a:off x="5193250" y="1834347"/>
            <a:ext cx="25110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" name="Google Shape;116;p21"/>
          <p:cNvSpPr txBox="1"/>
          <p:nvPr>
            <p:ph idx="3" type="subTitle"/>
          </p:nvPr>
        </p:nvSpPr>
        <p:spPr>
          <a:xfrm>
            <a:off x="5193250" y="2249722"/>
            <a:ext cx="2511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4" type="title"/>
          </p:nvPr>
        </p:nvSpPr>
        <p:spPr>
          <a:xfrm>
            <a:off x="1439750" y="3560056"/>
            <a:ext cx="25110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" name="Google Shape;118;p21"/>
          <p:cNvSpPr txBox="1"/>
          <p:nvPr>
            <p:ph idx="5" type="subTitle"/>
          </p:nvPr>
        </p:nvSpPr>
        <p:spPr>
          <a:xfrm>
            <a:off x="1439750" y="3975456"/>
            <a:ext cx="2511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6" type="title"/>
          </p:nvPr>
        </p:nvSpPr>
        <p:spPr>
          <a:xfrm>
            <a:off x="5193250" y="3560056"/>
            <a:ext cx="25110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21"/>
          <p:cNvSpPr txBox="1"/>
          <p:nvPr>
            <p:ph idx="7" type="subTitle"/>
          </p:nvPr>
        </p:nvSpPr>
        <p:spPr>
          <a:xfrm>
            <a:off x="5193250" y="3975456"/>
            <a:ext cx="2511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859775" y="1910413"/>
            <a:ext cx="202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" name="Google Shape;124;p22"/>
          <p:cNvSpPr txBox="1"/>
          <p:nvPr>
            <p:ph idx="1" type="subTitle"/>
          </p:nvPr>
        </p:nvSpPr>
        <p:spPr>
          <a:xfrm>
            <a:off x="859775" y="2319163"/>
            <a:ext cx="202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2" type="title"/>
          </p:nvPr>
        </p:nvSpPr>
        <p:spPr>
          <a:xfrm>
            <a:off x="3559075" y="1910413"/>
            <a:ext cx="202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" name="Google Shape;126;p22"/>
          <p:cNvSpPr txBox="1"/>
          <p:nvPr>
            <p:ph idx="3" type="subTitle"/>
          </p:nvPr>
        </p:nvSpPr>
        <p:spPr>
          <a:xfrm>
            <a:off x="3559074" y="2319163"/>
            <a:ext cx="202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4" type="title"/>
          </p:nvPr>
        </p:nvSpPr>
        <p:spPr>
          <a:xfrm>
            <a:off x="859775" y="3696675"/>
            <a:ext cx="202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22"/>
          <p:cNvSpPr txBox="1"/>
          <p:nvPr>
            <p:ph idx="5" type="subTitle"/>
          </p:nvPr>
        </p:nvSpPr>
        <p:spPr>
          <a:xfrm>
            <a:off x="859775" y="4119053"/>
            <a:ext cx="202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6" type="title"/>
          </p:nvPr>
        </p:nvSpPr>
        <p:spPr>
          <a:xfrm>
            <a:off x="3559075" y="3696675"/>
            <a:ext cx="202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0" name="Google Shape;130;p22"/>
          <p:cNvSpPr txBox="1"/>
          <p:nvPr>
            <p:ph idx="7" type="subTitle"/>
          </p:nvPr>
        </p:nvSpPr>
        <p:spPr>
          <a:xfrm>
            <a:off x="3559074" y="4119053"/>
            <a:ext cx="202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8" type="title"/>
          </p:nvPr>
        </p:nvSpPr>
        <p:spPr>
          <a:xfrm>
            <a:off x="6258350" y="1910413"/>
            <a:ext cx="202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" name="Google Shape;132;p22"/>
          <p:cNvSpPr txBox="1"/>
          <p:nvPr>
            <p:ph idx="9" type="subTitle"/>
          </p:nvPr>
        </p:nvSpPr>
        <p:spPr>
          <a:xfrm>
            <a:off x="6258349" y="2319163"/>
            <a:ext cx="202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3" type="title"/>
          </p:nvPr>
        </p:nvSpPr>
        <p:spPr>
          <a:xfrm>
            <a:off x="6258350" y="3696675"/>
            <a:ext cx="202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4" name="Google Shape;134;p22"/>
          <p:cNvSpPr txBox="1"/>
          <p:nvPr>
            <p:ph idx="14" type="subTitle"/>
          </p:nvPr>
        </p:nvSpPr>
        <p:spPr>
          <a:xfrm>
            <a:off x="6258349" y="4119053"/>
            <a:ext cx="202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36" name="Google Shape;136;p22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hasCustomPrompt="1" type="title"/>
          </p:nvPr>
        </p:nvSpPr>
        <p:spPr>
          <a:xfrm>
            <a:off x="2208400" y="540000"/>
            <a:ext cx="4727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/>
          <p:nvPr>
            <p:ph idx="1" type="subTitle"/>
          </p:nvPr>
        </p:nvSpPr>
        <p:spPr>
          <a:xfrm>
            <a:off x="2208400" y="1411325"/>
            <a:ext cx="47271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hasCustomPrompt="1" idx="2" type="title"/>
          </p:nvPr>
        </p:nvSpPr>
        <p:spPr>
          <a:xfrm>
            <a:off x="2208400" y="1996149"/>
            <a:ext cx="4727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/>
          <p:nvPr>
            <p:ph idx="3" type="subTitle"/>
          </p:nvPr>
        </p:nvSpPr>
        <p:spPr>
          <a:xfrm>
            <a:off x="2208400" y="2845962"/>
            <a:ext cx="47271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hasCustomPrompt="1" idx="4" type="title"/>
          </p:nvPr>
        </p:nvSpPr>
        <p:spPr>
          <a:xfrm>
            <a:off x="2208400" y="3452297"/>
            <a:ext cx="4727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3" name="Google Shape;143;p23"/>
          <p:cNvSpPr txBox="1"/>
          <p:nvPr>
            <p:ph idx="5" type="subTitle"/>
          </p:nvPr>
        </p:nvSpPr>
        <p:spPr>
          <a:xfrm>
            <a:off x="2208400" y="4280600"/>
            <a:ext cx="47271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/>
          <p:nvPr/>
        </p:nvSpPr>
        <p:spPr>
          <a:xfrm>
            <a:off x="-450" y="585480"/>
            <a:ext cx="1159588" cy="3972541"/>
          </a:xfrm>
          <a:custGeom>
            <a:rect b="b" l="l" r="r" t="t"/>
            <a:pathLst>
              <a:path extrusionOk="0" fill="none" h="54611" w="15941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7984848" y="585480"/>
            <a:ext cx="1159152" cy="3972541"/>
          </a:xfrm>
          <a:custGeom>
            <a:rect b="b" l="l" r="r" t="t"/>
            <a:pathLst>
              <a:path extrusionOk="0" fill="none" h="54611" w="15935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23"/>
          <p:cNvCxnSpPr/>
          <p:nvPr/>
        </p:nvCxnSpPr>
        <p:spPr>
          <a:xfrm rot="10800000">
            <a:off x="2836375" y="1831175"/>
            <a:ext cx="3471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3"/>
          <p:cNvCxnSpPr/>
          <p:nvPr/>
        </p:nvCxnSpPr>
        <p:spPr>
          <a:xfrm rot="10800000">
            <a:off x="2836375" y="3269325"/>
            <a:ext cx="3471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2212650" y="3534362"/>
            <a:ext cx="47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rgbClr val="434343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-450" y="585480"/>
            <a:ext cx="1159588" cy="3972541"/>
          </a:xfrm>
          <a:custGeom>
            <a:rect b="b" l="l" r="r" t="t"/>
            <a:pathLst>
              <a:path extrusionOk="0" fill="none" h="54611" w="15941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7984848" y="585480"/>
            <a:ext cx="1159152" cy="3972541"/>
          </a:xfrm>
          <a:custGeom>
            <a:rect b="b" l="l" r="r" t="t"/>
            <a:pathLst>
              <a:path extrusionOk="0" fill="none" h="54611" w="15935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type="ctrTitle"/>
          </p:nvPr>
        </p:nvSpPr>
        <p:spPr>
          <a:xfrm>
            <a:off x="2187150" y="538592"/>
            <a:ext cx="47697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3" name="Google Shape;153;p24"/>
          <p:cNvSpPr txBox="1"/>
          <p:nvPr>
            <p:ph idx="1" type="subTitle"/>
          </p:nvPr>
        </p:nvSpPr>
        <p:spPr>
          <a:xfrm>
            <a:off x="713250" y="1829515"/>
            <a:ext cx="7717500" cy="8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5"/>
          <p:cNvGrpSpPr/>
          <p:nvPr/>
        </p:nvGrpSpPr>
        <p:grpSpPr>
          <a:xfrm>
            <a:off x="-450" y="286050"/>
            <a:ext cx="9144449" cy="4571700"/>
            <a:chOff x="-450" y="286050"/>
            <a:chExt cx="9144449" cy="4571700"/>
          </a:xfrm>
        </p:grpSpPr>
        <p:sp>
          <p:nvSpPr>
            <p:cNvPr id="156" name="Google Shape;156;p25"/>
            <p:cNvSpPr/>
            <p:nvPr/>
          </p:nvSpPr>
          <p:spPr>
            <a:xfrm>
              <a:off x="315300" y="286050"/>
              <a:ext cx="8513400" cy="45717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-450" y="585630"/>
              <a:ext cx="1159588" cy="3972541"/>
            </a:xfrm>
            <a:custGeom>
              <a:rect b="b" l="l" r="r" t="t"/>
              <a:pathLst>
                <a:path extrusionOk="0" fill="none" h="54611" w="15941">
                  <a:moveTo>
                    <a:pt x="1" y="1"/>
                  </a:moveTo>
                  <a:cubicBezTo>
                    <a:pt x="9510" y="5383"/>
                    <a:pt x="15930" y="15596"/>
                    <a:pt x="15930" y="27305"/>
                  </a:cubicBezTo>
                  <a:cubicBezTo>
                    <a:pt x="15941" y="35625"/>
                    <a:pt x="12638" y="43605"/>
                    <a:pt x="6748" y="49479"/>
                  </a:cubicBezTo>
                  <a:cubicBezTo>
                    <a:pt x="4739" y="51488"/>
                    <a:pt x="2468" y="53213"/>
                    <a:pt x="1" y="5461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4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7984848" y="585630"/>
              <a:ext cx="1159152" cy="3972541"/>
            </a:xfrm>
            <a:custGeom>
              <a:rect b="b" l="l" r="r" t="t"/>
              <a:pathLst>
                <a:path extrusionOk="0" fill="none" h="54611" w="15935">
                  <a:moveTo>
                    <a:pt x="15934" y="1"/>
                  </a:moveTo>
                  <a:cubicBezTo>
                    <a:pt x="6420" y="5383"/>
                    <a:pt x="0" y="15596"/>
                    <a:pt x="0" y="27305"/>
                  </a:cubicBezTo>
                  <a:cubicBezTo>
                    <a:pt x="6" y="38616"/>
                    <a:pt x="6092" y="49042"/>
                    <a:pt x="15934" y="5461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4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152475"/>
            <a:ext cx="77040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AutoNum type="arabicPeriod"/>
              <a:defRPr sz="1200">
                <a:solidFill>
                  <a:srgbClr val="434343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24" name="Google Shape;24;p4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450" y="585630"/>
            <a:ext cx="1159588" cy="3972541"/>
          </a:xfrm>
          <a:custGeom>
            <a:rect b="b" l="l" r="r" t="t"/>
            <a:pathLst>
              <a:path extrusionOk="0" fill="none" h="54611" w="15941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984848" y="585630"/>
            <a:ext cx="1159152" cy="3972541"/>
          </a:xfrm>
          <a:custGeom>
            <a:rect b="b" l="l" r="r" t="t"/>
            <a:pathLst>
              <a:path extrusionOk="0" fill="none" h="54611" w="15935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5"/>
          <p:cNvCxnSpPr/>
          <p:nvPr/>
        </p:nvCxnSpPr>
        <p:spPr>
          <a:xfrm rot="10800000">
            <a:off x="781200" y="2571750"/>
            <a:ext cx="75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2801125" y="921596"/>
            <a:ext cx="3541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2801125" y="2820471"/>
            <a:ext cx="3541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2801125" y="1634996"/>
            <a:ext cx="35418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2801125" y="3533796"/>
            <a:ext cx="35418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35" name="Google Shape;35;p6"/>
          <p:cNvCxnSpPr/>
          <p:nvPr/>
        </p:nvCxnSpPr>
        <p:spPr>
          <a:xfrm rot="10800000">
            <a:off x="1552479" y="1021850"/>
            <a:ext cx="75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15300" y="286050"/>
            <a:ext cx="8513400" cy="4571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1782300" y="1690350"/>
            <a:ext cx="5579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1782500" y="2263050"/>
            <a:ext cx="5579400" cy="11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-450" y="585630"/>
            <a:ext cx="1159588" cy="3972541"/>
          </a:xfrm>
          <a:custGeom>
            <a:rect b="b" l="l" r="r" t="t"/>
            <a:pathLst>
              <a:path extrusionOk="0" fill="none" h="54611" w="15941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7984848" y="585630"/>
            <a:ext cx="1159152" cy="3972541"/>
          </a:xfrm>
          <a:custGeom>
            <a:rect b="b" l="l" r="r" t="t"/>
            <a:pathLst>
              <a:path extrusionOk="0" fill="none" h="54611" w="15935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783150" y="835763"/>
            <a:ext cx="5577600" cy="27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-450" y="585630"/>
            <a:ext cx="1159588" cy="3972541"/>
          </a:xfrm>
          <a:custGeom>
            <a:rect b="b" l="l" r="r" t="t"/>
            <a:pathLst>
              <a:path extrusionOk="0" fill="none" h="54611" w="15941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7984848" y="585630"/>
            <a:ext cx="1159152" cy="3972541"/>
          </a:xfrm>
          <a:custGeom>
            <a:rect b="b" l="l" r="r" t="t"/>
            <a:pathLst>
              <a:path extrusionOk="0" fill="none" h="54611" w="15935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720000" y="790225"/>
            <a:ext cx="7704000" cy="22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1622700" y="3021626"/>
            <a:ext cx="5898600" cy="7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1255925" y="562075"/>
            <a:ext cx="6632400" cy="7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>
            <a:off x="-450" y="585630"/>
            <a:ext cx="1159588" cy="3972541"/>
          </a:xfrm>
          <a:custGeom>
            <a:rect b="b" l="l" r="r" t="t"/>
            <a:pathLst>
              <a:path extrusionOk="0" fill="none" h="54611" w="15941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/>
          <p:nvPr/>
        </p:nvSpPr>
        <p:spPr>
          <a:xfrm>
            <a:off x="7984848" y="585630"/>
            <a:ext cx="1159152" cy="3972541"/>
          </a:xfrm>
          <a:custGeom>
            <a:rect b="b" l="l" r="r" t="t"/>
            <a:pathLst>
              <a:path extrusionOk="0" fill="none" h="54611" w="15935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b="1" sz="3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720000" y="1352820"/>
            <a:ext cx="77040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/>
              <a:t>Group 5 (SS6)</a:t>
            </a:r>
            <a:endParaRPr/>
          </a:p>
        </p:txBody>
      </p:sp>
      <p:sp>
        <p:nvSpPr>
          <p:cNvPr id="164" name="Google Shape;164;p26"/>
          <p:cNvSpPr txBox="1"/>
          <p:nvPr>
            <p:ph idx="1" type="subTitle"/>
          </p:nvPr>
        </p:nvSpPr>
        <p:spPr>
          <a:xfrm>
            <a:off x="2391900" y="2645128"/>
            <a:ext cx="4360200" cy="5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 Xin Ni Clodia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 Chin Wei Lun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 Xia Yang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Vevek Selvam</a:t>
            </a:r>
            <a:endParaRPr/>
          </a:p>
        </p:txBody>
      </p:sp>
      <p:grpSp>
        <p:nvGrpSpPr>
          <p:cNvPr id="165" name="Google Shape;165;p26"/>
          <p:cNvGrpSpPr/>
          <p:nvPr/>
        </p:nvGrpSpPr>
        <p:grpSpPr>
          <a:xfrm>
            <a:off x="2768100" y="2489025"/>
            <a:ext cx="6123825" cy="1822875"/>
            <a:chOff x="2768100" y="2489025"/>
            <a:chExt cx="6123825" cy="1822875"/>
          </a:xfrm>
        </p:grpSpPr>
        <p:cxnSp>
          <p:nvCxnSpPr>
            <p:cNvPr id="166" name="Google Shape;166;p26"/>
            <p:cNvCxnSpPr/>
            <p:nvPr/>
          </p:nvCxnSpPr>
          <p:spPr>
            <a:xfrm rot="10800000">
              <a:off x="3390900" y="4171950"/>
              <a:ext cx="23622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" name="Google Shape;167;p26"/>
            <p:cNvSpPr/>
            <p:nvPr/>
          </p:nvSpPr>
          <p:spPr>
            <a:xfrm>
              <a:off x="2768100" y="4032000"/>
              <a:ext cx="279900" cy="279900"/>
            </a:xfrm>
            <a:prstGeom prst="star4">
              <a:avLst>
                <a:gd fmla="val 125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6096000" y="4032000"/>
              <a:ext cx="279900" cy="279900"/>
            </a:xfrm>
            <a:prstGeom prst="star4">
              <a:avLst>
                <a:gd fmla="val 125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" name="Google Shape;169;p26"/>
            <p:cNvGrpSpPr/>
            <p:nvPr/>
          </p:nvGrpSpPr>
          <p:grpSpPr>
            <a:xfrm>
              <a:off x="8275575" y="2489025"/>
              <a:ext cx="616350" cy="165450"/>
              <a:chOff x="4263850" y="3973875"/>
              <a:chExt cx="616350" cy="165450"/>
            </a:xfrm>
          </p:grpSpPr>
          <p:cxnSp>
            <p:nvCxnSpPr>
              <p:cNvPr id="170" name="Google Shape;170;p26"/>
              <p:cNvCxnSpPr/>
              <p:nvPr/>
            </p:nvCxnSpPr>
            <p:spPr>
              <a:xfrm>
                <a:off x="4263850" y="4056525"/>
                <a:ext cx="616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26"/>
              <p:cNvCxnSpPr/>
              <p:nvPr/>
            </p:nvCxnSpPr>
            <p:spPr>
              <a:xfrm>
                <a:off x="4731700" y="3973875"/>
                <a:ext cx="148500" cy="8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p26"/>
              <p:cNvCxnSpPr/>
              <p:nvPr/>
            </p:nvCxnSpPr>
            <p:spPr>
              <a:xfrm flipH="1" rot="10800000">
                <a:off x="4731700" y="4056525"/>
                <a:ext cx="148500" cy="8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0000" y="900750"/>
            <a:ext cx="7704000" cy="22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Project 3</a:t>
            </a:r>
            <a:endParaRPr sz="6700"/>
          </a:p>
        </p:txBody>
      </p:sp>
      <p:sp>
        <p:nvSpPr>
          <p:cNvPr id="178" name="Google Shape;178;p27"/>
          <p:cNvSpPr txBox="1"/>
          <p:nvPr>
            <p:ph idx="1" type="subTitle"/>
          </p:nvPr>
        </p:nvSpPr>
        <p:spPr>
          <a:xfrm>
            <a:off x="1622700" y="3021626"/>
            <a:ext cx="5898600" cy="7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Dynamic Programming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1782200" y="2031925"/>
            <a:ext cx="5579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0850" lvl="0" marL="457200" rtl="0" algn="ctr">
              <a:spcBef>
                <a:spcPts val="0"/>
              </a:spcBef>
              <a:spcAft>
                <a:spcPts val="0"/>
              </a:spcAft>
              <a:buSzPts val="3500"/>
              <a:buAutoNum type="alphaLcParenR"/>
            </a:pPr>
            <a:r>
              <a:rPr lang="en"/>
              <a:t>Recursive Definition</a:t>
            </a:r>
            <a:endParaRPr/>
          </a:p>
        </p:txBody>
      </p:sp>
      <p:sp>
        <p:nvSpPr>
          <p:cNvPr id="184" name="Google Shape;184;p28"/>
          <p:cNvSpPr txBox="1"/>
          <p:nvPr>
            <p:ph idx="1" type="subTitle"/>
          </p:nvPr>
        </p:nvSpPr>
        <p:spPr>
          <a:xfrm>
            <a:off x="1782400" y="2604625"/>
            <a:ext cx="55794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P(C) = Max(</a:t>
            </a:r>
            <a:r>
              <a:rPr i="1" lang="en" sz="1900"/>
              <a:t>p</a:t>
            </a:r>
            <a:r>
              <a:rPr baseline="-25000" i="1" lang="en" sz="1900"/>
              <a:t>0</a:t>
            </a:r>
            <a:r>
              <a:rPr lang="en" sz="1900"/>
              <a:t>+P(C-</a:t>
            </a:r>
            <a:r>
              <a:rPr i="1" lang="en" sz="1900"/>
              <a:t>w</a:t>
            </a:r>
            <a:r>
              <a:rPr baseline="-25000" i="1" lang="en" sz="1900"/>
              <a:t>0 </a:t>
            </a:r>
            <a:r>
              <a:rPr lang="en" sz="1900"/>
              <a:t>), </a:t>
            </a:r>
            <a:r>
              <a:rPr i="1" lang="en" sz="1900"/>
              <a:t>p</a:t>
            </a:r>
            <a:r>
              <a:rPr baseline="-25000" i="1" lang="en" sz="1900"/>
              <a:t>1</a:t>
            </a:r>
            <a:r>
              <a:rPr lang="en" sz="1900"/>
              <a:t>+P(C-</a:t>
            </a:r>
            <a:r>
              <a:rPr i="1" lang="en" sz="1900"/>
              <a:t>w</a:t>
            </a:r>
            <a:r>
              <a:rPr baseline="-25000" i="1" lang="en" sz="1900"/>
              <a:t>1 </a:t>
            </a:r>
            <a:r>
              <a:rPr lang="en" sz="1900"/>
              <a:t>), … , </a:t>
            </a:r>
            <a:r>
              <a:rPr i="1" lang="en" sz="1900"/>
              <a:t>p</a:t>
            </a:r>
            <a:r>
              <a:rPr baseline="-25000" i="1" lang="en" sz="1900"/>
              <a:t>n-1</a:t>
            </a:r>
            <a:r>
              <a:rPr lang="en" sz="1900"/>
              <a:t>+P(C-</a:t>
            </a:r>
            <a:r>
              <a:rPr i="1" lang="en" sz="1900"/>
              <a:t>w</a:t>
            </a:r>
            <a:r>
              <a:rPr baseline="-25000" i="1" lang="en" sz="1900"/>
              <a:t>n-1 </a:t>
            </a:r>
            <a:r>
              <a:rPr lang="en" sz="1900"/>
              <a:t>))</a:t>
            </a:r>
            <a:endParaRPr sz="1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4294967295" type="title"/>
          </p:nvPr>
        </p:nvSpPr>
        <p:spPr>
          <a:xfrm>
            <a:off x="720000" y="165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b) Subproblem Graph</a:t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4023025" y="904075"/>
            <a:ext cx="572700" cy="5727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14</a:t>
            </a:r>
            <a:endParaRPr sz="1500"/>
          </a:p>
        </p:txBody>
      </p:sp>
      <p:sp>
        <p:nvSpPr>
          <p:cNvPr id="191" name="Google Shape;191;p29"/>
          <p:cNvSpPr/>
          <p:nvPr/>
        </p:nvSpPr>
        <p:spPr>
          <a:xfrm>
            <a:off x="981025" y="1984925"/>
            <a:ext cx="572700" cy="5727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10</a:t>
            </a:r>
            <a:endParaRPr sz="1500"/>
          </a:p>
        </p:txBody>
      </p:sp>
      <p:sp>
        <p:nvSpPr>
          <p:cNvPr id="192" name="Google Shape;192;p29"/>
          <p:cNvSpPr/>
          <p:nvPr/>
        </p:nvSpPr>
        <p:spPr>
          <a:xfrm>
            <a:off x="4023025" y="1984925"/>
            <a:ext cx="572700" cy="5727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8</a:t>
            </a:r>
            <a:endParaRPr sz="1500"/>
          </a:p>
        </p:txBody>
      </p:sp>
      <p:sp>
        <p:nvSpPr>
          <p:cNvPr id="193" name="Google Shape;193;p29"/>
          <p:cNvSpPr/>
          <p:nvPr/>
        </p:nvSpPr>
        <p:spPr>
          <a:xfrm>
            <a:off x="5429725" y="1984925"/>
            <a:ext cx="572700" cy="5727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0</a:t>
            </a:r>
            <a:endParaRPr sz="1500"/>
          </a:p>
        </p:txBody>
      </p:sp>
      <p:sp>
        <p:nvSpPr>
          <p:cNvPr id="194" name="Google Shape;194;p29"/>
          <p:cNvSpPr/>
          <p:nvPr/>
        </p:nvSpPr>
        <p:spPr>
          <a:xfrm>
            <a:off x="7122775" y="1980325"/>
            <a:ext cx="572700" cy="5727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6</a:t>
            </a:r>
            <a:endParaRPr sz="1500"/>
          </a:p>
        </p:txBody>
      </p:sp>
      <p:sp>
        <p:nvSpPr>
          <p:cNvPr id="195" name="Google Shape;195;p29"/>
          <p:cNvSpPr/>
          <p:nvPr/>
        </p:nvSpPr>
        <p:spPr>
          <a:xfrm>
            <a:off x="4023025" y="3065775"/>
            <a:ext cx="572700" cy="5727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</a:t>
            </a:r>
            <a:endParaRPr sz="1500"/>
          </a:p>
        </p:txBody>
      </p:sp>
      <p:cxnSp>
        <p:nvCxnSpPr>
          <p:cNvPr id="196" name="Google Shape;196;p29"/>
          <p:cNvCxnSpPr>
            <a:stCxn id="190" idx="4"/>
            <a:endCxn id="192" idx="0"/>
          </p:cNvCxnSpPr>
          <p:nvPr/>
        </p:nvCxnSpPr>
        <p:spPr>
          <a:xfrm>
            <a:off x="4309375" y="1476775"/>
            <a:ext cx="0" cy="50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9"/>
          <p:cNvSpPr/>
          <p:nvPr/>
        </p:nvSpPr>
        <p:spPr>
          <a:xfrm>
            <a:off x="2712325" y="1984925"/>
            <a:ext cx="572700" cy="5727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4</a:t>
            </a:r>
            <a:endParaRPr sz="1500"/>
          </a:p>
        </p:txBody>
      </p:sp>
      <p:cxnSp>
        <p:nvCxnSpPr>
          <p:cNvPr id="198" name="Google Shape;198;p29"/>
          <p:cNvCxnSpPr>
            <a:stCxn id="194" idx="2"/>
            <a:endCxn id="193" idx="6"/>
          </p:cNvCxnSpPr>
          <p:nvPr/>
        </p:nvCxnSpPr>
        <p:spPr>
          <a:xfrm flipH="1">
            <a:off x="6002575" y="2266675"/>
            <a:ext cx="1120200" cy="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9"/>
          <p:cNvCxnSpPr>
            <a:stCxn id="192" idx="4"/>
            <a:endCxn id="195" idx="0"/>
          </p:cNvCxnSpPr>
          <p:nvPr/>
        </p:nvCxnSpPr>
        <p:spPr>
          <a:xfrm>
            <a:off x="4309375" y="2557625"/>
            <a:ext cx="0" cy="50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9"/>
          <p:cNvCxnSpPr>
            <a:stCxn id="191" idx="6"/>
            <a:endCxn id="197" idx="2"/>
          </p:cNvCxnSpPr>
          <p:nvPr/>
        </p:nvCxnSpPr>
        <p:spPr>
          <a:xfrm>
            <a:off x="1553725" y="2271275"/>
            <a:ext cx="1158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9"/>
          <p:cNvCxnSpPr>
            <a:stCxn id="192" idx="2"/>
            <a:endCxn id="197" idx="6"/>
          </p:cNvCxnSpPr>
          <p:nvPr/>
        </p:nvCxnSpPr>
        <p:spPr>
          <a:xfrm rot="10800000">
            <a:off x="3285025" y="2271275"/>
            <a:ext cx="73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9"/>
          <p:cNvCxnSpPr>
            <a:stCxn id="192" idx="6"/>
            <a:endCxn id="193" idx="2"/>
          </p:cNvCxnSpPr>
          <p:nvPr/>
        </p:nvCxnSpPr>
        <p:spPr>
          <a:xfrm>
            <a:off x="4595725" y="2271275"/>
            <a:ext cx="83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9"/>
          <p:cNvCxnSpPr>
            <a:stCxn id="190" idx="2"/>
            <a:endCxn id="191" idx="7"/>
          </p:cNvCxnSpPr>
          <p:nvPr/>
        </p:nvCxnSpPr>
        <p:spPr>
          <a:xfrm flipH="1">
            <a:off x="1469725" y="1190425"/>
            <a:ext cx="2553300" cy="87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9"/>
          <p:cNvCxnSpPr>
            <a:stCxn id="190" idx="6"/>
            <a:endCxn id="194" idx="1"/>
          </p:cNvCxnSpPr>
          <p:nvPr/>
        </p:nvCxnSpPr>
        <p:spPr>
          <a:xfrm>
            <a:off x="4595725" y="1190425"/>
            <a:ext cx="2610900" cy="873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9"/>
          <p:cNvCxnSpPr>
            <a:stCxn id="197" idx="4"/>
            <a:endCxn id="193" idx="4"/>
          </p:cNvCxnSpPr>
          <p:nvPr/>
        </p:nvCxnSpPr>
        <p:spPr>
          <a:xfrm flipH="1" rot="-5400000">
            <a:off x="4357075" y="1199225"/>
            <a:ext cx="600" cy="2717400"/>
          </a:xfrm>
          <a:prstGeom prst="curvedConnector3">
            <a:avLst>
              <a:gd fmla="val 30827083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9"/>
          <p:cNvCxnSpPr>
            <a:stCxn id="191" idx="4"/>
            <a:endCxn id="194" idx="4"/>
          </p:cNvCxnSpPr>
          <p:nvPr/>
        </p:nvCxnSpPr>
        <p:spPr>
          <a:xfrm rot="-5400000">
            <a:off x="4336075" y="-515575"/>
            <a:ext cx="4500" cy="6141900"/>
          </a:xfrm>
          <a:prstGeom prst="curvedConnector3">
            <a:avLst>
              <a:gd fmla="val -5377666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9"/>
          <p:cNvCxnSpPr>
            <a:stCxn id="194" idx="3"/>
            <a:endCxn id="195" idx="4"/>
          </p:cNvCxnSpPr>
          <p:nvPr/>
        </p:nvCxnSpPr>
        <p:spPr>
          <a:xfrm rot="5400000">
            <a:off x="5173245" y="1605155"/>
            <a:ext cx="1169400" cy="2897400"/>
          </a:xfrm>
          <a:prstGeom prst="curvedConnector3">
            <a:avLst>
              <a:gd fmla="val 120356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9"/>
          <p:cNvCxnSpPr>
            <a:stCxn id="191" idx="4"/>
            <a:endCxn id="195" idx="4"/>
          </p:cNvCxnSpPr>
          <p:nvPr/>
        </p:nvCxnSpPr>
        <p:spPr>
          <a:xfrm flipH="1" rot="-5400000">
            <a:off x="2247925" y="1577075"/>
            <a:ext cx="1080900" cy="3042000"/>
          </a:xfrm>
          <a:prstGeom prst="curvedConnector3">
            <a:avLst>
              <a:gd fmla="val 122026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c) Dynamic Programming </a:t>
            </a:r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051" y="1248250"/>
            <a:ext cx="6430001" cy="37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) Results </a:t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25" y="1587150"/>
            <a:ext cx="4412426" cy="12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825" y="3253350"/>
            <a:ext cx="4412424" cy="743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8051" y="1633525"/>
            <a:ext cx="281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5676" y="3253350"/>
            <a:ext cx="2724150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1"/>
          <p:cNvSpPr txBox="1"/>
          <p:nvPr/>
        </p:nvSpPr>
        <p:spPr>
          <a:xfrm>
            <a:off x="454925" y="1177950"/>
            <a:ext cx="602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Darker Grotesque"/>
                <a:ea typeface="Darker Grotesque"/>
                <a:cs typeface="Darker Grotesque"/>
                <a:sym typeface="Darker Grotesque"/>
              </a:rPr>
              <a:t>a.</a:t>
            </a:r>
            <a:endParaRPr b="1" sz="17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491475" y="2882675"/>
            <a:ext cx="602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Darker Grotesque"/>
                <a:ea typeface="Darker Grotesque"/>
                <a:cs typeface="Darker Grotesque"/>
                <a:sym typeface="Darker Grotesque"/>
              </a:rPr>
              <a:t>b</a:t>
            </a:r>
            <a:r>
              <a:rPr b="1" lang="en" sz="1700">
                <a:latin typeface="Darker Grotesque"/>
                <a:ea typeface="Darker Grotesque"/>
                <a:cs typeface="Darker Grotesque"/>
                <a:sym typeface="Darker Grotesque"/>
              </a:rPr>
              <a:t>.</a:t>
            </a:r>
            <a:endParaRPr b="1" sz="17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essional Business Meeting by Slidesgo">
  <a:themeElements>
    <a:clrScheme name="Simple Light">
      <a:dk1>
        <a:srgbClr val="191919"/>
      </a:dk1>
      <a:lt1>
        <a:srgbClr val="FDECDD"/>
      </a:lt1>
      <a:dk2>
        <a:srgbClr val="B3A9A9"/>
      </a:dk2>
      <a:lt2>
        <a:srgbClr val="FDE4CE"/>
      </a:lt2>
      <a:accent1>
        <a:srgbClr val="FDE0C6"/>
      </a:accent1>
      <a:accent2>
        <a:srgbClr val="FFD8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