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Playfair Display" panose="000005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2CEC1B-C1C4-46D2-8F7F-C8ADBEA8754E}" v="3" dt="2023-02-27T14:50:54.1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CHONG WEI KANG#" userId="60ae6041-1c33-44b0-a58f-c44f2bfb570d" providerId="ADAL" clId="{012CEC1B-C1C4-46D2-8F7F-C8ADBEA8754E}"/>
    <pc:docChg chg="undo custSel modSld">
      <pc:chgData name="#CHONG WEI KANG#" userId="60ae6041-1c33-44b0-a58f-c44f2bfb570d" providerId="ADAL" clId="{012CEC1B-C1C4-46D2-8F7F-C8ADBEA8754E}" dt="2023-02-27T15:02:03.286" v="140" actId="14100"/>
      <pc:docMkLst>
        <pc:docMk/>
      </pc:docMkLst>
      <pc:sldChg chg="modSp mod">
        <pc:chgData name="#CHONG WEI KANG#" userId="60ae6041-1c33-44b0-a58f-c44f2bfb570d" providerId="ADAL" clId="{012CEC1B-C1C4-46D2-8F7F-C8ADBEA8754E}" dt="2023-02-27T14:49:03.636" v="62" actId="27636"/>
        <pc:sldMkLst>
          <pc:docMk/>
          <pc:sldMk cId="0" sldId="256"/>
        </pc:sldMkLst>
        <pc:spChg chg="mod">
          <ac:chgData name="#CHONG WEI KANG#" userId="60ae6041-1c33-44b0-a58f-c44f2bfb570d" providerId="ADAL" clId="{012CEC1B-C1C4-46D2-8F7F-C8ADBEA8754E}" dt="2023-02-27T14:49:03.636" v="62" actId="27636"/>
          <ac:spMkLst>
            <pc:docMk/>
            <pc:sldMk cId="0" sldId="256"/>
            <ac:spMk id="60" creationId="{00000000-0000-0000-0000-000000000000}"/>
          </ac:spMkLst>
        </pc:spChg>
      </pc:sldChg>
      <pc:sldChg chg="addSp delSp modSp mod">
        <pc:chgData name="#CHONG WEI KANG#" userId="60ae6041-1c33-44b0-a58f-c44f2bfb570d" providerId="ADAL" clId="{012CEC1B-C1C4-46D2-8F7F-C8ADBEA8754E}" dt="2023-02-27T15:02:03.286" v="140" actId="14100"/>
        <pc:sldMkLst>
          <pc:docMk/>
          <pc:sldMk cId="0" sldId="259"/>
        </pc:sldMkLst>
        <pc:spChg chg="add del mod">
          <ac:chgData name="#CHONG WEI KANG#" userId="60ae6041-1c33-44b0-a58f-c44f2bfb570d" providerId="ADAL" clId="{012CEC1B-C1C4-46D2-8F7F-C8ADBEA8754E}" dt="2023-02-27T14:49:00.807" v="39"/>
          <ac:spMkLst>
            <pc:docMk/>
            <pc:sldMk cId="0" sldId="259"/>
            <ac:spMk id="2" creationId="{35409D3C-6823-4904-3063-8A8984715C20}"/>
          </ac:spMkLst>
        </pc:spChg>
        <pc:spChg chg="add mod">
          <ac:chgData name="#CHONG WEI KANG#" userId="60ae6041-1c33-44b0-a58f-c44f2bfb570d" providerId="ADAL" clId="{012CEC1B-C1C4-46D2-8F7F-C8ADBEA8754E}" dt="2023-02-27T14:51:49.749" v="111" actId="14100"/>
          <ac:spMkLst>
            <pc:docMk/>
            <pc:sldMk cId="0" sldId="259"/>
            <ac:spMk id="3" creationId="{AD42DB98-F80A-EE18-5CE8-A67AA50086BE}"/>
          </ac:spMkLst>
        </pc:spChg>
        <pc:spChg chg="mod">
          <ac:chgData name="#CHONG WEI KANG#" userId="60ae6041-1c33-44b0-a58f-c44f2bfb570d" providerId="ADAL" clId="{012CEC1B-C1C4-46D2-8F7F-C8ADBEA8754E}" dt="2023-02-27T15:02:03.286" v="140" actId="14100"/>
          <ac:spMkLst>
            <pc:docMk/>
            <pc:sldMk cId="0" sldId="259"/>
            <ac:spMk id="83" creationId="{00000000-0000-0000-0000-000000000000}"/>
          </ac:spMkLst>
        </pc:spChg>
        <pc:spChg chg="mod">
          <ac:chgData name="#CHONG WEI KANG#" userId="60ae6041-1c33-44b0-a58f-c44f2bfb570d" providerId="ADAL" clId="{012CEC1B-C1C4-46D2-8F7F-C8ADBEA8754E}" dt="2023-02-27T14:49:50.933" v="67" actId="1076"/>
          <ac:spMkLst>
            <pc:docMk/>
            <pc:sldMk cId="0" sldId="259"/>
            <ac:spMk id="85" creationId="{00000000-0000-0000-0000-000000000000}"/>
          </ac:spMkLst>
        </pc:spChg>
        <pc:spChg chg="mod">
          <ac:chgData name="#CHONG WEI KANG#" userId="60ae6041-1c33-44b0-a58f-c44f2bfb570d" providerId="ADAL" clId="{012CEC1B-C1C4-46D2-8F7F-C8ADBEA8754E}" dt="2023-02-27T14:49:03.618" v="60" actId="20577"/>
          <ac:spMkLst>
            <pc:docMk/>
            <pc:sldMk cId="0" sldId="259"/>
            <ac:spMk id="86" creationId="{00000000-0000-0000-0000-000000000000}"/>
          </ac:spMkLst>
        </pc:spChg>
        <pc:spChg chg="mod">
          <ac:chgData name="#CHONG WEI KANG#" userId="60ae6041-1c33-44b0-a58f-c44f2bfb570d" providerId="ADAL" clId="{012CEC1B-C1C4-46D2-8F7F-C8ADBEA8754E}" dt="2023-02-27T14:49:14.756" v="66" actId="20577"/>
          <ac:spMkLst>
            <pc:docMk/>
            <pc:sldMk cId="0" sldId="259"/>
            <ac:spMk id="87" creationId="{00000000-0000-0000-0000-000000000000}"/>
          </ac:spMkLst>
        </pc:spChg>
        <pc:spChg chg="mod">
          <ac:chgData name="#CHONG WEI KANG#" userId="60ae6041-1c33-44b0-a58f-c44f2bfb570d" providerId="ADAL" clId="{012CEC1B-C1C4-46D2-8F7F-C8ADBEA8754E}" dt="2023-02-27T14:50:53.069" v="70" actId="1076"/>
          <ac:spMkLst>
            <pc:docMk/>
            <pc:sldMk cId="0" sldId="259"/>
            <ac:spMk id="88" creationId="{00000000-0000-0000-0000-000000000000}"/>
          </ac:spMkLst>
        </pc:spChg>
        <pc:picChg chg="mod">
          <ac:chgData name="#CHONG WEI KANG#" userId="60ae6041-1c33-44b0-a58f-c44f2bfb570d" providerId="ADAL" clId="{012CEC1B-C1C4-46D2-8F7F-C8ADBEA8754E}" dt="2023-02-27T14:50:56.188" v="73" actId="1076"/>
          <ac:picMkLst>
            <pc:docMk/>
            <pc:sldMk cId="0" sldId="259"/>
            <ac:picMk id="80" creationId="{00000000-0000-0000-0000-000000000000}"/>
          </ac:picMkLst>
        </pc:picChg>
      </pc:sldChg>
      <pc:sldChg chg="modSp mod">
        <pc:chgData name="#CHONG WEI KANG#" userId="60ae6041-1c33-44b0-a58f-c44f2bfb570d" providerId="ADAL" clId="{012CEC1B-C1C4-46D2-8F7F-C8ADBEA8754E}" dt="2023-02-27T14:59:04.502" v="135" actId="20577"/>
        <pc:sldMkLst>
          <pc:docMk/>
          <pc:sldMk cId="0" sldId="260"/>
        </pc:sldMkLst>
        <pc:spChg chg="mod">
          <ac:chgData name="#CHONG WEI KANG#" userId="60ae6041-1c33-44b0-a58f-c44f2bfb570d" providerId="ADAL" clId="{012CEC1B-C1C4-46D2-8F7F-C8ADBEA8754E}" dt="2023-02-27T14:59:04.502" v="135" actId="20577"/>
          <ac:spMkLst>
            <pc:docMk/>
            <pc:sldMk cId="0" sldId="260"/>
            <ac:spMk id="94" creationId="{00000000-0000-0000-0000-000000000000}"/>
          </ac:spMkLst>
        </pc:spChg>
      </pc:sldChg>
      <pc:sldChg chg="modSp mod">
        <pc:chgData name="#CHONG WEI KANG#" userId="60ae6041-1c33-44b0-a58f-c44f2bfb570d" providerId="ADAL" clId="{012CEC1B-C1C4-46D2-8F7F-C8ADBEA8754E}" dt="2023-02-27T14:41:20.304" v="16" actId="20577"/>
        <pc:sldMkLst>
          <pc:docMk/>
          <pc:sldMk cId="0" sldId="263"/>
        </pc:sldMkLst>
        <pc:spChg chg="mod">
          <ac:chgData name="#CHONG WEI KANG#" userId="60ae6041-1c33-44b0-a58f-c44f2bfb570d" providerId="ADAL" clId="{012CEC1B-C1C4-46D2-8F7F-C8ADBEA8754E}" dt="2023-02-27T14:40:53.031" v="8" actId="14100"/>
          <ac:spMkLst>
            <pc:docMk/>
            <pc:sldMk cId="0" sldId="263"/>
            <ac:spMk id="116" creationId="{00000000-0000-0000-0000-000000000000}"/>
          </ac:spMkLst>
        </pc:spChg>
        <pc:spChg chg="mod">
          <ac:chgData name="#CHONG WEI KANG#" userId="60ae6041-1c33-44b0-a58f-c44f2bfb570d" providerId="ADAL" clId="{012CEC1B-C1C4-46D2-8F7F-C8ADBEA8754E}" dt="2023-02-27T14:41:14.583" v="12" actId="20577"/>
          <ac:spMkLst>
            <pc:docMk/>
            <pc:sldMk cId="0" sldId="263"/>
            <ac:spMk id="119" creationId="{00000000-0000-0000-0000-000000000000}"/>
          </ac:spMkLst>
        </pc:spChg>
        <pc:spChg chg="mod">
          <ac:chgData name="#CHONG WEI KANG#" userId="60ae6041-1c33-44b0-a58f-c44f2bfb570d" providerId="ADAL" clId="{012CEC1B-C1C4-46D2-8F7F-C8ADBEA8754E}" dt="2023-02-27T14:41:20.304" v="16" actId="20577"/>
          <ac:spMkLst>
            <pc:docMk/>
            <pc:sldMk cId="0" sldId="263"/>
            <ac:spMk id="120" creationId="{00000000-0000-0000-0000-000000000000}"/>
          </ac:spMkLst>
        </pc:spChg>
      </pc:sldChg>
      <pc:sldChg chg="modSp mod">
        <pc:chgData name="#CHONG WEI KANG#" userId="60ae6041-1c33-44b0-a58f-c44f2bfb570d" providerId="ADAL" clId="{012CEC1B-C1C4-46D2-8F7F-C8ADBEA8754E}" dt="2023-02-27T14:49:03.632" v="61" actId="27636"/>
        <pc:sldMkLst>
          <pc:docMk/>
          <pc:sldMk cId="0" sldId="266"/>
        </pc:sldMkLst>
        <pc:spChg chg="mod">
          <ac:chgData name="#CHONG WEI KANG#" userId="60ae6041-1c33-44b0-a58f-c44f2bfb570d" providerId="ADAL" clId="{012CEC1B-C1C4-46D2-8F7F-C8ADBEA8754E}" dt="2023-02-27T14:49:03.632" v="61" actId="27636"/>
          <ac:spMkLst>
            <pc:docMk/>
            <pc:sldMk cId="0" sldId="266"/>
            <ac:spMk id="13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63b787870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63b787870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64c23f6e7f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64c23f6e7f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634eb73890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634eb73890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6666b6974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6666b6974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6666b69741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6666b69741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5683094f6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5683094f6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5683094f6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5683094f6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634eb7389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634eb73890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634eb73890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634eb73890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6666b6974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6666b6974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63b787870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63b787870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634eb73890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634eb73890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6666b697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6666b697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6666b6974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6666b6974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  <a:defRPr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2985075" y="3190725"/>
            <a:ext cx="31872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6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SC2001 Project 2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SS2 Group 7: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Aloysius Ng, Fabian Tay, Yannaroj Chua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(c)</a:t>
            </a:r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 the two implementations in (a) and (b). Discuss which implementation is better and in what circumstances.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Complexity (Theoretical Analysis)</a:t>
            </a:r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7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Adjacency Matrix (Array) : O(V</a:t>
            </a:r>
            <a:r>
              <a:rPr lang="en" baseline="30000"/>
              <a:t>2</a:t>
            </a:r>
            <a:r>
              <a:rPr lang="en"/>
              <a:t>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Adjacency List (Minimising Heap): O((V+E) logV)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Sparse graphs: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|E| -&gt; |V|, hence for Adjacency List: O((V+E) logV) -&gt; O((V+V) logV) -&gt; O(V logV), which is better than O(V</a:t>
            </a:r>
            <a:r>
              <a:rPr lang="en" baseline="30000"/>
              <a:t>2</a:t>
            </a:r>
            <a:r>
              <a:rPr lang="en"/>
              <a:t>).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Adjacency List (Min. Heap) is more efficient than than Adjacency Matrix (Array).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Dense graphs: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|E| -&gt; |V|</a:t>
            </a:r>
            <a:r>
              <a:rPr lang="en" baseline="30000"/>
              <a:t>2</a:t>
            </a:r>
            <a:r>
              <a:rPr lang="en"/>
              <a:t>, hence for Adjacency List: O((V+E) logV) -&gt; O((V+V</a:t>
            </a:r>
            <a:r>
              <a:rPr lang="en" baseline="30000"/>
              <a:t>2</a:t>
            </a:r>
            <a:r>
              <a:rPr lang="en"/>
              <a:t>) logV) -&gt; O(V</a:t>
            </a:r>
            <a:r>
              <a:rPr lang="en" baseline="30000"/>
              <a:t>2</a:t>
            </a:r>
            <a:r>
              <a:rPr lang="en"/>
              <a:t> logV), which is worse than O(V</a:t>
            </a:r>
            <a:r>
              <a:rPr lang="en" baseline="30000"/>
              <a:t>2</a:t>
            </a:r>
            <a:r>
              <a:rPr lang="en"/>
              <a:t>).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Adjacency Matrix (Array) would be more efficient in this case.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Complexity (Empirical Analysis)</a:t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213" y="1151750"/>
            <a:ext cx="8353175" cy="295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Complexity (Empirical Analysis)</a:t>
            </a:r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400" y="1888775"/>
            <a:ext cx="3683646" cy="264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4900" y="1956425"/>
            <a:ext cx="3999899" cy="250705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 txBox="1"/>
          <p:nvPr/>
        </p:nvSpPr>
        <p:spPr>
          <a:xfrm>
            <a:off x="1686550" y="4463475"/>
            <a:ext cx="1354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|V| = 10</a:t>
            </a:r>
            <a:endParaRPr sz="1600" b="1">
              <a:solidFill>
                <a:srgbClr val="595959"/>
              </a:solidFill>
              <a:highlight>
                <a:schemeClr val="lt1"/>
              </a:highlight>
            </a:endParaRPr>
          </a:p>
        </p:txBody>
      </p:sp>
      <p:sp>
        <p:nvSpPr>
          <p:cNvPr id="154" name="Google Shape;154;p25"/>
          <p:cNvSpPr txBox="1"/>
          <p:nvPr/>
        </p:nvSpPr>
        <p:spPr>
          <a:xfrm>
            <a:off x="5918100" y="4463475"/>
            <a:ext cx="1354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|V| = 100</a:t>
            </a:r>
            <a:endParaRPr sz="1600" b="1">
              <a:solidFill>
                <a:srgbClr val="595959"/>
              </a:solidFill>
            </a:endParaRPr>
          </a:p>
        </p:txBody>
      </p:sp>
      <p:sp>
        <p:nvSpPr>
          <p:cNvPr id="155" name="Google Shape;155;p25"/>
          <p:cNvSpPr txBox="1"/>
          <p:nvPr/>
        </p:nvSpPr>
        <p:spPr>
          <a:xfrm>
            <a:off x="511900" y="1042100"/>
            <a:ext cx="64476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Adjacency Matrix (Array) : O(V</a:t>
            </a:r>
            <a:r>
              <a:rPr lang="en" sz="1800" baseline="30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Adjacency List (Minimising Heap): O((V+E) logV)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Complexity (Empirical Analysis)</a:t>
            </a:r>
            <a:endParaRPr/>
          </a:p>
        </p:txBody>
      </p:sp>
      <p:pic>
        <p:nvPicPr>
          <p:cNvPr id="161" name="Google Shape;161;p26"/>
          <p:cNvPicPr preferRelativeResize="0"/>
          <p:nvPr/>
        </p:nvPicPr>
        <p:blipFill rotWithShape="1">
          <a:blip r:embed="rId3">
            <a:alphaModFix/>
          </a:blip>
          <a:srcRect l="5135" r="3163"/>
          <a:stretch/>
        </p:blipFill>
        <p:spPr>
          <a:xfrm>
            <a:off x="1810525" y="1516250"/>
            <a:ext cx="1821875" cy="33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6"/>
          <p:cNvPicPr preferRelativeResize="0"/>
          <p:nvPr/>
        </p:nvPicPr>
        <p:blipFill rotWithShape="1">
          <a:blip r:embed="rId4">
            <a:alphaModFix/>
          </a:blip>
          <a:srcRect r="13606"/>
          <a:stretch/>
        </p:blipFill>
        <p:spPr>
          <a:xfrm>
            <a:off x="4519500" y="1516250"/>
            <a:ext cx="1821875" cy="339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6"/>
          <p:cNvSpPr txBox="1"/>
          <p:nvPr/>
        </p:nvSpPr>
        <p:spPr>
          <a:xfrm>
            <a:off x="1702500" y="865325"/>
            <a:ext cx="2006100" cy="7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Adjacency Matrix with Array</a:t>
            </a:r>
            <a:endParaRPr sz="1600" b="1">
              <a:solidFill>
                <a:schemeClr val="lt1"/>
              </a:solidFill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4425125" y="865325"/>
            <a:ext cx="2006100" cy="7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Adjacency List with minHeap</a:t>
            </a:r>
            <a:endParaRPr sz="16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observe that Priority Queue method would outperform the Minimising Heap one when the graph is dense, but not when it is sparse.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Therefore, using a minimising heap would still be more efficient than an array given the average case scenario.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(a)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Suppose the input graph G = (V, E) is stored in an </a:t>
            </a:r>
            <a:r>
              <a:rPr lang="en" b="1">
                <a:highlight>
                  <a:schemeClr val="dk1"/>
                </a:highlight>
              </a:rPr>
              <a:t>adjacency matrix</a:t>
            </a:r>
            <a:r>
              <a:rPr lang="en"/>
              <a:t> and we use an </a:t>
            </a:r>
            <a:r>
              <a:rPr lang="en">
                <a:highlight>
                  <a:schemeClr val="dk1"/>
                </a:highlight>
              </a:rPr>
              <a:t>array for the priority queue</a:t>
            </a:r>
            <a:r>
              <a:rPr lang="en"/>
              <a:t>. Implement the Dijkstra’s algorithm using this setting and analyze its time complexity with respect to |V| and |E| both theoretically and empirically.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10350"/>
            <a:ext cx="91440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of Adj. Matrix with Priority Queue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025" y="636450"/>
            <a:ext cx="2976925" cy="4366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0150" y="636450"/>
            <a:ext cx="4555875" cy="4012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263625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Complexity (Theoretical Analysis)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25" y="1346925"/>
            <a:ext cx="4708549" cy="292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8750" y="1346925"/>
            <a:ext cx="4159522" cy="29268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795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Adjacency Matrix (Array)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82" name="Google Shape;82;p16"/>
          <p:cNvSpPr/>
          <p:nvPr/>
        </p:nvSpPr>
        <p:spPr>
          <a:xfrm rot="-10798077">
            <a:off x="2287725" y="1980391"/>
            <a:ext cx="536400" cy="13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2824124" y="1848250"/>
            <a:ext cx="1532285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Initialise: O(|V|)</a:t>
            </a:r>
            <a:endParaRPr dirty="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1387175" y="2877125"/>
            <a:ext cx="104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O(1)</a:t>
            </a:r>
            <a:endParaRPr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2918158" y="3901325"/>
            <a:ext cx="104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O(1)</a:t>
            </a:r>
            <a:endParaRPr dirty="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1850150" y="3400000"/>
            <a:ext cx="284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O(n) iterations to terminate</a:t>
            </a:r>
            <a:endParaRPr dirty="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2287725" y="3669550"/>
            <a:ext cx="284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O(|V|) to find cheapest in array</a:t>
            </a:r>
            <a:endParaRPr dirty="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5739066" y="3199900"/>
            <a:ext cx="319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O(1) based on array</a:t>
            </a:r>
            <a:endParaRPr dirty="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Google Shape;88;p16">
            <a:extLst>
              <a:ext uri="{FF2B5EF4-FFF2-40B4-BE49-F238E27FC236}">
                <a16:creationId xmlns:a16="http://schemas.microsoft.com/office/drawing/2014/main" id="{AD42DB98-F80A-EE18-5CE8-A67AA50086BE}"/>
              </a:ext>
            </a:extLst>
          </p:cNvPr>
          <p:cNvSpPr txBox="1"/>
          <p:nvPr/>
        </p:nvSpPr>
        <p:spPr>
          <a:xfrm>
            <a:off x="5073710" y="885125"/>
            <a:ext cx="814134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O(|V-1)</a:t>
            </a:r>
            <a:endParaRPr dirty="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311700" y="10350"/>
            <a:ext cx="91440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of Adj. Matrix with Priority Queue</a:t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87900" y="605625"/>
            <a:ext cx="8274900" cy="4801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Let |E| be the number of edges and |V| be the number of Vertices in the graph.</a:t>
            </a:r>
            <a:endParaRPr sz="17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12065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</a:pPr>
            <a:endParaRPr lang="en" sz="17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12065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</a:pPr>
            <a:r>
              <a:rPr lang="en" sz="17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1. We need to find the unvisited vertex with the smallest path. For this part we require O(|V|) time.</a:t>
            </a:r>
            <a:br>
              <a:rPr lang="en" sz="17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endParaRPr sz="17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12065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</a:pPr>
            <a:r>
              <a:rPr lang="en" sz="17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2. For each chosen vertex the time required to update its neighbour (if possible) is: O(1)</a:t>
            </a:r>
            <a:br>
              <a:rPr lang="en" sz="17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endParaRPr lang="en" sz="17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12065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</a:pPr>
            <a:r>
              <a:rPr lang="en" sz="17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3. Since, a vertex can have at most (|V-1|) neighbours, the time required to update all of them is:  O(1)*O(|V|) = O(|V|)</a:t>
            </a:r>
            <a:endParaRPr sz="17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Time taken for visiting all the vertices = O(|V|)</a:t>
            </a:r>
            <a:endParaRPr sz="17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Time taken for process each vertex = O(|V|)</a:t>
            </a:r>
            <a:endParaRPr sz="17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Therefore, Time required for visiting and processing all the vertices = O(|V|)*O(|V|) = O(|V|</a:t>
            </a:r>
            <a:r>
              <a:rPr lang="en" sz="1700" baseline="300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7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300" b="1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(b)</a:t>
            </a:r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Suppose the input graph G = (V, E) is stored in an array of </a:t>
            </a:r>
            <a:r>
              <a:rPr lang="en">
                <a:highlight>
                  <a:schemeClr val="dk1"/>
                </a:highlight>
              </a:rPr>
              <a:t>adjacency lists</a:t>
            </a:r>
            <a:r>
              <a:rPr lang="en"/>
              <a:t> and we use a </a:t>
            </a:r>
            <a:r>
              <a:rPr lang="en">
                <a:highlight>
                  <a:schemeClr val="dk1"/>
                </a:highlight>
              </a:rPr>
              <a:t>minimizing heap</a:t>
            </a:r>
            <a:r>
              <a:rPr lang="en"/>
              <a:t> for the priority queue. Implement the Dijkstra’s algorithm using this setting and analyze its time complexity with respect to |V| and |E| both theoretically and empirically.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00" y="10350"/>
            <a:ext cx="91440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of Adj. List with Minimising Heap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088" y="636450"/>
            <a:ext cx="6973165" cy="420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263625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Complexity (Theoretical Analysis)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25" y="1346925"/>
            <a:ext cx="4708549" cy="292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8750" y="1346925"/>
            <a:ext cx="4159522" cy="292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11700" y="795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Adjacency List (Min. Heap)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15" name="Google Shape;115;p20"/>
          <p:cNvSpPr/>
          <p:nvPr/>
        </p:nvSpPr>
        <p:spPr>
          <a:xfrm rot="-10798077">
            <a:off x="2287725" y="1980391"/>
            <a:ext cx="536400" cy="13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0"/>
          <p:cNvSpPr txBox="1"/>
          <p:nvPr/>
        </p:nvSpPr>
        <p:spPr>
          <a:xfrm>
            <a:off x="2824124" y="1848250"/>
            <a:ext cx="1554587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Initialise: O(|V|)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1387175" y="2877125"/>
            <a:ext cx="104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O(1)</a:t>
            </a:r>
            <a:endParaRPr dirty="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2464675" y="3922875"/>
            <a:ext cx="104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O(1)</a:t>
            </a:r>
            <a:endParaRPr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1850150" y="3400000"/>
            <a:ext cx="284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O(|V|) iterations to terminate</a:t>
            </a:r>
            <a:endParaRPr dirty="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2287725" y="3669550"/>
            <a:ext cx="284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O(log |V|) to fixHeap after </a:t>
            </a:r>
            <a:endParaRPr dirty="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5665075" y="3160875"/>
            <a:ext cx="319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O(log n) based on heappush</a:t>
            </a:r>
            <a:endParaRPr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311700" y="10350"/>
            <a:ext cx="91440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Complexity of Adj. List with Minimising Heap</a:t>
            </a:r>
            <a:endParaRPr/>
          </a:p>
        </p:txBody>
      </p:sp>
      <p:sp>
        <p:nvSpPr>
          <p:cNvPr id="127" name="Google Shape;127;p21"/>
          <p:cNvSpPr txBox="1"/>
          <p:nvPr/>
        </p:nvSpPr>
        <p:spPr>
          <a:xfrm>
            <a:off x="379000" y="688600"/>
            <a:ext cx="8520600" cy="41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Let |E| be the number of edges and |V| be the number of Vertices in the graph.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 takes O(|V|) time to construct the initial priority Queue (the min heap).</a:t>
            </a:r>
            <a:b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 the adjacency list, traversing all the neighbours and updating their value takes O(|E|) time.</a:t>
            </a:r>
            <a:b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Time taken for each iteration of loop is O(|V|). As only one vertex is removed from the queue.</a:t>
            </a:r>
            <a:b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Using the min heap, we can extract the node with the minimum distance and update an element in   O(log(|V|) time.</a:t>
            </a:r>
            <a:b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Therefore, total time complexity = O(|V|) + O(|E| * log(|V|)) + O(|V| * log(|V|)) =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O((|E|+|V|) * log(|V|))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884</Words>
  <Application>Microsoft Office PowerPoint</Application>
  <PresentationFormat>On-screen Show (16:9)</PresentationFormat>
  <Paragraphs>71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Playfair Display</vt:lpstr>
      <vt:lpstr>Arial</vt:lpstr>
      <vt:lpstr>Lato</vt:lpstr>
      <vt:lpstr>Coral</vt:lpstr>
      <vt:lpstr>Dijkstra’s Algorithm</vt:lpstr>
      <vt:lpstr>Part (a)</vt:lpstr>
      <vt:lpstr>Implementation of Adj. Matrix with Priority Queue</vt:lpstr>
      <vt:lpstr>Time Complexity (Theoretical Analysis)</vt:lpstr>
      <vt:lpstr>Implementation of Adj. Matrix with Priority Queue</vt:lpstr>
      <vt:lpstr>Part (b)</vt:lpstr>
      <vt:lpstr>Implementation of Adj. List with Minimising Heap</vt:lpstr>
      <vt:lpstr>Time Complexity (Theoretical Analysis)</vt:lpstr>
      <vt:lpstr>Complexity of Adj. List with Minimising Heap</vt:lpstr>
      <vt:lpstr>Part (c)</vt:lpstr>
      <vt:lpstr>Time Complexity (Theoretical Analysis)</vt:lpstr>
      <vt:lpstr>Time Complexity (Empirical Analysis)</vt:lpstr>
      <vt:lpstr>Time Complexity (Empirical Analysis)</vt:lpstr>
      <vt:lpstr>Time Complexity (Empirical Analysis)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Dijkstra’s Algorithm</dc:title>
  <cp:lastModifiedBy>#CHONG WEI KANG#</cp:lastModifiedBy>
  <cp:revision>1</cp:revision>
  <dcterms:modified xsi:type="dcterms:W3CDTF">2023-02-27T15:02:05Z</dcterms:modified>
</cp:coreProperties>
</file>