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683094f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683094f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683094f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683094f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683094f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683094f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683094f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683094f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83094f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83094f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683094f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683094f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83094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83094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683094f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683094f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683094f6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683094f6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683094f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683094f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83094f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83094f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83094f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83094f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683094f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683094f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683094f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683094f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and Mergesort integration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985075" y="3190725"/>
            <a:ext cx="31872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SC2001 Project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SS2 Group 7: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Aloysius Ng, </a:t>
            </a:r>
            <a:r>
              <a:rPr lang="en"/>
              <a:t>Fabian</a:t>
            </a:r>
            <a:r>
              <a:rPr lang="en"/>
              <a:t> Tay, Yannaroj Chua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ii. With the input size n fixed, plot the number of key comparisons over different values of S. Compare your empirical results with your theoretical analysis of the time complexity.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13" y="1017450"/>
            <a:ext cx="7352975" cy="34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89313" y="4406025"/>
            <a:ext cx="756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(orange line = theoretical, blue line = empirical)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 size n = 10000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2261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iii. Using different sizes of input datasets, study how to determine an optimal value of S for the best performance of this hybrid algorithm.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50" y="1307325"/>
            <a:ext cx="4276999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500" y="964400"/>
            <a:ext cx="1525675" cy="40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iii. Using different sizes of input datasets, study how to determine an optimal value of S for the best performance of this hybrid algorithm.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713" y="1969700"/>
            <a:ext cx="5818574" cy="27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(d): Comparison with original Mergesort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093650"/>
            <a:ext cx="3987948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650"/>
            <a:ext cx="4572000" cy="264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that Hybrid Sort is more efficient than Merge Sort in terms of shorter CPU time and also lesser key comparisons when S=7.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the optimal value of S we have determined is 7, derived through comparisons of the graphs shown earlier.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(a): Algorithm Implementation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Hybrid Sort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Recursively divide the input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sub-array size becomes &lt;= S after certain number of divisions, we </a:t>
            </a:r>
            <a:r>
              <a:rPr lang="en"/>
              <a:t>switch to using Insertion 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then merge the individually sorted arrays using Merge Sort.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309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(a): Algorithm Implementation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50" y="798450"/>
            <a:ext cx="7538424" cy="4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30900" y="10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(a): Algorithm Implementation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25" y="580325"/>
            <a:ext cx="5624876" cy="44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5309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(a): Algorithm Implementation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75" y="890250"/>
            <a:ext cx="4256500" cy="40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988100" y="10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(b): Generate Input Data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0250"/>
            <a:ext cx="8839202" cy="295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750" y="3471350"/>
            <a:ext cx="3533100" cy="15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 With the value of S fixed, plot the number of key comparisons over different sizes of the input list n. Compare your empirical results with your theoretical analysis of the time complexity.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analysis of time complexity: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worst case,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 = [n-1 + n-2 + n-4 +.....+n-2</a:t>
            </a:r>
            <a:r>
              <a:rPr baseline="30000" lang="en"/>
              <a:t>lg(n/S)-1</a:t>
            </a:r>
            <a:r>
              <a:rPr lang="en"/>
              <a:t>] + [(n/S)(time complexity of insertion sort)]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[n lg(n/S) - (1 + 2 + 2</a:t>
            </a:r>
            <a:r>
              <a:rPr baseline="30000" lang="en"/>
              <a:t>2</a:t>
            </a:r>
            <a:r>
              <a:rPr lang="en"/>
              <a:t> + 2</a:t>
            </a:r>
            <a:r>
              <a:rPr baseline="30000" lang="en"/>
              <a:t>3</a:t>
            </a:r>
            <a:r>
              <a:rPr lang="en"/>
              <a:t> + … + </a:t>
            </a:r>
            <a:r>
              <a:rPr lang="en"/>
              <a:t>2</a:t>
            </a:r>
            <a:r>
              <a:rPr baseline="30000" lang="en"/>
              <a:t>lg(n/S)-1</a:t>
            </a:r>
            <a:r>
              <a:rPr lang="en"/>
              <a:t>)</a:t>
            </a:r>
            <a:r>
              <a:rPr lang="en"/>
              <a:t>] + [(n/S)(time complexity of insertion sort)]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n lg(n/S) - (n/S - 1) + (n/S)(time complexity of insertion sort)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average case of insertion sort,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 = n lg(n/S) - (n/S - 1) + (n/S)[(¼)(s-1)(s+2)]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996550" y="2025250"/>
            <a:ext cx="3054000" cy="3858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192175" y="2025250"/>
            <a:ext cx="4198200" cy="385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(c): Analysis of Time Complexity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38" y="912675"/>
            <a:ext cx="7402126" cy="34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89313" y="4406025"/>
            <a:ext cx="756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(orange line = theoretical, blue line = empirical)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 of S = 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