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Darker Grotesque Medium"/>
      <p:regular r:id="rId30"/>
      <p:bold r:id="rId31"/>
    </p:embeddedFont>
    <p:embeddedFont>
      <p:font typeface="Bebas Neue"/>
      <p:regular r:id="rId32"/>
    </p:embeddedFont>
    <p:embeddedFont>
      <p:font typeface="Darker Grotesque"/>
      <p:regular r:id="rId33"/>
      <p:bold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DarkerGrotesqueMedium-bold.fntdata"/><Relationship Id="rId30" Type="http://schemas.openxmlformats.org/officeDocument/2006/relationships/font" Target="fonts/DarkerGrotesqueMedium-regular.fntdata"/><Relationship Id="rId11" Type="http://schemas.openxmlformats.org/officeDocument/2006/relationships/slide" Target="slides/slide7.xml"/><Relationship Id="rId33" Type="http://schemas.openxmlformats.org/officeDocument/2006/relationships/font" Target="fonts/DarkerGrotesque-regular.fntdata"/><Relationship Id="rId10" Type="http://schemas.openxmlformats.org/officeDocument/2006/relationships/slide" Target="slides/slide6.xml"/><Relationship Id="rId32" Type="http://schemas.openxmlformats.org/officeDocument/2006/relationships/font" Target="fonts/BebasNeue-regular.fntdata"/><Relationship Id="rId13" Type="http://schemas.openxmlformats.org/officeDocument/2006/relationships/slide" Target="slides/slide9.xml"/><Relationship Id="rId35" Type="http://schemas.openxmlformats.org/officeDocument/2006/relationships/font" Target="fonts/Merriweather-regular.fntdata"/><Relationship Id="rId12" Type="http://schemas.openxmlformats.org/officeDocument/2006/relationships/slide" Target="slides/slide8.xml"/><Relationship Id="rId34" Type="http://schemas.openxmlformats.org/officeDocument/2006/relationships/font" Target="fonts/DarkerGrotesque-bold.fntdata"/><Relationship Id="rId15" Type="http://schemas.openxmlformats.org/officeDocument/2006/relationships/slide" Target="slides/slide11.xml"/><Relationship Id="rId37" Type="http://schemas.openxmlformats.org/officeDocument/2006/relationships/font" Target="fonts/Merriweather-italic.fntdata"/><Relationship Id="rId14" Type="http://schemas.openxmlformats.org/officeDocument/2006/relationships/slide" Target="slides/slide10.xml"/><Relationship Id="rId36" Type="http://schemas.openxmlformats.org/officeDocument/2006/relationships/font" Target="fonts/Merriweather-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Merriweather-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4351be87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4351be87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a5c569f12_4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a5c569f12_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a recursion tree to show the time complexity of hybridsort. So the recursion tree divides the arrays into subarrays until it reaches a value less than 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a5c569f12_4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a5c569f12_4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046fce6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d046fce6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4351be87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d4351be87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Darker Grotesque Medium"/>
                <a:ea typeface="Darker Grotesque Medium"/>
                <a:cs typeface="Darker Grotesque Medium"/>
                <a:sym typeface="Darker Grotesque Medium"/>
              </a:rPr>
              <a:t>Plotting all 5 (6 including avg case for merge sort) graphs, we see that all intercepts between insertion sort and merge sort are trivial (1-2), except for the average case of insertion sort with the worst case of merge sort, which intersects at x=7.28 (in the best case of a sorted list, insertion sort takes linear time, so it is always faster than merge sort).</a:t>
            </a:r>
            <a:endParaRPr sz="1600">
              <a:solidFill>
                <a:schemeClr val="dk1"/>
              </a:solidFill>
              <a:latin typeface="Darker Grotesque Medium"/>
              <a:ea typeface="Darker Grotesque Medium"/>
              <a:cs typeface="Darker Grotesque Medium"/>
              <a:sym typeface="Darker Grotesque Medium"/>
            </a:endParaRPr>
          </a:p>
          <a:p>
            <a:pPr indent="0" lvl="0" marL="0" rtl="0" algn="l">
              <a:spcBef>
                <a:spcPts val="1200"/>
              </a:spcBef>
              <a:spcAft>
                <a:spcPts val="0"/>
              </a:spcAft>
              <a:buClr>
                <a:schemeClr val="dk1"/>
              </a:buClr>
              <a:buSzPts val="1100"/>
              <a:buFont typeface="Arial"/>
              <a:buNone/>
            </a:pPr>
            <a:r>
              <a:rPr lang="en" sz="1600">
                <a:solidFill>
                  <a:schemeClr val="dk1"/>
                </a:solidFill>
                <a:latin typeface="Darker Grotesque Medium"/>
                <a:ea typeface="Darker Grotesque Medium"/>
                <a:cs typeface="Darker Grotesque Medium"/>
                <a:sym typeface="Darker Grotesque Medium"/>
              </a:rPr>
              <a:t>However, this value was obtained solely using key comparisons, and does not take into account any other overhead.</a:t>
            </a:r>
            <a:endParaRPr sz="1600">
              <a:solidFill>
                <a:schemeClr val="dk1"/>
              </a:solidFill>
              <a:latin typeface="Darker Grotesque Medium"/>
              <a:ea typeface="Darker Grotesque Medium"/>
              <a:cs typeface="Darker Grotesque Medium"/>
              <a:sym typeface="Darker Grotesque Medium"/>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a5c569f1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ea5c569f1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ea5c569f1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ea5c569f1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e90055aaf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e90055aaf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90055aaf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90055aaf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a5c569f1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ea5c569f1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It displays a stepwise graph, where the graph remains stable from $\frac</a:t>
            </a:r>
            <a:r>
              <a:rPr lang="en" sz="1050">
                <a:solidFill>
                  <a:srgbClr val="A31515"/>
                </a:solidFill>
                <a:highlight>
                  <a:srgbClr val="FFFFFE"/>
                </a:highlight>
                <a:latin typeface="Courier New"/>
                <a:ea typeface="Courier New"/>
                <a:cs typeface="Courier New"/>
                <a:sym typeface="Courier New"/>
              </a:rPr>
              <a:t>{n}{2^{k+1}}</a:t>
            </a:r>
            <a:r>
              <a:rPr lang="en" sz="1050">
                <a:solidFill>
                  <a:schemeClr val="dk1"/>
                </a:solidFill>
                <a:highlight>
                  <a:srgbClr val="FFFFFE"/>
                </a:highlight>
                <a:latin typeface="Courier New"/>
                <a:ea typeface="Courier New"/>
                <a:cs typeface="Courier New"/>
                <a:sym typeface="Courier New"/>
              </a:rPr>
              <a:t>$ to $\frac</a:t>
            </a:r>
            <a:r>
              <a:rPr lang="en" sz="1050">
                <a:solidFill>
                  <a:srgbClr val="A31515"/>
                </a:solidFill>
                <a:highlight>
                  <a:srgbClr val="FFFFFE"/>
                </a:highlight>
                <a:latin typeface="Courier New"/>
                <a:ea typeface="Courier New"/>
                <a:cs typeface="Courier New"/>
                <a:sym typeface="Courier New"/>
              </a:rPr>
              <a:t>{n}{2^k}</a:t>
            </a:r>
            <a:r>
              <a:rPr lang="en" sz="1050">
                <a:solidFill>
                  <a:schemeClr val="dk1"/>
                </a:solidFill>
                <a:highlight>
                  <a:srgbClr val="FFFFFE"/>
                </a:highlight>
                <a:latin typeface="Courier New"/>
                <a:ea typeface="Courier New"/>
                <a:cs typeface="Courier New"/>
                <a:sym typeface="Courier New"/>
              </a:rPr>
              <a:t> - 1$ and jumps from $\frac</a:t>
            </a:r>
            <a:r>
              <a:rPr lang="en" sz="1050">
                <a:solidFill>
                  <a:srgbClr val="A31515"/>
                </a:solidFill>
                <a:highlight>
                  <a:srgbClr val="FFFFFE"/>
                </a:highlight>
                <a:latin typeface="Courier New"/>
                <a:ea typeface="Courier New"/>
                <a:cs typeface="Courier New"/>
                <a:sym typeface="Courier New"/>
              </a:rPr>
              <a:t>{n}{2^k}</a:t>
            </a:r>
            <a:r>
              <a:rPr lang="en" sz="1050">
                <a:solidFill>
                  <a:schemeClr val="dk1"/>
                </a:solidFill>
                <a:highlight>
                  <a:srgbClr val="FFFFFE"/>
                </a:highlight>
                <a:latin typeface="Courier New"/>
                <a:ea typeface="Courier New"/>
                <a:cs typeface="Courier New"/>
                <a:sym typeface="Courier New"/>
              </a:rPr>
              <a:t>-1$ to $\frac</a:t>
            </a:r>
            <a:r>
              <a:rPr lang="en" sz="1050">
                <a:solidFill>
                  <a:srgbClr val="A31515"/>
                </a:solidFill>
                <a:highlight>
                  <a:srgbClr val="FFFFFE"/>
                </a:highlight>
                <a:latin typeface="Courier New"/>
                <a:ea typeface="Courier New"/>
                <a:cs typeface="Courier New"/>
                <a:sym typeface="Courier New"/>
              </a:rPr>
              <a:t>{n}{2^k}</a:t>
            </a:r>
            <a:r>
              <a:rPr lang="en" sz="1050">
                <a:solidFill>
                  <a:schemeClr val="dk1"/>
                </a:solidFill>
                <a:highlight>
                  <a:srgbClr val="FFFFFE"/>
                </a:highlight>
                <a:latin typeface="Courier New"/>
                <a:ea typeface="Courier New"/>
                <a:cs typeface="Courier New"/>
                <a:sym typeface="Courier New"/>
              </a:rPr>
              <a:t>$ for k = 0,...,logn. This is an expected result. Suppose n = 256 and it splits to 128 and 128. For values of S between 128 and 255, they will run in approximately the same time as insertionsort will be performed at the same level of recursion. However, when S is between 64 and 127, insertionsort will only be performed at the next level of recursion where the subarrays are 64 so it will cause a huge time difference between S = 127 and S = 128.</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ea5c569f12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ea5c569f12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Darker Grotesque Medium"/>
                <a:ea typeface="Darker Grotesque Medium"/>
                <a:cs typeface="Darker Grotesque Medium"/>
                <a:sym typeface="Darker Grotesque Medium"/>
              </a:rPr>
              <a:t>Although for all input sizes, the minimum number of key comparisons appears to occur when our threshold is in the range of 5-10, when we look at actual runtime we see that the distribution of the graph appears to change. Specifically, the value of our threshold is higher than expected for minimised runtime. This corroborates with the initial hypothesis of the project, which is that the overhead of many recursive calls in merge sort also has an impact on our runtime. In our case, S appears to work better at s=9 as compared to s=7.</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4351be87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4351be87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purpose of this project is to integrate MergeSort and InsertionSort together so as to avoid the overhead of many recursive calls when the size of subarrays are very small in MergeSort.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e90055aaf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e90055aaf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e3286c6b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ee3286c6b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ee3286c6b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ee3286c6b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ee3286c6b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ee3286c6b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ee3286c6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ee3286c6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e3ac4e12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ee3ac4e12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a5c569f12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a5c569f12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start off, we will be explaining the algorithm behind combining the two together. The general idea is that we set a value to be S and we carry out mergeSort as per usual. However, once the array size gets divided until the subarray has a size smaller or equal to S, we switch over to insertionSort and sort it accordingly. When the subarrays are all sorted out in insertionSort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d477a62d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d477a62d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d477a62d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d477a62d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d477a62d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d477a62d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d477a62d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ed477a62d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90055aa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90055aa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e3ac4e12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e3ac4e12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450" y="286050"/>
            <a:ext cx="9144449" cy="4571700"/>
            <a:chOff x="-450" y="286050"/>
            <a:chExt cx="9144449" cy="4571700"/>
          </a:xfrm>
        </p:grpSpPr>
        <p:sp>
          <p:nvSpPr>
            <p:cNvPr id="10" name="Google Shape;10;p2"/>
            <p:cNvSpPr/>
            <p:nvPr/>
          </p:nvSpPr>
          <p:spPr>
            <a:xfrm>
              <a:off x="315300" y="286050"/>
              <a:ext cx="8513400" cy="4571700"/>
            </a:xfrm>
            <a:prstGeom prst="roundRect">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50" y="585630"/>
              <a:ext cx="1159588" cy="3972541"/>
            </a:xfrm>
            <a:custGeom>
              <a:rect b="b" l="l" r="r" t="t"/>
              <a:pathLst>
                <a:path extrusionOk="0" fill="none" h="54611" w="15941">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cap="flat" cmpd="sng" w="9525">
              <a:solidFill>
                <a:srgbClr val="000000"/>
              </a:solidFill>
              <a:prstDash val="solid"/>
              <a:miter lim="54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984848" y="585630"/>
              <a:ext cx="1159152" cy="3972541"/>
            </a:xfrm>
            <a:custGeom>
              <a:rect b="b" l="l" r="r" t="t"/>
              <a:pathLst>
                <a:path extrusionOk="0" fill="none" h="54611" w="15935">
                  <a:moveTo>
                    <a:pt x="15934" y="1"/>
                  </a:moveTo>
                  <a:cubicBezTo>
                    <a:pt x="6420" y="5383"/>
                    <a:pt x="0" y="15596"/>
                    <a:pt x="0" y="27305"/>
                  </a:cubicBezTo>
                  <a:cubicBezTo>
                    <a:pt x="6" y="38616"/>
                    <a:pt x="6092" y="49042"/>
                    <a:pt x="15934" y="54610"/>
                  </a:cubicBezTo>
                </a:path>
              </a:pathLst>
            </a:custGeom>
            <a:noFill/>
            <a:ln cap="flat" cmpd="sng" w="9525">
              <a:solidFill>
                <a:srgbClr val="000000"/>
              </a:solidFill>
              <a:prstDash val="solid"/>
              <a:miter lim="54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2"/>
          <p:cNvSpPr txBox="1"/>
          <p:nvPr>
            <p:ph type="ctrTitle"/>
          </p:nvPr>
        </p:nvSpPr>
        <p:spPr>
          <a:xfrm>
            <a:off x="1653000" y="1238850"/>
            <a:ext cx="5838000" cy="21804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191919"/>
              </a:buClr>
              <a:buSzPts val="5200"/>
              <a:buNone/>
              <a:defRPr b="1" sz="4800">
                <a:solidFill>
                  <a:srgbClr val="000000"/>
                </a:solidFill>
                <a:latin typeface="Merriweather"/>
                <a:ea typeface="Merriweather"/>
                <a:cs typeface="Merriweather"/>
                <a:sym typeface="Merriweather"/>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4" name="Google Shape;14;p2"/>
          <p:cNvSpPr txBox="1"/>
          <p:nvPr>
            <p:ph idx="1" type="subTitle"/>
          </p:nvPr>
        </p:nvSpPr>
        <p:spPr>
          <a:xfrm>
            <a:off x="2053525" y="3317525"/>
            <a:ext cx="5036700" cy="40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400">
                <a:solidFill>
                  <a:srgbClr val="000000"/>
                </a:solidFill>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1284000" y="1721200"/>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5" name="Google Shape;55;p11"/>
          <p:cNvSpPr txBox="1"/>
          <p:nvPr>
            <p:ph idx="1" type="subTitle"/>
          </p:nvPr>
        </p:nvSpPr>
        <p:spPr>
          <a:xfrm>
            <a:off x="1284000" y="3274400"/>
            <a:ext cx="6576000" cy="45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6" name="Google Shape;56;p11"/>
          <p:cNvSpPr/>
          <p:nvPr/>
        </p:nvSpPr>
        <p:spPr>
          <a:xfrm>
            <a:off x="-450" y="585480"/>
            <a:ext cx="1159588" cy="3972541"/>
          </a:xfrm>
          <a:custGeom>
            <a:rect b="b" l="l" r="r" t="t"/>
            <a:pathLst>
              <a:path extrusionOk="0" fill="none" h="54611" w="15941">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cap="flat" cmpd="sng" w="9525">
            <a:solidFill>
              <a:srgbClr val="000000"/>
            </a:solidFill>
            <a:prstDash val="solid"/>
            <a:miter lim="54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7"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8" name="Shape 58"/>
        <p:cNvGrpSpPr/>
        <p:nvPr/>
      </p:nvGrpSpPr>
      <p:grpSpPr>
        <a:xfrm>
          <a:off x="0" y="0"/>
          <a:ext cx="0" cy="0"/>
          <a:chOff x="0" y="0"/>
          <a:chExt cx="0" cy="0"/>
        </a:xfrm>
      </p:grpSpPr>
      <p:sp>
        <p:nvSpPr>
          <p:cNvPr id="59" name="Google Shape;59;p13"/>
          <p:cNvSpPr txBox="1"/>
          <p:nvPr>
            <p:ph type="title"/>
          </p:nvPr>
        </p:nvSpPr>
        <p:spPr>
          <a:xfrm>
            <a:off x="1530025" y="1271153"/>
            <a:ext cx="2640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800">
                <a:solidFill>
                  <a:srgbClr val="000000"/>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 name="Google Shape;60;p13"/>
          <p:cNvSpPr txBox="1"/>
          <p:nvPr>
            <p:ph hasCustomPrompt="1" idx="2" type="title"/>
          </p:nvPr>
        </p:nvSpPr>
        <p:spPr>
          <a:xfrm>
            <a:off x="720000" y="1271153"/>
            <a:ext cx="804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800">
                <a:solidFill>
                  <a:srgbClr val="0000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idx="1" type="subTitle"/>
          </p:nvPr>
        </p:nvSpPr>
        <p:spPr>
          <a:xfrm>
            <a:off x="1530025" y="1803603"/>
            <a:ext cx="2640300" cy="5277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1400"/>
              <a:buNone/>
              <a:defRPr sz="1600">
                <a:solidFill>
                  <a:srgbClr val="000000"/>
                </a:solidFill>
                <a:latin typeface="Darker Grotesque Medium"/>
                <a:ea typeface="Darker Grotesque Medium"/>
                <a:cs typeface="Darker Grotesque Medium"/>
                <a:sym typeface="Darker Grotesque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2" name="Google Shape;62;p13"/>
          <p:cNvSpPr txBox="1"/>
          <p:nvPr>
            <p:ph idx="3" type="title"/>
          </p:nvPr>
        </p:nvSpPr>
        <p:spPr>
          <a:xfrm>
            <a:off x="5200664" y="1271153"/>
            <a:ext cx="2640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800">
                <a:solidFill>
                  <a:srgbClr val="000000"/>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3" name="Google Shape;63;p13"/>
          <p:cNvSpPr txBox="1"/>
          <p:nvPr>
            <p:ph hasCustomPrompt="1" idx="4" type="title"/>
          </p:nvPr>
        </p:nvSpPr>
        <p:spPr>
          <a:xfrm>
            <a:off x="4397687" y="1271153"/>
            <a:ext cx="804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800">
                <a:solidFill>
                  <a:srgbClr val="0000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p:nvPr>
            <p:ph idx="5" type="subTitle"/>
          </p:nvPr>
        </p:nvSpPr>
        <p:spPr>
          <a:xfrm>
            <a:off x="5200663" y="1803603"/>
            <a:ext cx="2640300" cy="5277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1400"/>
              <a:buNone/>
              <a:defRPr sz="1600">
                <a:solidFill>
                  <a:srgbClr val="000000"/>
                </a:solidFill>
                <a:latin typeface="Darker Grotesque Medium"/>
                <a:ea typeface="Darker Grotesque Medium"/>
                <a:cs typeface="Darker Grotesque Medium"/>
                <a:sym typeface="Darker Grotesque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5" name="Google Shape;65;p13"/>
          <p:cNvSpPr txBox="1"/>
          <p:nvPr>
            <p:ph idx="6" type="title"/>
          </p:nvPr>
        </p:nvSpPr>
        <p:spPr>
          <a:xfrm>
            <a:off x="1530025" y="3060553"/>
            <a:ext cx="2640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800">
                <a:solidFill>
                  <a:srgbClr val="000000"/>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6" name="Google Shape;66;p13"/>
          <p:cNvSpPr txBox="1"/>
          <p:nvPr>
            <p:ph hasCustomPrompt="1" idx="7" type="title"/>
          </p:nvPr>
        </p:nvSpPr>
        <p:spPr>
          <a:xfrm>
            <a:off x="720000" y="3060553"/>
            <a:ext cx="804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800">
                <a:solidFill>
                  <a:srgbClr val="0000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p:nvPr>
            <p:ph idx="8" type="subTitle"/>
          </p:nvPr>
        </p:nvSpPr>
        <p:spPr>
          <a:xfrm>
            <a:off x="1530025" y="3593003"/>
            <a:ext cx="2640300" cy="5277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1400"/>
              <a:buNone/>
              <a:defRPr sz="1600">
                <a:solidFill>
                  <a:srgbClr val="000000"/>
                </a:solidFill>
                <a:latin typeface="Darker Grotesque Medium"/>
                <a:ea typeface="Darker Grotesque Medium"/>
                <a:cs typeface="Darker Grotesque Medium"/>
                <a:sym typeface="Darker Grotesque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8" name="Google Shape;68;p13"/>
          <p:cNvSpPr txBox="1"/>
          <p:nvPr>
            <p:ph idx="9" type="title"/>
          </p:nvPr>
        </p:nvSpPr>
        <p:spPr>
          <a:xfrm>
            <a:off x="5200664" y="3060553"/>
            <a:ext cx="2640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800">
                <a:solidFill>
                  <a:srgbClr val="000000"/>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9" name="Google Shape;69;p13"/>
          <p:cNvSpPr txBox="1"/>
          <p:nvPr>
            <p:ph hasCustomPrompt="1" idx="13" type="title"/>
          </p:nvPr>
        </p:nvSpPr>
        <p:spPr>
          <a:xfrm>
            <a:off x="4397684" y="3060553"/>
            <a:ext cx="804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800">
                <a:solidFill>
                  <a:srgbClr val="0000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p:nvPr>
            <p:ph idx="14" type="subTitle"/>
          </p:nvPr>
        </p:nvSpPr>
        <p:spPr>
          <a:xfrm>
            <a:off x="5200663" y="3593003"/>
            <a:ext cx="2640300" cy="5277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1400"/>
              <a:buNone/>
              <a:defRPr sz="1600">
                <a:solidFill>
                  <a:srgbClr val="000000"/>
                </a:solidFill>
                <a:latin typeface="Darker Grotesque Medium"/>
                <a:ea typeface="Darker Grotesque Medium"/>
                <a:cs typeface="Darker Grotesque Medium"/>
                <a:sym typeface="Darker Grotesque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 name="Google Shape;71;p13"/>
          <p:cNvSpPr/>
          <p:nvPr/>
        </p:nvSpPr>
        <p:spPr>
          <a:xfrm>
            <a:off x="7984848" y="585630"/>
            <a:ext cx="1159152" cy="3972541"/>
          </a:xfrm>
          <a:custGeom>
            <a:rect b="b" l="l" r="r" t="t"/>
            <a:pathLst>
              <a:path extrusionOk="0" fill="none" h="54611" w="15935">
                <a:moveTo>
                  <a:pt x="15934" y="1"/>
                </a:moveTo>
                <a:cubicBezTo>
                  <a:pt x="6420" y="5383"/>
                  <a:pt x="0" y="15596"/>
                  <a:pt x="0" y="27305"/>
                </a:cubicBezTo>
                <a:cubicBezTo>
                  <a:pt x="6" y="38616"/>
                  <a:pt x="6092" y="49042"/>
                  <a:pt x="15934" y="54610"/>
                </a:cubicBezTo>
              </a:path>
            </a:pathLst>
          </a:custGeom>
          <a:noFill/>
          <a:ln cap="flat" cmpd="sng" w="9525">
            <a:solidFill>
              <a:srgbClr val="000000"/>
            </a:solidFill>
            <a:prstDash val="solid"/>
            <a:miter lim="54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 name="Google Shape;72;p13"/>
          <p:cNvCxnSpPr/>
          <p:nvPr/>
        </p:nvCxnSpPr>
        <p:spPr>
          <a:xfrm rot="10800000">
            <a:off x="300" y="1021850"/>
            <a:ext cx="7581600" cy="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73" name="Shape 73"/>
        <p:cNvGrpSpPr/>
        <p:nvPr/>
      </p:nvGrpSpPr>
      <p:grpSpPr>
        <a:xfrm>
          <a:off x="0" y="0"/>
          <a:ext cx="0" cy="0"/>
          <a:chOff x="0" y="0"/>
          <a:chExt cx="0" cy="0"/>
        </a:xfrm>
      </p:grpSpPr>
      <p:sp>
        <p:nvSpPr>
          <p:cNvPr id="74" name="Google Shape;74;p14"/>
          <p:cNvSpPr/>
          <p:nvPr/>
        </p:nvSpPr>
        <p:spPr>
          <a:xfrm>
            <a:off x="-450" y="585630"/>
            <a:ext cx="1159588" cy="3972541"/>
          </a:xfrm>
          <a:custGeom>
            <a:rect b="b" l="l" r="r" t="t"/>
            <a:pathLst>
              <a:path extrusionOk="0" fill="none" h="54611" w="15941">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cap="flat" cmpd="sng" w="9525">
            <a:solidFill>
              <a:srgbClr val="000000"/>
            </a:solidFill>
            <a:prstDash val="solid"/>
            <a:miter lim="54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7984848" y="585630"/>
            <a:ext cx="1159152" cy="3972541"/>
          </a:xfrm>
          <a:custGeom>
            <a:rect b="b" l="l" r="r" t="t"/>
            <a:pathLst>
              <a:path extrusionOk="0" fill="none" h="54611" w="15935">
                <a:moveTo>
                  <a:pt x="15934" y="1"/>
                </a:moveTo>
                <a:cubicBezTo>
                  <a:pt x="6420" y="5383"/>
                  <a:pt x="0" y="15596"/>
                  <a:pt x="0" y="27305"/>
                </a:cubicBezTo>
                <a:cubicBezTo>
                  <a:pt x="6" y="38616"/>
                  <a:pt x="6092" y="49042"/>
                  <a:pt x="15934" y="54610"/>
                </a:cubicBezTo>
              </a:path>
            </a:pathLst>
          </a:custGeom>
          <a:noFill/>
          <a:ln cap="flat" cmpd="sng" w="9525">
            <a:solidFill>
              <a:srgbClr val="000000"/>
            </a:solidFill>
            <a:prstDash val="solid"/>
            <a:miter lim="54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 name="Google Shape;76;p14"/>
          <p:cNvCxnSpPr/>
          <p:nvPr/>
        </p:nvCxnSpPr>
        <p:spPr>
          <a:xfrm rot="10800000">
            <a:off x="781200" y="2319219"/>
            <a:ext cx="7581600" cy="0"/>
          </a:xfrm>
          <a:prstGeom prst="straightConnector1">
            <a:avLst/>
          </a:prstGeom>
          <a:noFill/>
          <a:ln cap="flat" cmpd="sng" w="9525">
            <a:solidFill>
              <a:srgbClr val="000000"/>
            </a:solidFill>
            <a:prstDash val="solid"/>
            <a:round/>
            <a:headEnd len="med" w="med" type="none"/>
            <a:tailEnd len="med" w="med" type="none"/>
          </a:ln>
        </p:spPr>
      </p:cxnSp>
      <p:sp>
        <p:nvSpPr>
          <p:cNvPr id="77" name="Google Shape;77;p14"/>
          <p:cNvSpPr txBox="1"/>
          <p:nvPr>
            <p:ph type="title"/>
          </p:nvPr>
        </p:nvSpPr>
        <p:spPr>
          <a:xfrm>
            <a:off x="1732500" y="2408225"/>
            <a:ext cx="56790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820">
                <a:solidFill>
                  <a:srgbClr val="000000"/>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8" name="Google Shape;78;p14"/>
          <p:cNvSpPr txBox="1"/>
          <p:nvPr>
            <p:ph hasCustomPrompt="1" idx="2" type="title"/>
          </p:nvPr>
        </p:nvSpPr>
        <p:spPr>
          <a:xfrm>
            <a:off x="1732500" y="1357581"/>
            <a:ext cx="28362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9600">
                <a:solidFill>
                  <a:srgbClr val="000000"/>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9" name="Google Shape;79;p14"/>
          <p:cNvSpPr txBox="1"/>
          <p:nvPr>
            <p:ph idx="1" type="subTitle"/>
          </p:nvPr>
        </p:nvSpPr>
        <p:spPr>
          <a:xfrm>
            <a:off x="1732500" y="3239900"/>
            <a:ext cx="5679000" cy="4317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1400"/>
              <a:buNone/>
              <a:defRPr sz="1800">
                <a:solidFill>
                  <a:srgbClr val="000000"/>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80" name="Shape 80"/>
        <p:cNvGrpSpPr/>
        <p:nvPr/>
      </p:nvGrpSpPr>
      <p:grpSpPr>
        <a:xfrm>
          <a:off x="0" y="0"/>
          <a:ext cx="0" cy="0"/>
          <a:chOff x="0" y="0"/>
          <a:chExt cx="0" cy="0"/>
        </a:xfrm>
      </p:grpSpPr>
      <p:sp>
        <p:nvSpPr>
          <p:cNvPr id="81" name="Google Shape;81;p1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82" name="Google Shape;82;p15"/>
          <p:cNvCxnSpPr/>
          <p:nvPr/>
        </p:nvCxnSpPr>
        <p:spPr>
          <a:xfrm rot="10800000">
            <a:off x="300" y="1021850"/>
            <a:ext cx="7581600" cy="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83" name="Shape 83"/>
        <p:cNvGrpSpPr/>
        <p:nvPr/>
      </p:nvGrpSpPr>
      <p:grpSpPr>
        <a:xfrm>
          <a:off x="0" y="0"/>
          <a:ext cx="0" cy="0"/>
          <a:chOff x="0" y="0"/>
          <a:chExt cx="0" cy="0"/>
        </a:xfrm>
      </p:grpSpPr>
      <p:sp>
        <p:nvSpPr>
          <p:cNvPr id="84" name="Google Shape;84;p16"/>
          <p:cNvSpPr txBox="1"/>
          <p:nvPr>
            <p:ph type="title"/>
          </p:nvPr>
        </p:nvSpPr>
        <p:spPr>
          <a:xfrm>
            <a:off x="2290025" y="3316500"/>
            <a:ext cx="4563900" cy="531900"/>
          </a:xfrm>
          <a:prstGeom prst="rect">
            <a:avLst/>
          </a:prstGeom>
        </p:spPr>
        <p:txBody>
          <a:bodyPr anchorCtr="0" anchor="ctr" bIns="91425" lIns="91425" spcFirstLastPara="1" rIns="91425" wrap="square" tIns="91425">
            <a:noAutofit/>
          </a:bodyPr>
          <a:lstStyle>
            <a:lvl1pPr lvl="0" marR="457200" rtl="0" algn="ctr">
              <a:spcBef>
                <a:spcPts val="0"/>
              </a:spcBef>
              <a:spcAft>
                <a:spcPts val="0"/>
              </a:spcAft>
              <a:buSzPts val="3000"/>
              <a:buNone/>
              <a:defRPr sz="1620">
                <a:solidFill>
                  <a:srgbClr val="000000"/>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85" name="Google Shape;85;p16"/>
          <p:cNvSpPr txBox="1"/>
          <p:nvPr>
            <p:ph idx="1" type="subTitle"/>
          </p:nvPr>
        </p:nvSpPr>
        <p:spPr>
          <a:xfrm>
            <a:off x="1458125" y="1721500"/>
            <a:ext cx="6227700" cy="15951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2500"/>
              <a:buNone/>
              <a:defRPr sz="2900">
                <a:solidFill>
                  <a:srgbClr val="000000"/>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86" name="Shape 86"/>
        <p:cNvGrpSpPr/>
        <p:nvPr/>
      </p:nvGrpSpPr>
      <p:grpSpPr>
        <a:xfrm>
          <a:off x="0" y="0"/>
          <a:ext cx="0" cy="0"/>
          <a:chOff x="0" y="0"/>
          <a:chExt cx="0" cy="0"/>
        </a:xfrm>
      </p:grpSpPr>
      <p:sp>
        <p:nvSpPr>
          <p:cNvPr id="87" name="Google Shape;87;p17"/>
          <p:cNvSpPr txBox="1"/>
          <p:nvPr>
            <p:ph idx="1" type="subTitle"/>
          </p:nvPr>
        </p:nvSpPr>
        <p:spPr>
          <a:xfrm>
            <a:off x="1574400" y="1212525"/>
            <a:ext cx="5995200" cy="339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sz="16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88" name="Google Shape;88;p1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89" name="Google Shape;89;p17"/>
          <p:cNvCxnSpPr/>
          <p:nvPr/>
        </p:nvCxnSpPr>
        <p:spPr>
          <a:xfrm>
            <a:off x="1574394" y="1021850"/>
            <a:ext cx="7581600" cy="0"/>
          </a:xfrm>
          <a:prstGeom prst="straightConnector1">
            <a:avLst/>
          </a:prstGeom>
          <a:noFill/>
          <a:ln cap="flat" cmpd="sng" w="9525">
            <a:solidFill>
              <a:srgbClr val="000000"/>
            </a:solidFill>
            <a:prstDash val="solid"/>
            <a:round/>
            <a:headEnd len="med" w="med" type="none"/>
            <a:tailEnd len="med" w="med" type="none"/>
          </a:ln>
        </p:spPr>
      </p:cxnSp>
      <p:sp>
        <p:nvSpPr>
          <p:cNvPr id="90" name="Google Shape;90;p17"/>
          <p:cNvSpPr/>
          <p:nvPr/>
        </p:nvSpPr>
        <p:spPr>
          <a:xfrm>
            <a:off x="7984848" y="585480"/>
            <a:ext cx="1159152" cy="3972541"/>
          </a:xfrm>
          <a:custGeom>
            <a:rect b="b" l="l" r="r" t="t"/>
            <a:pathLst>
              <a:path extrusionOk="0" fill="none" h="54611" w="15935">
                <a:moveTo>
                  <a:pt x="15934" y="1"/>
                </a:moveTo>
                <a:cubicBezTo>
                  <a:pt x="6420" y="5383"/>
                  <a:pt x="0" y="15596"/>
                  <a:pt x="0" y="27305"/>
                </a:cubicBezTo>
                <a:cubicBezTo>
                  <a:pt x="6" y="38616"/>
                  <a:pt x="6092" y="49042"/>
                  <a:pt x="15934" y="54610"/>
                </a:cubicBezTo>
              </a:path>
            </a:pathLst>
          </a:custGeom>
          <a:noFill/>
          <a:ln cap="flat" cmpd="sng" w="9525">
            <a:solidFill>
              <a:srgbClr val="000000"/>
            </a:solidFill>
            <a:prstDash val="solid"/>
            <a:miter lim="54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450" y="585480"/>
            <a:ext cx="1159588" cy="3972541"/>
          </a:xfrm>
          <a:custGeom>
            <a:rect b="b" l="l" r="r" t="t"/>
            <a:pathLst>
              <a:path extrusionOk="0" fill="none" h="54611" w="15941">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cap="flat" cmpd="sng" w="9525">
            <a:solidFill>
              <a:srgbClr val="000000"/>
            </a:solidFill>
            <a:prstDash val="solid"/>
            <a:miter lim="54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92" name="Shape 92"/>
        <p:cNvGrpSpPr/>
        <p:nvPr/>
      </p:nvGrpSpPr>
      <p:grpSpPr>
        <a:xfrm>
          <a:off x="0" y="0"/>
          <a:ext cx="0" cy="0"/>
          <a:chOff x="0" y="0"/>
          <a:chExt cx="0" cy="0"/>
        </a:xfrm>
      </p:grpSpPr>
      <p:sp>
        <p:nvSpPr>
          <p:cNvPr id="93" name="Google Shape;93;p18"/>
          <p:cNvSpPr txBox="1"/>
          <p:nvPr>
            <p:ph idx="1" type="subTitle"/>
          </p:nvPr>
        </p:nvSpPr>
        <p:spPr>
          <a:xfrm>
            <a:off x="5058475" y="2431600"/>
            <a:ext cx="3372300" cy="15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 name="Google Shape;94;p18"/>
          <p:cNvSpPr txBox="1"/>
          <p:nvPr>
            <p:ph type="title"/>
          </p:nvPr>
        </p:nvSpPr>
        <p:spPr>
          <a:xfrm>
            <a:off x="5058475" y="1173800"/>
            <a:ext cx="3372300" cy="12579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95" name="Google Shape;95;p18"/>
          <p:cNvCxnSpPr/>
          <p:nvPr/>
        </p:nvCxnSpPr>
        <p:spPr>
          <a:xfrm rot="10800000">
            <a:off x="300" y="1021850"/>
            <a:ext cx="7581600" cy="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96" name="Shape 96"/>
        <p:cNvGrpSpPr/>
        <p:nvPr/>
      </p:nvGrpSpPr>
      <p:grpSpPr>
        <a:xfrm>
          <a:off x="0" y="0"/>
          <a:ext cx="0" cy="0"/>
          <a:chOff x="0" y="0"/>
          <a:chExt cx="0" cy="0"/>
        </a:xfrm>
      </p:grpSpPr>
      <p:sp>
        <p:nvSpPr>
          <p:cNvPr id="97" name="Google Shape;97;p19"/>
          <p:cNvSpPr txBox="1"/>
          <p:nvPr>
            <p:ph idx="1" type="subTitle"/>
          </p:nvPr>
        </p:nvSpPr>
        <p:spPr>
          <a:xfrm>
            <a:off x="4799407" y="2382277"/>
            <a:ext cx="3372300" cy="93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 name="Google Shape;98;p19"/>
          <p:cNvSpPr txBox="1"/>
          <p:nvPr>
            <p:ph type="title"/>
          </p:nvPr>
        </p:nvSpPr>
        <p:spPr>
          <a:xfrm>
            <a:off x="4799407" y="1445077"/>
            <a:ext cx="3372300" cy="93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99" name="Google Shape;99;p19"/>
          <p:cNvCxnSpPr/>
          <p:nvPr/>
        </p:nvCxnSpPr>
        <p:spPr>
          <a:xfrm rot="10800000">
            <a:off x="300" y="1021850"/>
            <a:ext cx="7581600" cy="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00" name="Shape 100"/>
        <p:cNvGrpSpPr/>
        <p:nvPr/>
      </p:nvGrpSpPr>
      <p:grpSpPr>
        <a:xfrm>
          <a:off x="0" y="0"/>
          <a:ext cx="0" cy="0"/>
          <a:chOff x="0" y="0"/>
          <a:chExt cx="0" cy="0"/>
        </a:xfrm>
      </p:grpSpPr>
      <p:sp>
        <p:nvSpPr>
          <p:cNvPr id="101" name="Google Shape;101;p20"/>
          <p:cNvSpPr txBox="1"/>
          <p:nvPr>
            <p:ph type="title"/>
          </p:nvPr>
        </p:nvSpPr>
        <p:spPr>
          <a:xfrm>
            <a:off x="712850" y="3323800"/>
            <a:ext cx="2095200" cy="372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2" name="Google Shape;102;p20"/>
          <p:cNvSpPr txBox="1"/>
          <p:nvPr>
            <p:ph idx="1" type="subTitle"/>
          </p:nvPr>
        </p:nvSpPr>
        <p:spPr>
          <a:xfrm>
            <a:off x="712850" y="3619470"/>
            <a:ext cx="2095200" cy="86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 name="Google Shape;103;p20"/>
          <p:cNvSpPr txBox="1"/>
          <p:nvPr>
            <p:ph idx="2" type="title"/>
          </p:nvPr>
        </p:nvSpPr>
        <p:spPr>
          <a:xfrm>
            <a:off x="3524400" y="2333200"/>
            <a:ext cx="2095200" cy="372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4" name="Google Shape;104;p20"/>
          <p:cNvSpPr txBox="1"/>
          <p:nvPr>
            <p:ph idx="3" type="subTitle"/>
          </p:nvPr>
        </p:nvSpPr>
        <p:spPr>
          <a:xfrm>
            <a:off x="3524400" y="2628870"/>
            <a:ext cx="2095200" cy="86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20"/>
          <p:cNvSpPr txBox="1"/>
          <p:nvPr>
            <p:ph idx="4" type="title"/>
          </p:nvPr>
        </p:nvSpPr>
        <p:spPr>
          <a:xfrm>
            <a:off x="6334525" y="3323800"/>
            <a:ext cx="2095200" cy="372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6" name="Google Shape;106;p20"/>
          <p:cNvSpPr txBox="1"/>
          <p:nvPr>
            <p:ph idx="5" type="subTitle"/>
          </p:nvPr>
        </p:nvSpPr>
        <p:spPr>
          <a:xfrm>
            <a:off x="6334525" y="3619470"/>
            <a:ext cx="2095200" cy="86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20"/>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08" name="Google Shape;108;p20"/>
          <p:cNvCxnSpPr/>
          <p:nvPr/>
        </p:nvCxnSpPr>
        <p:spPr>
          <a:xfrm rot="10800000">
            <a:off x="300" y="1021850"/>
            <a:ext cx="7581600" cy="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450" y="585630"/>
            <a:ext cx="1159588" cy="3972541"/>
          </a:xfrm>
          <a:custGeom>
            <a:rect b="b" l="l" r="r" t="t"/>
            <a:pathLst>
              <a:path extrusionOk="0" fill="none" h="54611" w="15941">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cap="flat" cmpd="sng" w="9525">
            <a:solidFill>
              <a:srgbClr val="000000"/>
            </a:solidFill>
            <a:prstDash val="solid"/>
            <a:miter lim="54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7984848" y="585630"/>
            <a:ext cx="1159152" cy="3972541"/>
          </a:xfrm>
          <a:custGeom>
            <a:rect b="b" l="l" r="r" t="t"/>
            <a:pathLst>
              <a:path extrusionOk="0" fill="none" h="54611" w="15935">
                <a:moveTo>
                  <a:pt x="15934" y="1"/>
                </a:moveTo>
                <a:cubicBezTo>
                  <a:pt x="6420" y="5383"/>
                  <a:pt x="0" y="15596"/>
                  <a:pt x="0" y="27305"/>
                </a:cubicBezTo>
                <a:cubicBezTo>
                  <a:pt x="6" y="38616"/>
                  <a:pt x="6092" y="49042"/>
                  <a:pt x="15934" y="54610"/>
                </a:cubicBezTo>
              </a:path>
            </a:pathLst>
          </a:custGeom>
          <a:noFill/>
          <a:ln cap="flat" cmpd="sng" w="9525">
            <a:solidFill>
              <a:srgbClr val="000000"/>
            </a:solidFill>
            <a:prstDash val="solid"/>
            <a:miter lim="54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720000" y="2612920"/>
            <a:ext cx="7704000" cy="47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820">
                <a:solidFill>
                  <a:srgbClr val="000000"/>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2996550" y="1253162"/>
            <a:ext cx="3150900" cy="1047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9600">
                <a:solidFill>
                  <a:srgbClr val="000000"/>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 name="Google Shape;20;p3"/>
          <p:cNvSpPr txBox="1"/>
          <p:nvPr>
            <p:ph idx="1" type="subTitle"/>
          </p:nvPr>
        </p:nvSpPr>
        <p:spPr>
          <a:xfrm>
            <a:off x="2391900" y="3158078"/>
            <a:ext cx="4360200" cy="5832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1400"/>
              <a:buNone/>
              <a:defRPr sz="1800">
                <a:solidFill>
                  <a:srgbClr val="000000"/>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09" name="Shape 109"/>
        <p:cNvGrpSpPr/>
        <p:nvPr/>
      </p:nvGrpSpPr>
      <p:grpSpPr>
        <a:xfrm>
          <a:off x="0" y="0"/>
          <a:ext cx="0" cy="0"/>
          <a:chOff x="0" y="0"/>
          <a:chExt cx="0" cy="0"/>
        </a:xfrm>
      </p:grpSpPr>
      <p:cxnSp>
        <p:nvCxnSpPr>
          <p:cNvPr id="110" name="Google Shape;110;p21"/>
          <p:cNvCxnSpPr/>
          <p:nvPr/>
        </p:nvCxnSpPr>
        <p:spPr>
          <a:xfrm rot="10800000">
            <a:off x="300" y="1021850"/>
            <a:ext cx="7581600" cy="0"/>
          </a:xfrm>
          <a:prstGeom prst="straightConnector1">
            <a:avLst/>
          </a:prstGeom>
          <a:noFill/>
          <a:ln cap="flat" cmpd="sng" w="9525">
            <a:solidFill>
              <a:srgbClr val="000000"/>
            </a:solidFill>
            <a:prstDash val="solid"/>
            <a:round/>
            <a:headEnd len="med" w="med" type="none"/>
            <a:tailEnd len="med" w="med" type="none"/>
          </a:ln>
        </p:spPr>
      </p:cxnSp>
      <p:sp>
        <p:nvSpPr>
          <p:cNvPr id="111" name="Google Shape;111;p21"/>
          <p:cNvSpPr/>
          <p:nvPr/>
        </p:nvSpPr>
        <p:spPr>
          <a:xfrm>
            <a:off x="-450" y="585630"/>
            <a:ext cx="1159588" cy="3972541"/>
          </a:xfrm>
          <a:custGeom>
            <a:rect b="b" l="l" r="r" t="t"/>
            <a:pathLst>
              <a:path extrusionOk="0" fill="none" h="54611" w="15941">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cap="flat" cmpd="sng" w="9525">
            <a:solidFill>
              <a:srgbClr val="000000"/>
            </a:solidFill>
            <a:prstDash val="solid"/>
            <a:miter lim="54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p:nvPr/>
        </p:nvSpPr>
        <p:spPr>
          <a:xfrm>
            <a:off x="7984848" y="585630"/>
            <a:ext cx="1159152" cy="3972541"/>
          </a:xfrm>
          <a:custGeom>
            <a:rect b="b" l="l" r="r" t="t"/>
            <a:pathLst>
              <a:path extrusionOk="0" fill="none" h="54611" w="15935">
                <a:moveTo>
                  <a:pt x="15934" y="1"/>
                </a:moveTo>
                <a:cubicBezTo>
                  <a:pt x="6420" y="5383"/>
                  <a:pt x="0" y="15596"/>
                  <a:pt x="0" y="27305"/>
                </a:cubicBezTo>
                <a:cubicBezTo>
                  <a:pt x="6" y="38616"/>
                  <a:pt x="6092" y="49042"/>
                  <a:pt x="15934" y="54610"/>
                </a:cubicBezTo>
              </a:path>
            </a:pathLst>
          </a:custGeom>
          <a:noFill/>
          <a:ln cap="flat" cmpd="sng" w="9525">
            <a:solidFill>
              <a:srgbClr val="000000"/>
            </a:solidFill>
            <a:prstDash val="solid"/>
            <a:miter lim="54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1439750" y="1834347"/>
            <a:ext cx="2511000" cy="41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4" name="Google Shape;114;p21"/>
          <p:cNvSpPr txBox="1"/>
          <p:nvPr>
            <p:ph idx="1" type="subTitle"/>
          </p:nvPr>
        </p:nvSpPr>
        <p:spPr>
          <a:xfrm>
            <a:off x="1439750" y="2249722"/>
            <a:ext cx="2511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 name="Google Shape;115;p21"/>
          <p:cNvSpPr txBox="1"/>
          <p:nvPr>
            <p:ph idx="2" type="title"/>
          </p:nvPr>
        </p:nvSpPr>
        <p:spPr>
          <a:xfrm>
            <a:off x="5193250" y="1834347"/>
            <a:ext cx="2511000" cy="41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6" name="Google Shape;116;p21"/>
          <p:cNvSpPr txBox="1"/>
          <p:nvPr>
            <p:ph idx="3" type="subTitle"/>
          </p:nvPr>
        </p:nvSpPr>
        <p:spPr>
          <a:xfrm>
            <a:off x="5193250" y="2249722"/>
            <a:ext cx="2511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21"/>
          <p:cNvSpPr txBox="1"/>
          <p:nvPr>
            <p:ph idx="4" type="title"/>
          </p:nvPr>
        </p:nvSpPr>
        <p:spPr>
          <a:xfrm>
            <a:off x="1439750" y="3560056"/>
            <a:ext cx="2511000" cy="41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8" name="Google Shape;118;p21"/>
          <p:cNvSpPr txBox="1"/>
          <p:nvPr>
            <p:ph idx="5" type="subTitle"/>
          </p:nvPr>
        </p:nvSpPr>
        <p:spPr>
          <a:xfrm>
            <a:off x="1439750" y="3975456"/>
            <a:ext cx="2511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 name="Google Shape;119;p21"/>
          <p:cNvSpPr txBox="1"/>
          <p:nvPr>
            <p:ph idx="6" type="title"/>
          </p:nvPr>
        </p:nvSpPr>
        <p:spPr>
          <a:xfrm>
            <a:off x="5193250" y="3560056"/>
            <a:ext cx="2511000" cy="41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0" name="Google Shape;120;p21"/>
          <p:cNvSpPr txBox="1"/>
          <p:nvPr>
            <p:ph idx="7" type="subTitle"/>
          </p:nvPr>
        </p:nvSpPr>
        <p:spPr>
          <a:xfrm>
            <a:off x="5193250" y="3975456"/>
            <a:ext cx="2511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21"/>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22" name="Shape 122"/>
        <p:cNvGrpSpPr/>
        <p:nvPr/>
      </p:nvGrpSpPr>
      <p:grpSpPr>
        <a:xfrm>
          <a:off x="0" y="0"/>
          <a:ext cx="0" cy="0"/>
          <a:chOff x="0" y="0"/>
          <a:chExt cx="0" cy="0"/>
        </a:xfrm>
      </p:grpSpPr>
      <p:sp>
        <p:nvSpPr>
          <p:cNvPr id="123" name="Google Shape;123;p22"/>
          <p:cNvSpPr txBox="1"/>
          <p:nvPr>
            <p:ph type="title"/>
          </p:nvPr>
        </p:nvSpPr>
        <p:spPr>
          <a:xfrm>
            <a:off x="859775" y="1910413"/>
            <a:ext cx="20259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4" name="Google Shape;124;p22"/>
          <p:cNvSpPr txBox="1"/>
          <p:nvPr>
            <p:ph idx="1" type="subTitle"/>
          </p:nvPr>
        </p:nvSpPr>
        <p:spPr>
          <a:xfrm>
            <a:off x="859775" y="2319163"/>
            <a:ext cx="2025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 name="Google Shape;125;p22"/>
          <p:cNvSpPr txBox="1"/>
          <p:nvPr>
            <p:ph idx="2" type="title"/>
          </p:nvPr>
        </p:nvSpPr>
        <p:spPr>
          <a:xfrm>
            <a:off x="3559075" y="1910413"/>
            <a:ext cx="20259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6" name="Google Shape;126;p22"/>
          <p:cNvSpPr txBox="1"/>
          <p:nvPr>
            <p:ph idx="3" type="subTitle"/>
          </p:nvPr>
        </p:nvSpPr>
        <p:spPr>
          <a:xfrm>
            <a:off x="3559074" y="2319163"/>
            <a:ext cx="2025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 name="Google Shape;127;p22"/>
          <p:cNvSpPr txBox="1"/>
          <p:nvPr>
            <p:ph idx="4" type="title"/>
          </p:nvPr>
        </p:nvSpPr>
        <p:spPr>
          <a:xfrm>
            <a:off x="859775" y="3696675"/>
            <a:ext cx="20259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8" name="Google Shape;128;p22"/>
          <p:cNvSpPr txBox="1"/>
          <p:nvPr>
            <p:ph idx="5" type="subTitle"/>
          </p:nvPr>
        </p:nvSpPr>
        <p:spPr>
          <a:xfrm>
            <a:off x="859775" y="4119053"/>
            <a:ext cx="2025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22"/>
          <p:cNvSpPr txBox="1"/>
          <p:nvPr>
            <p:ph idx="6" type="title"/>
          </p:nvPr>
        </p:nvSpPr>
        <p:spPr>
          <a:xfrm>
            <a:off x="3559075" y="3696675"/>
            <a:ext cx="20259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0" name="Google Shape;130;p22"/>
          <p:cNvSpPr txBox="1"/>
          <p:nvPr>
            <p:ph idx="7" type="subTitle"/>
          </p:nvPr>
        </p:nvSpPr>
        <p:spPr>
          <a:xfrm>
            <a:off x="3559074" y="4119053"/>
            <a:ext cx="2025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22"/>
          <p:cNvSpPr txBox="1"/>
          <p:nvPr>
            <p:ph idx="8" type="title"/>
          </p:nvPr>
        </p:nvSpPr>
        <p:spPr>
          <a:xfrm>
            <a:off x="6258350" y="1910413"/>
            <a:ext cx="20259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2" name="Google Shape;132;p22"/>
          <p:cNvSpPr txBox="1"/>
          <p:nvPr>
            <p:ph idx="9" type="subTitle"/>
          </p:nvPr>
        </p:nvSpPr>
        <p:spPr>
          <a:xfrm>
            <a:off x="6258349" y="2319163"/>
            <a:ext cx="2025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 name="Google Shape;133;p22"/>
          <p:cNvSpPr txBox="1"/>
          <p:nvPr>
            <p:ph idx="13" type="title"/>
          </p:nvPr>
        </p:nvSpPr>
        <p:spPr>
          <a:xfrm>
            <a:off x="6258350" y="3696675"/>
            <a:ext cx="20259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4" name="Google Shape;134;p22"/>
          <p:cNvSpPr txBox="1"/>
          <p:nvPr>
            <p:ph idx="14" type="subTitle"/>
          </p:nvPr>
        </p:nvSpPr>
        <p:spPr>
          <a:xfrm>
            <a:off x="6258349" y="4119053"/>
            <a:ext cx="2025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22"/>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36" name="Google Shape;136;p22"/>
          <p:cNvCxnSpPr/>
          <p:nvPr/>
        </p:nvCxnSpPr>
        <p:spPr>
          <a:xfrm rot="10800000">
            <a:off x="300" y="1021850"/>
            <a:ext cx="7581600" cy="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37" name="Shape 137"/>
        <p:cNvGrpSpPr/>
        <p:nvPr/>
      </p:nvGrpSpPr>
      <p:grpSpPr>
        <a:xfrm>
          <a:off x="0" y="0"/>
          <a:ext cx="0" cy="0"/>
          <a:chOff x="0" y="0"/>
          <a:chExt cx="0" cy="0"/>
        </a:xfrm>
      </p:grpSpPr>
      <p:sp>
        <p:nvSpPr>
          <p:cNvPr id="138" name="Google Shape;138;p23"/>
          <p:cNvSpPr txBox="1"/>
          <p:nvPr>
            <p:ph hasCustomPrompt="1" type="title"/>
          </p:nvPr>
        </p:nvSpPr>
        <p:spPr>
          <a:xfrm>
            <a:off x="2208400" y="540000"/>
            <a:ext cx="4727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9" name="Google Shape;139;p23"/>
          <p:cNvSpPr txBox="1"/>
          <p:nvPr>
            <p:ph idx="1" type="subTitle"/>
          </p:nvPr>
        </p:nvSpPr>
        <p:spPr>
          <a:xfrm>
            <a:off x="2208400" y="1411325"/>
            <a:ext cx="4727100" cy="3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 name="Google Shape;140;p23"/>
          <p:cNvSpPr txBox="1"/>
          <p:nvPr>
            <p:ph hasCustomPrompt="1" idx="2" type="title"/>
          </p:nvPr>
        </p:nvSpPr>
        <p:spPr>
          <a:xfrm>
            <a:off x="2208400" y="1996149"/>
            <a:ext cx="4727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1" name="Google Shape;141;p23"/>
          <p:cNvSpPr txBox="1"/>
          <p:nvPr>
            <p:ph idx="3" type="subTitle"/>
          </p:nvPr>
        </p:nvSpPr>
        <p:spPr>
          <a:xfrm>
            <a:off x="2208400" y="2845962"/>
            <a:ext cx="4727100" cy="3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23"/>
          <p:cNvSpPr txBox="1"/>
          <p:nvPr>
            <p:ph hasCustomPrompt="1" idx="4" type="title"/>
          </p:nvPr>
        </p:nvSpPr>
        <p:spPr>
          <a:xfrm>
            <a:off x="2208400" y="3452297"/>
            <a:ext cx="4727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3" name="Google Shape;143;p23"/>
          <p:cNvSpPr txBox="1"/>
          <p:nvPr>
            <p:ph idx="5" type="subTitle"/>
          </p:nvPr>
        </p:nvSpPr>
        <p:spPr>
          <a:xfrm>
            <a:off x="2208400" y="4280600"/>
            <a:ext cx="4727100" cy="3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23"/>
          <p:cNvSpPr/>
          <p:nvPr/>
        </p:nvSpPr>
        <p:spPr>
          <a:xfrm>
            <a:off x="-450" y="585480"/>
            <a:ext cx="1159588" cy="3972541"/>
          </a:xfrm>
          <a:custGeom>
            <a:rect b="b" l="l" r="r" t="t"/>
            <a:pathLst>
              <a:path extrusionOk="0" fill="none" h="54611" w="15941">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cap="flat" cmpd="sng" w="9525">
            <a:solidFill>
              <a:srgbClr val="000000"/>
            </a:solidFill>
            <a:prstDash val="solid"/>
            <a:miter lim="54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p:nvPr/>
        </p:nvSpPr>
        <p:spPr>
          <a:xfrm>
            <a:off x="7984848" y="585480"/>
            <a:ext cx="1159152" cy="3972541"/>
          </a:xfrm>
          <a:custGeom>
            <a:rect b="b" l="l" r="r" t="t"/>
            <a:pathLst>
              <a:path extrusionOk="0" fill="none" h="54611" w="15935">
                <a:moveTo>
                  <a:pt x="15934" y="1"/>
                </a:moveTo>
                <a:cubicBezTo>
                  <a:pt x="6420" y="5383"/>
                  <a:pt x="0" y="15596"/>
                  <a:pt x="0" y="27305"/>
                </a:cubicBezTo>
                <a:cubicBezTo>
                  <a:pt x="6" y="38616"/>
                  <a:pt x="6092" y="49042"/>
                  <a:pt x="15934" y="54610"/>
                </a:cubicBezTo>
              </a:path>
            </a:pathLst>
          </a:custGeom>
          <a:noFill/>
          <a:ln cap="flat" cmpd="sng" w="9525">
            <a:solidFill>
              <a:srgbClr val="000000"/>
            </a:solidFill>
            <a:prstDash val="solid"/>
            <a:miter lim="54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 name="Google Shape;146;p23"/>
          <p:cNvCxnSpPr/>
          <p:nvPr/>
        </p:nvCxnSpPr>
        <p:spPr>
          <a:xfrm rot="10800000">
            <a:off x="2836375" y="1831175"/>
            <a:ext cx="3471300" cy="0"/>
          </a:xfrm>
          <a:prstGeom prst="straightConnector1">
            <a:avLst/>
          </a:prstGeom>
          <a:noFill/>
          <a:ln cap="flat" cmpd="sng" w="9525">
            <a:solidFill>
              <a:srgbClr val="000000"/>
            </a:solidFill>
            <a:prstDash val="solid"/>
            <a:round/>
            <a:headEnd len="med" w="med" type="none"/>
            <a:tailEnd len="med" w="med" type="none"/>
          </a:ln>
        </p:spPr>
      </p:cxnSp>
      <p:cxnSp>
        <p:nvCxnSpPr>
          <p:cNvPr id="147" name="Google Shape;147;p23"/>
          <p:cNvCxnSpPr/>
          <p:nvPr/>
        </p:nvCxnSpPr>
        <p:spPr>
          <a:xfrm rot="10800000">
            <a:off x="2836375" y="3269325"/>
            <a:ext cx="3471300" cy="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48" name="Shape 148"/>
        <p:cNvGrpSpPr/>
        <p:nvPr/>
      </p:nvGrpSpPr>
      <p:grpSpPr>
        <a:xfrm>
          <a:off x="0" y="0"/>
          <a:ext cx="0" cy="0"/>
          <a:chOff x="0" y="0"/>
          <a:chExt cx="0" cy="0"/>
        </a:xfrm>
      </p:grpSpPr>
      <p:sp>
        <p:nvSpPr>
          <p:cNvPr id="149" name="Google Shape;149;p24"/>
          <p:cNvSpPr txBox="1"/>
          <p:nvPr/>
        </p:nvSpPr>
        <p:spPr>
          <a:xfrm>
            <a:off x="2212650" y="3534362"/>
            <a:ext cx="4718700" cy="558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rgbClr val="434343"/>
                </a:solidFill>
                <a:latin typeface="Darker Grotesque Medium"/>
                <a:ea typeface="Darker Grotesque Medium"/>
                <a:cs typeface="Darker Grotesque Medium"/>
                <a:sym typeface="Darker Grotesque Medium"/>
              </a:rPr>
              <a:t>CREDITS: This presentation template was created by </a:t>
            </a:r>
            <a:r>
              <a:rPr lang="en" sz="1200">
                <a:solidFill>
                  <a:srgbClr val="434343"/>
                </a:solidFill>
                <a:uFill>
                  <a:noFill/>
                </a:uFill>
                <a:latin typeface="Darker Grotesque Medium"/>
                <a:ea typeface="Darker Grotesque Medium"/>
                <a:cs typeface="Darker Grotesque Medium"/>
                <a:sym typeface="Darker Grotesque Medium"/>
                <a:hlinkClick r:id="rId2">
                  <a:extLst>
                    <a:ext uri="{A12FA001-AC4F-418D-AE19-62706E023703}">
                      <ahyp:hlinkClr val="tx"/>
                    </a:ext>
                  </a:extLst>
                </a:hlinkClick>
              </a:rPr>
              <a:t>Slidesgo</a:t>
            </a:r>
            <a:r>
              <a:rPr lang="en" sz="1200">
                <a:solidFill>
                  <a:srgbClr val="434343"/>
                </a:solidFill>
                <a:latin typeface="Darker Grotesque Medium"/>
                <a:ea typeface="Darker Grotesque Medium"/>
                <a:cs typeface="Darker Grotesque Medium"/>
                <a:sym typeface="Darker Grotesque Medium"/>
              </a:rPr>
              <a:t>, including icons by </a:t>
            </a:r>
            <a:r>
              <a:rPr lang="en" sz="1200">
                <a:solidFill>
                  <a:srgbClr val="434343"/>
                </a:solidFill>
                <a:uFill>
                  <a:noFill/>
                </a:uFill>
                <a:latin typeface="Darker Grotesque Medium"/>
                <a:ea typeface="Darker Grotesque Medium"/>
                <a:cs typeface="Darker Grotesque Medium"/>
                <a:sym typeface="Darker Grotesque Medium"/>
                <a:hlinkClick r:id="rId3">
                  <a:extLst>
                    <a:ext uri="{A12FA001-AC4F-418D-AE19-62706E023703}">
                      <ahyp:hlinkClr val="tx"/>
                    </a:ext>
                  </a:extLst>
                </a:hlinkClick>
              </a:rPr>
              <a:t>Flaticon</a:t>
            </a:r>
            <a:r>
              <a:rPr lang="en" sz="1200">
                <a:solidFill>
                  <a:srgbClr val="434343"/>
                </a:solidFill>
                <a:latin typeface="Darker Grotesque Medium"/>
                <a:ea typeface="Darker Grotesque Medium"/>
                <a:cs typeface="Darker Grotesque Medium"/>
                <a:sym typeface="Darker Grotesque Medium"/>
              </a:rPr>
              <a:t>, infographics &amp; images by </a:t>
            </a:r>
            <a:r>
              <a:rPr lang="en" sz="1200">
                <a:solidFill>
                  <a:srgbClr val="434343"/>
                </a:solidFill>
                <a:uFill>
                  <a:noFill/>
                </a:uFill>
                <a:latin typeface="Darker Grotesque Medium"/>
                <a:ea typeface="Darker Grotesque Medium"/>
                <a:cs typeface="Darker Grotesque Medium"/>
                <a:sym typeface="Darker Grotesque Medium"/>
                <a:hlinkClick r:id="rId4">
                  <a:extLst>
                    <a:ext uri="{A12FA001-AC4F-418D-AE19-62706E023703}">
                      <ahyp:hlinkClr val="tx"/>
                    </a:ext>
                  </a:extLst>
                </a:hlinkClick>
              </a:rPr>
              <a:t>Freepik</a:t>
            </a:r>
            <a:endParaRPr sz="1200">
              <a:solidFill>
                <a:srgbClr val="434343"/>
              </a:solidFill>
              <a:latin typeface="Darker Grotesque Medium"/>
              <a:ea typeface="Darker Grotesque Medium"/>
              <a:cs typeface="Darker Grotesque Medium"/>
              <a:sym typeface="Darker Grotesque Medium"/>
            </a:endParaRPr>
          </a:p>
        </p:txBody>
      </p:sp>
      <p:sp>
        <p:nvSpPr>
          <p:cNvPr id="150" name="Google Shape;150;p24"/>
          <p:cNvSpPr/>
          <p:nvPr/>
        </p:nvSpPr>
        <p:spPr>
          <a:xfrm>
            <a:off x="-450" y="585480"/>
            <a:ext cx="1159588" cy="3972541"/>
          </a:xfrm>
          <a:custGeom>
            <a:rect b="b" l="l" r="r" t="t"/>
            <a:pathLst>
              <a:path extrusionOk="0" fill="none" h="54611" w="15941">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cap="flat" cmpd="sng" w="9525">
            <a:solidFill>
              <a:srgbClr val="000000"/>
            </a:solidFill>
            <a:prstDash val="solid"/>
            <a:miter lim="54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p:nvPr/>
        </p:nvSpPr>
        <p:spPr>
          <a:xfrm>
            <a:off x="7984848" y="585480"/>
            <a:ext cx="1159152" cy="3972541"/>
          </a:xfrm>
          <a:custGeom>
            <a:rect b="b" l="l" r="r" t="t"/>
            <a:pathLst>
              <a:path extrusionOk="0" fill="none" h="54611" w="15935">
                <a:moveTo>
                  <a:pt x="15934" y="1"/>
                </a:moveTo>
                <a:cubicBezTo>
                  <a:pt x="6420" y="5383"/>
                  <a:pt x="0" y="15596"/>
                  <a:pt x="0" y="27305"/>
                </a:cubicBezTo>
                <a:cubicBezTo>
                  <a:pt x="6" y="38616"/>
                  <a:pt x="6092" y="49042"/>
                  <a:pt x="15934" y="54610"/>
                </a:cubicBezTo>
              </a:path>
            </a:pathLst>
          </a:custGeom>
          <a:noFill/>
          <a:ln cap="flat" cmpd="sng" w="9525">
            <a:solidFill>
              <a:srgbClr val="000000"/>
            </a:solidFill>
            <a:prstDash val="solid"/>
            <a:miter lim="54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txBox="1"/>
          <p:nvPr>
            <p:ph type="ctrTitle"/>
          </p:nvPr>
        </p:nvSpPr>
        <p:spPr>
          <a:xfrm>
            <a:off x="2187150" y="538592"/>
            <a:ext cx="47697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3" name="Google Shape;153;p24"/>
          <p:cNvSpPr txBox="1"/>
          <p:nvPr>
            <p:ph idx="1" type="subTitle"/>
          </p:nvPr>
        </p:nvSpPr>
        <p:spPr>
          <a:xfrm>
            <a:off x="713250" y="1829515"/>
            <a:ext cx="7717500" cy="89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54" name="Shape 154"/>
        <p:cNvGrpSpPr/>
        <p:nvPr/>
      </p:nvGrpSpPr>
      <p:grpSpPr>
        <a:xfrm>
          <a:off x="0" y="0"/>
          <a:ext cx="0" cy="0"/>
          <a:chOff x="0" y="0"/>
          <a:chExt cx="0" cy="0"/>
        </a:xfrm>
      </p:grpSpPr>
      <p:grpSp>
        <p:nvGrpSpPr>
          <p:cNvPr id="155" name="Google Shape;155;p25"/>
          <p:cNvGrpSpPr/>
          <p:nvPr/>
        </p:nvGrpSpPr>
        <p:grpSpPr>
          <a:xfrm>
            <a:off x="-450" y="286050"/>
            <a:ext cx="9144449" cy="4571700"/>
            <a:chOff x="-450" y="286050"/>
            <a:chExt cx="9144449" cy="4571700"/>
          </a:xfrm>
        </p:grpSpPr>
        <p:sp>
          <p:nvSpPr>
            <p:cNvPr id="156" name="Google Shape;156;p25"/>
            <p:cNvSpPr/>
            <p:nvPr/>
          </p:nvSpPr>
          <p:spPr>
            <a:xfrm>
              <a:off x="315300" y="286050"/>
              <a:ext cx="8513400" cy="4571700"/>
            </a:xfrm>
            <a:prstGeom prst="roundRect">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a:off x="-450" y="585630"/>
              <a:ext cx="1159588" cy="3972541"/>
            </a:xfrm>
            <a:custGeom>
              <a:rect b="b" l="l" r="r" t="t"/>
              <a:pathLst>
                <a:path extrusionOk="0" fill="none" h="54611" w="15941">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cap="flat" cmpd="sng" w="9525">
              <a:solidFill>
                <a:srgbClr val="000000"/>
              </a:solidFill>
              <a:prstDash val="solid"/>
              <a:miter lim="54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a:off x="7984848" y="585630"/>
              <a:ext cx="1159152" cy="3972541"/>
            </a:xfrm>
            <a:custGeom>
              <a:rect b="b" l="l" r="r" t="t"/>
              <a:pathLst>
                <a:path extrusionOk="0" fill="none" h="54611" w="15935">
                  <a:moveTo>
                    <a:pt x="15934" y="1"/>
                  </a:moveTo>
                  <a:cubicBezTo>
                    <a:pt x="6420" y="5383"/>
                    <a:pt x="0" y="15596"/>
                    <a:pt x="0" y="27305"/>
                  </a:cubicBezTo>
                  <a:cubicBezTo>
                    <a:pt x="6" y="38616"/>
                    <a:pt x="6092" y="49042"/>
                    <a:pt x="15934" y="54610"/>
                  </a:cubicBezTo>
                </a:path>
              </a:pathLst>
            </a:custGeom>
            <a:noFill/>
            <a:ln cap="flat" cmpd="sng" w="9525">
              <a:solidFill>
                <a:srgbClr val="000000"/>
              </a:solidFill>
              <a:prstDash val="solid"/>
              <a:miter lim="54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 name="Google Shape;23;p4"/>
          <p:cNvSpPr txBox="1"/>
          <p:nvPr>
            <p:ph idx="1" type="body"/>
          </p:nvPr>
        </p:nvSpPr>
        <p:spPr>
          <a:xfrm>
            <a:off x="720000" y="1152475"/>
            <a:ext cx="7704000" cy="3451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000000"/>
              </a:buClr>
              <a:buSzPts val="1200"/>
              <a:buFont typeface="Source Sans Pro"/>
              <a:buAutoNum type="arabicPeriod"/>
              <a:defRPr sz="1200">
                <a:solidFill>
                  <a:srgbClr val="434343"/>
                </a:solidFill>
                <a:latin typeface="Darker Grotesque Medium"/>
                <a:ea typeface="Darker Grotesque Medium"/>
                <a:cs typeface="Darker Grotesque Medium"/>
                <a:sym typeface="Darker Grotesque Medium"/>
              </a:defRPr>
            </a:lvl1pPr>
            <a:lvl2pPr indent="-304800" lvl="1" marL="914400" rtl="0">
              <a:lnSpc>
                <a:spcPct val="115000"/>
              </a:lnSpc>
              <a:spcBef>
                <a:spcPts val="0"/>
              </a:spcBef>
              <a:spcAft>
                <a:spcPts val="0"/>
              </a:spcAft>
              <a:buClr>
                <a:srgbClr val="000000"/>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000000"/>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000000"/>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000000"/>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000000"/>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000000"/>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000000"/>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000000"/>
              </a:buClr>
              <a:buSzPts val="1200"/>
              <a:buFont typeface="Roboto Condensed Light"/>
              <a:buAutoNum type="romanLcPeriod"/>
              <a:defRPr>
                <a:solidFill>
                  <a:srgbClr val="434343"/>
                </a:solidFill>
              </a:defRPr>
            </a:lvl9pPr>
          </a:lstStyle>
          <a:p/>
        </p:txBody>
      </p:sp>
      <p:cxnSp>
        <p:nvCxnSpPr>
          <p:cNvPr id="24" name="Google Shape;24;p4"/>
          <p:cNvCxnSpPr/>
          <p:nvPr/>
        </p:nvCxnSpPr>
        <p:spPr>
          <a:xfrm rot="10800000">
            <a:off x="300" y="1021850"/>
            <a:ext cx="7581600" cy="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p:nvPr/>
        </p:nvSpPr>
        <p:spPr>
          <a:xfrm>
            <a:off x="-450" y="585630"/>
            <a:ext cx="1159588" cy="3972541"/>
          </a:xfrm>
          <a:custGeom>
            <a:rect b="b" l="l" r="r" t="t"/>
            <a:pathLst>
              <a:path extrusionOk="0" fill="none" h="54611" w="15941">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cap="flat" cmpd="sng" w="9525">
            <a:solidFill>
              <a:srgbClr val="000000"/>
            </a:solidFill>
            <a:prstDash val="solid"/>
            <a:miter lim="54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7984848" y="585630"/>
            <a:ext cx="1159152" cy="3972541"/>
          </a:xfrm>
          <a:custGeom>
            <a:rect b="b" l="l" r="r" t="t"/>
            <a:pathLst>
              <a:path extrusionOk="0" fill="none" h="54611" w="15935">
                <a:moveTo>
                  <a:pt x="15934" y="1"/>
                </a:moveTo>
                <a:cubicBezTo>
                  <a:pt x="6420" y="5383"/>
                  <a:pt x="0" y="15596"/>
                  <a:pt x="0" y="27305"/>
                </a:cubicBezTo>
                <a:cubicBezTo>
                  <a:pt x="6" y="38616"/>
                  <a:pt x="6092" y="49042"/>
                  <a:pt x="15934" y="54610"/>
                </a:cubicBezTo>
              </a:path>
            </a:pathLst>
          </a:custGeom>
          <a:noFill/>
          <a:ln cap="flat" cmpd="sng" w="9525">
            <a:solidFill>
              <a:srgbClr val="000000"/>
            </a:solidFill>
            <a:prstDash val="solid"/>
            <a:miter lim="54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 name="Google Shape;28;p5"/>
          <p:cNvCxnSpPr/>
          <p:nvPr/>
        </p:nvCxnSpPr>
        <p:spPr>
          <a:xfrm rot="10800000">
            <a:off x="781200" y="2571750"/>
            <a:ext cx="7581600" cy="0"/>
          </a:xfrm>
          <a:prstGeom prst="straightConnector1">
            <a:avLst/>
          </a:prstGeom>
          <a:noFill/>
          <a:ln cap="flat" cmpd="sng" w="9525">
            <a:solidFill>
              <a:srgbClr val="000000"/>
            </a:solidFill>
            <a:prstDash val="solid"/>
            <a:round/>
            <a:headEnd len="med" w="med" type="none"/>
            <a:tailEnd len="med" w="med" type="none"/>
          </a:ln>
        </p:spPr>
      </p:cxnSp>
      <p:sp>
        <p:nvSpPr>
          <p:cNvPr id="29" name="Google Shape;29;p5"/>
          <p:cNvSpPr txBox="1"/>
          <p:nvPr>
            <p:ph idx="1" type="subTitle"/>
          </p:nvPr>
        </p:nvSpPr>
        <p:spPr>
          <a:xfrm>
            <a:off x="2801125" y="921596"/>
            <a:ext cx="3541800" cy="713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b="1" sz="2500">
                <a:latin typeface="Merriweather"/>
                <a:ea typeface="Merriweather"/>
                <a:cs typeface="Merriweather"/>
                <a:sym typeface="Merriweather"/>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0" name="Google Shape;30;p5"/>
          <p:cNvSpPr txBox="1"/>
          <p:nvPr>
            <p:ph idx="2" type="subTitle"/>
          </p:nvPr>
        </p:nvSpPr>
        <p:spPr>
          <a:xfrm>
            <a:off x="2801125" y="2820471"/>
            <a:ext cx="3541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500">
                <a:latin typeface="Merriweather"/>
                <a:ea typeface="Merriweather"/>
                <a:cs typeface="Merriweather"/>
                <a:sym typeface="Merriweather"/>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1" name="Google Shape;31;p5"/>
          <p:cNvSpPr txBox="1"/>
          <p:nvPr>
            <p:ph idx="3" type="subTitle"/>
          </p:nvPr>
        </p:nvSpPr>
        <p:spPr>
          <a:xfrm>
            <a:off x="2801125" y="1634996"/>
            <a:ext cx="3541800" cy="61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 name="Google Shape;32;p5"/>
          <p:cNvSpPr txBox="1"/>
          <p:nvPr>
            <p:ph idx="4" type="subTitle"/>
          </p:nvPr>
        </p:nvSpPr>
        <p:spPr>
          <a:xfrm>
            <a:off x="2801125" y="3533796"/>
            <a:ext cx="3541800" cy="61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35" name="Google Shape;35;p6"/>
          <p:cNvCxnSpPr/>
          <p:nvPr/>
        </p:nvCxnSpPr>
        <p:spPr>
          <a:xfrm rot="10800000">
            <a:off x="1552479" y="1021850"/>
            <a:ext cx="7581600" cy="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315300" y="286050"/>
            <a:ext cx="8513400" cy="4571700"/>
          </a:xfrm>
          <a:prstGeom prst="roundRect">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1782300" y="1690350"/>
            <a:ext cx="5579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 name="Google Shape;39;p7"/>
          <p:cNvSpPr txBox="1"/>
          <p:nvPr>
            <p:ph idx="1" type="subTitle"/>
          </p:nvPr>
        </p:nvSpPr>
        <p:spPr>
          <a:xfrm>
            <a:off x="1782500" y="2263050"/>
            <a:ext cx="5579400" cy="119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p:nvPr/>
        </p:nvSpPr>
        <p:spPr>
          <a:xfrm>
            <a:off x="-450" y="585630"/>
            <a:ext cx="1159588" cy="3972541"/>
          </a:xfrm>
          <a:custGeom>
            <a:rect b="b" l="l" r="r" t="t"/>
            <a:pathLst>
              <a:path extrusionOk="0" fill="none" h="54611" w="15941">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cap="flat" cmpd="sng" w="9525">
            <a:solidFill>
              <a:srgbClr val="000000"/>
            </a:solidFill>
            <a:prstDash val="solid"/>
            <a:miter lim="54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p:nvPr/>
        </p:nvSpPr>
        <p:spPr>
          <a:xfrm>
            <a:off x="7984848" y="585630"/>
            <a:ext cx="1159152" cy="3972541"/>
          </a:xfrm>
          <a:custGeom>
            <a:rect b="b" l="l" r="r" t="t"/>
            <a:pathLst>
              <a:path extrusionOk="0" fill="none" h="54611" w="15935">
                <a:moveTo>
                  <a:pt x="15934" y="1"/>
                </a:moveTo>
                <a:cubicBezTo>
                  <a:pt x="6420" y="5383"/>
                  <a:pt x="0" y="15596"/>
                  <a:pt x="0" y="27305"/>
                </a:cubicBezTo>
                <a:cubicBezTo>
                  <a:pt x="6" y="38616"/>
                  <a:pt x="6092" y="49042"/>
                  <a:pt x="15934" y="54610"/>
                </a:cubicBezTo>
              </a:path>
            </a:pathLst>
          </a:custGeom>
          <a:noFill/>
          <a:ln cap="flat" cmpd="sng" w="9525">
            <a:solidFill>
              <a:srgbClr val="000000"/>
            </a:solidFill>
            <a:prstDash val="solid"/>
            <a:miter lim="54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txBox="1"/>
          <p:nvPr>
            <p:ph type="title"/>
          </p:nvPr>
        </p:nvSpPr>
        <p:spPr>
          <a:xfrm>
            <a:off x="1783150" y="835763"/>
            <a:ext cx="5577600" cy="27939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8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450" y="585630"/>
            <a:ext cx="1159588" cy="3972541"/>
          </a:xfrm>
          <a:custGeom>
            <a:rect b="b" l="l" r="r" t="t"/>
            <a:pathLst>
              <a:path extrusionOk="0" fill="none" h="54611" w="15941">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cap="flat" cmpd="sng" w="9525">
            <a:solidFill>
              <a:srgbClr val="000000"/>
            </a:solidFill>
            <a:prstDash val="solid"/>
            <a:miter lim="54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a:off x="7984848" y="585630"/>
            <a:ext cx="1159152" cy="3972541"/>
          </a:xfrm>
          <a:custGeom>
            <a:rect b="b" l="l" r="r" t="t"/>
            <a:pathLst>
              <a:path extrusionOk="0" fill="none" h="54611" w="15935">
                <a:moveTo>
                  <a:pt x="15934" y="1"/>
                </a:moveTo>
                <a:cubicBezTo>
                  <a:pt x="6420" y="5383"/>
                  <a:pt x="0" y="15596"/>
                  <a:pt x="0" y="27305"/>
                </a:cubicBezTo>
                <a:cubicBezTo>
                  <a:pt x="6" y="38616"/>
                  <a:pt x="6092" y="49042"/>
                  <a:pt x="15934" y="54610"/>
                </a:cubicBezTo>
              </a:path>
            </a:pathLst>
          </a:custGeom>
          <a:noFill/>
          <a:ln cap="flat" cmpd="sng" w="9525">
            <a:solidFill>
              <a:srgbClr val="000000"/>
            </a:solidFill>
            <a:prstDash val="solid"/>
            <a:miter lim="54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720000" y="790225"/>
            <a:ext cx="7704000" cy="22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7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9"/>
          <p:cNvSpPr txBox="1"/>
          <p:nvPr>
            <p:ph idx="1" type="subTitle"/>
          </p:nvPr>
        </p:nvSpPr>
        <p:spPr>
          <a:xfrm>
            <a:off x="1622700" y="3021626"/>
            <a:ext cx="5898600" cy="70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type="title"/>
          </p:nvPr>
        </p:nvSpPr>
        <p:spPr>
          <a:xfrm>
            <a:off x="1255925" y="562075"/>
            <a:ext cx="6632400" cy="77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2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1" name="Google Shape;51;p10"/>
          <p:cNvSpPr/>
          <p:nvPr/>
        </p:nvSpPr>
        <p:spPr>
          <a:xfrm>
            <a:off x="-450" y="585630"/>
            <a:ext cx="1159588" cy="3972541"/>
          </a:xfrm>
          <a:custGeom>
            <a:rect b="b" l="l" r="r" t="t"/>
            <a:pathLst>
              <a:path extrusionOk="0" fill="none" h="54611" w="15941">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cap="flat" cmpd="sng" w="9525">
            <a:solidFill>
              <a:srgbClr val="000000"/>
            </a:solidFill>
            <a:prstDash val="solid"/>
            <a:miter lim="54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p:nvPr/>
        </p:nvSpPr>
        <p:spPr>
          <a:xfrm>
            <a:off x="7984848" y="585630"/>
            <a:ext cx="1159152" cy="3972541"/>
          </a:xfrm>
          <a:custGeom>
            <a:rect b="b" l="l" r="r" t="t"/>
            <a:pathLst>
              <a:path extrusionOk="0" fill="none" h="54611" w="15935">
                <a:moveTo>
                  <a:pt x="15934" y="1"/>
                </a:moveTo>
                <a:cubicBezTo>
                  <a:pt x="6420" y="5383"/>
                  <a:pt x="0" y="15596"/>
                  <a:pt x="0" y="27305"/>
                </a:cubicBezTo>
                <a:cubicBezTo>
                  <a:pt x="6" y="38616"/>
                  <a:pt x="6092" y="49042"/>
                  <a:pt x="15934" y="54610"/>
                </a:cubicBezTo>
              </a:path>
            </a:pathLst>
          </a:custGeom>
          <a:noFill/>
          <a:ln cap="flat" cmpd="sng" w="9525">
            <a:solidFill>
              <a:srgbClr val="000000"/>
            </a:solidFill>
            <a:prstDash val="solid"/>
            <a:miter lim="54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Merriweather"/>
              <a:buNone/>
              <a:defRPr b="1" sz="3500">
                <a:solidFill>
                  <a:schemeClr val="dk1"/>
                </a:solidFill>
                <a:latin typeface="Merriweather"/>
                <a:ea typeface="Merriweather"/>
                <a:cs typeface="Merriweather"/>
                <a:sym typeface="Merriweather"/>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1pPr>
            <a:lvl2pPr indent="-317500" lvl="1" marL="9144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2pPr>
            <a:lvl3pPr indent="-317500" lvl="2" marL="13716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3pPr>
            <a:lvl4pPr indent="-317500" lvl="3" marL="18288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4pPr>
            <a:lvl5pPr indent="-317500" lvl="4" marL="22860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5pPr>
            <a:lvl6pPr indent="-317500" lvl="5" marL="27432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6pPr>
            <a:lvl7pPr indent="-317500" lvl="6" marL="32004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7pPr>
            <a:lvl8pPr indent="-317500" lvl="7" marL="36576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8pPr>
            <a:lvl9pPr indent="-317500" lvl="8" marL="4114800">
              <a:lnSpc>
                <a:spcPct val="115000"/>
              </a:lnSpc>
              <a:spcBef>
                <a:spcPts val="1600"/>
              </a:spcBef>
              <a:spcAft>
                <a:spcPts val="160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8.png"/><Relationship Id="rId6" Type="http://schemas.openxmlformats.org/officeDocument/2006/relationships/image" Target="../media/image16.png"/><Relationship Id="rId7" Type="http://schemas.openxmlformats.org/officeDocument/2006/relationships/image" Target="../media/image19.png"/><Relationship Id="rId8"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720000" y="1352820"/>
            <a:ext cx="7704000" cy="47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lang="en"/>
              <a:t>Group 5 (SS6)</a:t>
            </a:r>
            <a:endParaRPr/>
          </a:p>
        </p:txBody>
      </p:sp>
      <p:sp>
        <p:nvSpPr>
          <p:cNvPr id="164" name="Google Shape;164;p26"/>
          <p:cNvSpPr txBox="1"/>
          <p:nvPr>
            <p:ph idx="1" type="subTitle"/>
          </p:nvPr>
        </p:nvSpPr>
        <p:spPr>
          <a:xfrm>
            <a:off x="2391900" y="2645128"/>
            <a:ext cx="4360200" cy="58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By:</a:t>
            </a:r>
            <a:endParaRPr/>
          </a:p>
          <a:p>
            <a:pPr indent="0" lvl="0" marL="0" rtl="0" algn="ctr">
              <a:spcBef>
                <a:spcPts val="0"/>
              </a:spcBef>
              <a:spcAft>
                <a:spcPts val="0"/>
              </a:spcAft>
              <a:buNone/>
            </a:pPr>
            <a:r>
              <a:rPr lang="en"/>
              <a:t>Nicholas Chin Wei Lun</a:t>
            </a:r>
            <a:endParaRPr/>
          </a:p>
          <a:p>
            <a:pPr indent="0" lvl="0" marL="0" rtl="0" algn="ctr">
              <a:spcBef>
                <a:spcPts val="0"/>
              </a:spcBef>
              <a:spcAft>
                <a:spcPts val="0"/>
              </a:spcAft>
              <a:buNone/>
            </a:pPr>
            <a:r>
              <a:rPr lang="en"/>
              <a:t>Sim Xin Ni Clodia</a:t>
            </a:r>
            <a:endParaRPr/>
          </a:p>
          <a:p>
            <a:pPr indent="0" lvl="0" marL="0" rtl="0" algn="ctr">
              <a:spcBef>
                <a:spcPts val="0"/>
              </a:spcBef>
              <a:spcAft>
                <a:spcPts val="0"/>
              </a:spcAft>
              <a:buNone/>
            </a:pPr>
            <a:r>
              <a:rPr lang="en"/>
              <a:t>Tu Xia Yang</a:t>
            </a:r>
            <a:endParaRPr/>
          </a:p>
          <a:p>
            <a:pPr indent="0" lvl="0" marL="0" rtl="0" algn="ctr">
              <a:spcBef>
                <a:spcPts val="0"/>
              </a:spcBef>
              <a:spcAft>
                <a:spcPts val="0"/>
              </a:spcAft>
              <a:buNone/>
            </a:pPr>
            <a:r>
              <a:rPr lang="en"/>
              <a:t>Vevek Salvam</a:t>
            </a:r>
            <a:endParaRPr/>
          </a:p>
        </p:txBody>
      </p:sp>
      <p:grpSp>
        <p:nvGrpSpPr>
          <p:cNvPr id="165" name="Google Shape;165;p26"/>
          <p:cNvGrpSpPr/>
          <p:nvPr/>
        </p:nvGrpSpPr>
        <p:grpSpPr>
          <a:xfrm>
            <a:off x="2768100" y="2489025"/>
            <a:ext cx="6123825" cy="1822875"/>
            <a:chOff x="2768100" y="2489025"/>
            <a:chExt cx="6123825" cy="1822875"/>
          </a:xfrm>
        </p:grpSpPr>
        <p:cxnSp>
          <p:nvCxnSpPr>
            <p:cNvPr id="166" name="Google Shape;166;p26"/>
            <p:cNvCxnSpPr/>
            <p:nvPr/>
          </p:nvCxnSpPr>
          <p:spPr>
            <a:xfrm rot="10800000">
              <a:off x="3390900" y="4171950"/>
              <a:ext cx="2362200" cy="0"/>
            </a:xfrm>
            <a:prstGeom prst="straightConnector1">
              <a:avLst/>
            </a:prstGeom>
            <a:noFill/>
            <a:ln cap="flat" cmpd="sng" w="9525">
              <a:solidFill>
                <a:srgbClr val="000000"/>
              </a:solidFill>
              <a:prstDash val="solid"/>
              <a:round/>
              <a:headEnd len="med" w="med" type="none"/>
              <a:tailEnd len="med" w="med" type="none"/>
            </a:ln>
          </p:spPr>
        </p:cxnSp>
        <p:sp>
          <p:nvSpPr>
            <p:cNvPr id="167" name="Google Shape;167;p26"/>
            <p:cNvSpPr/>
            <p:nvPr/>
          </p:nvSpPr>
          <p:spPr>
            <a:xfrm>
              <a:off x="2768100" y="4032000"/>
              <a:ext cx="279900" cy="279900"/>
            </a:xfrm>
            <a:prstGeom prst="star4">
              <a:avLst>
                <a:gd fmla="val 125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p:nvPr/>
          </p:nvSpPr>
          <p:spPr>
            <a:xfrm>
              <a:off x="6096000" y="4032000"/>
              <a:ext cx="279900" cy="279900"/>
            </a:xfrm>
            <a:prstGeom prst="star4">
              <a:avLst>
                <a:gd fmla="val 125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 name="Google Shape;169;p26"/>
            <p:cNvGrpSpPr/>
            <p:nvPr/>
          </p:nvGrpSpPr>
          <p:grpSpPr>
            <a:xfrm>
              <a:off x="8275575" y="2489025"/>
              <a:ext cx="616350" cy="165450"/>
              <a:chOff x="4263850" y="3973875"/>
              <a:chExt cx="616350" cy="165450"/>
            </a:xfrm>
          </p:grpSpPr>
          <p:cxnSp>
            <p:nvCxnSpPr>
              <p:cNvPr id="170" name="Google Shape;170;p26"/>
              <p:cNvCxnSpPr/>
              <p:nvPr/>
            </p:nvCxnSpPr>
            <p:spPr>
              <a:xfrm>
                <a:off x="4263850" y="4056525"/>
                <a:ext cx="616200" cy="0"/>
              </a:xfrm>
              <a:prstGeom prst="straightConnector1">
                <a:avLst/>
              </a:prstGeom>
              <a:noFill/>
              <a:ln cap="flat" cmpd="sng" w="9525">
                <a:solidFill>
                  <a:srgbClr val="000000"/>
                </a:solidFill>
                <a:prstDash val="solid"/>
                <a:round/>
                <a:headEnd len="med" w="med" type="none"/>
                <a:tailEnd len="med" w="med" type="none"/>
              </a:ln>
            </p:spPr>
          </p:cxnSp>
          <p:cxnSp>
            <p:nvCxnSpPr>
              <p:cNvPr id="171" name="Google Shape;171;p26"/>
              <p:cNvCxnSpPr/>
              <p:nvPr/>
            </p:nvCxnSpPr>
            <p:spPr>
              <a:xfrm>
                <a:off x="4731700" y="3973875"/>
                <a:ext cx="148500" cy="82800"/>
              </a:xfrm>
              <a:prstGeom prst="straightConnector1">
                <a:avLst/>
              </a:prstGeom>
              <a:noFill/>
              <a:ln cap="flat" cmpd="sng" w="9525">
                <a:solidFill>
                  <a:srgbClr val="000000"/>
                </a:solidFill>
                <a:prstDash val="solid"/>
                <a:round/>
                <a:headEnd len="med" w="med" type="none"/>
                <a:tailEnd len="med" w="med" type="none"/>
              </a:ln>
            </p:spPr>
          </p:cxnSp>
          <p:cxnSp>
            <p:nvCxnSpPr>
              <p:cNvPr id="172" name="Google Shape;172;p26"/>
              <p:cNvCxnSpPr/>
              <p:nvPr/>
            </p:nvCxnSpPr>
            <p:spPr>
              <a:xfrm flipH="1" rot="10800000">
                <a:off x="4731700" y="4056525"/>
                <a:ext cx="148500" cy="82800"/>
              </a:xfrm>
              <a:prstGeom prst="straightConnector1">
                <a:avLst/>
              </a:prstGeom>
              <a:noFill/>
              <a:ln cap="flat" cmpd="sng" w="9525">
                <a:solidFill>
                  <a:srgbClr val="000000"/>
                </a:solidFill>
                <a:prstDash val="solid"/>
                <a:round/>
                <a:headEnd len="med" w="med" type="none"/>
                <a:tailEnd len="med" w="med" type="none"/>
              </a:ln>
            </p:spPr>
          </p:cxn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Time Complexity</a:t>
            </a:r>
            <a:endParaRPr/>
          </a:p>
        </p:txBody>
      </p:sp>
      <p:sp>
        <p:nvSpPr>
          <p:cNvPr id="259" name="Google Shape;259;p35"/>
          <p:cNvSpPr/>
          <p:nvPr/>
        </p:nvSpPr>
        <p:spPr>
          <a:xfrm>
            <a:off x="991400" y="2007750"/>
            <a:ext cx="1626600" cy="177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n/2</a:t>
            </a:r>
            <a:endParaRPr/>
          </a:p>
        </p:txBody>
      </p:sp>
      <p:sp>
        <p:nvSpPr>
          <p:cNvPr id="260" name="Google Shape;260;p35"/>
          <p:cNvSpPr/>
          <p:nvPr/>
        </p:nvSpPr>
        <p:spPr>
          <a:xfrm>
            <a:off x="1304800" y="1389375"/>
            <a:ext cx="3169200" cy="177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a:t>
            </a:r>
            <a:endParaRPr/>
          </a:p>
        </p:txBody>
      </p:sp>
      <p:sp>
        <p:nvSpPr>
          <p:cNvPr id="261" name="Google Shape;261;p35"/>
          <p:cNvSpPr/>
          <p:nvPr/>
        </p:nvSpPr>
        <p:spPr>
          <a:xfrm>
            <a:off x="3304725" y="2007750"/>
            <a:ext cx="1626600" cy="177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n/2</a:t>
            </a:r>
            <a:endParaRPr/>
          </a:p>
        </p:txBody>
      </p:sp>
      <p:sp>
        <p:nvSpPr>
          <p:cNvPr id="262" name="Google Shape;262;p35"/>
          <p:cNvSpPr/>
          <p:nvPr/>
        </p:nvSpPr>
        <p:spPr>
          <a:xfrm>
            <a:off x="745525" y="2642850"/>
            <a:ext cx="839100" cy="177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n/4</a:t>
            </a:r>
            <a:endParaRPr/>
          </a:p>
        </p:txBody>
      </p:sp>
      <p:sp>
        <p:nvSpPr>
          <p:cNvPr id="263" name="Google Shape;263;p35"/>
          <p:cNvSpPr/>
          <p:nvPr/>
        </p:nvSpPr>
        <p:spPr>
          <a:xfrm>
            <a:off x="1923250" y="2642850"/>
            <a:ext cx="839100" cy="177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n/4</a:t>
            </a:r>
            <a:endParaRPr/>
          </a:p>
        </p:txBody>
      </p:sp>
      <p:sp>
        <p:nvSpPr>
          <p:cNvPr id="264" name="Google Shape;264;p35"/>
          <p:cNvSpPr/>
          <p:nvPr/>
        </p:nvSpPr>
        <p:spPr>
          <a:xfrm>
            <a:off x="3100975" y="2642850"/>
            <a:ext cx="839100" cy="177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n/4</a:t>
            </a:r>
            <a:endParaRPr/>
          </a:p>
        </p:txBody>
      </p:sp>
      <p:sp>
        <p:nvSpPr>
          <p:cNvPr id="265" name="Google Shape;265;p35"/>
          <p:cNvSpPr/>
          <p:nvPr/>
        </p:nvSpPr>
        <p:spPr>
          <a:xfrm>
            <a:off x="4304325" y="2642850"/>
            <a:ext cx="839100" cy="177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n/4</a:t>
            </a:r>
            <a:endParaRPr/>
          </a:p>
        </p:txBody>
      </p:sp>
      <p:cxnSp>
        <p:nvCxnSpPr>
          <p:cNvPr id="266" name="Google Shape;266;p35"/>
          <p:cNvCxnSpPr>
            <a:stCxn id="260" idx="2"/>
            <a:endCxn id="259" idx="0"/>
          </p:cNvCxnSpPr>
          <p:nvPr/>
        </p:nvCxnSpPr>
        <p:spPr>
          <a:xfrm flipH="1">
            <a:off x="1804600" y="1567275"/>
            <a:ext cx="1084800" cy="4404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35"/>
          <p:cNvCxnSpPr>
            <a:stCxn id="260" idx="2"/>
            <a:endCxn id="261" idx="0"/>
          </p:cNvCxnSpPr>
          <p:nvPr/>
        </p:nvCxnSpPr>
        <p:spPr>
          <a:xfrm>
            <a:off x="2889400" y="1567275"/>
            <a:ext cx="1228500" cy="44040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35"/>
          <p:cNvCxnSpPr>
            <a:stCxn id="259" idx="2"/>
            <a:endCxn id="262" idx="0"/>
          </p:cNvCxnSpPr>
          <p:nvPr/>
        </p:nvCxnSpPr>
        <p:spPr>
          <a:xfrm flipH="1">
            <a:off x="1165100" y="2185650"/>
            <a:ext cx="639600" cy="45720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35"/>
          <p:cNvCxnSpPr>
            <a:stCxn id="259" idx="2"/>
            <a:endCxn id="263" idx="0"/>
          </p:cNvCxnSpPr>
          <p:nvPr/>
        </p:nvCxnSpPr>
        <p:spPr>
          <a:xfrm>
            <a:off x="1804700" y="2185650"/>
            <a:ext cx="538200" cy="4572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35"/>
          <p:cNvCxnSpPr>
            <a:stCxn id="261" idx="2"/>
            <a:endCxn id="264" idx="0"/>
          </p:cNvCxnSpPr>
          <p:nvPr/>
        </p:nvCxnSpPr>
        <p:spPr>
          <a:xfrm flipH="1">
            <a:off x="3520425" y="2185650"/>
            <a:ext cx="597600" cy="4572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35"/>
          <p:cNvCxnSpPr>
            <a:stCxn id="261" idx="2"/>
            <a:endCxn id="265" idx="0"/>
          </p:cNvCxnSpPr>
          <p:nvPr/>
        </p:nvCxnSpPr>
        <p:spPr>
          <a:xfrm>
            <a:off x="4118025" y="2185650"/>
            <a:ext cx="606000" cy="457200"/>
          </a:xfrm>
          <a:prstGeom prst="straightConnector1">
            <a:avLst/>
          </a:prstGeom>
          <a:noFill/>
          <a:ln cap="flat" cmpd="sng" w="9525">
            <a:solidFill>
              <a:schemeClr val="dk2"/>
            </a:solidFill>
            <a:prstDash val="solid"/>
            <a:round/>
            <a:headEnd len="med" w="med" type="none"/>
            <a:tailEnd len="med" w="med" type="none"/>
          </a:ln>
        </p:spPr>
      </p:cxnSp>
      <p:sp>
        <p:nvSpPr>
          <p:cNvPr id="272" name="Google Shape;272;p35"/>
          <p:cNvSpPr txBox="1"/>
          <p:nvPr/>
        </p:nvSpPr>
        <p:spPr>
          <a:xfrm>
            <a:off x="847375" y="2796225"/>
            <a:ext cx="220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Darker Grotesque"/>
                <a:ea typeface="Darker Grotesque"/>
                <a:cs typeface="Darker Grotesque"/>
                <a:sym typeface="Darker Grotesque"/>
              </a:rPr>
              <a:t>.</a:t>
            </a:r>
            <a:endParaRPr b="1" sz="1500">
              <a:latin typeface="Darker Grotesque"/>
              <a:ea typeface="Darker Grotesque"/>
              <a:cs typeface="Darker Grotesque"/>
              <a:sym typeface="Darker Grotesque"/>
            </a:endParaRPr>
          </a:p>
          <a:p>
            <a:pPr indent="0" lvl="0" marL="0" rtl="0" algn="l">
              <a:spcBef>
                <a:spcPts val="0"/>
              </a:spcBef>
              <a:spcAft>
                <a:spcPts val="0"/>
              </a:spcAft>
              <a:buNone/>
            </a:pPr>
            <a:r>
              <a:rPr b="1" lang="en" sz="1500">
                <a:latin typeface="Darker Grotesque"/>
                <a:ea typeface="Darker Grotesque"/>
                <a:cs typeface="Darker Grotesque"/>
                <a:sym typeface="Darker Grotesque"/>
              </a:rPr>
              <a:t>.</a:t>
            </a:r>
            <a:endParaRPr b="1" sz="1500">
              <a:latin typeface="Darker Grotesque"/>
              <a:ea typeface="Darker Grotesque"/>
              <a:cs typeface="Darker Grotesque"/>
              <a:sym typeface="Darker Grotesque"/>
            </a:endParaRPr>
          </a:p>
          <a:p>
            <a:pPr indent="0" lvl="0" marL="0" rtl="0" algn="l">
              <a:spcBef>
                <a:spcPts val="0"/>
              </a:spcBef>
              <a:spcAft>
                <a:spcPts val="0"/>
              </a:spcAft>
              <a:buNone/>
            </a:pPr>
            <a:r>
              <a:rPr b="1" lang="en" sz="1500">
                <a:latin typeface="Darker Grotesque"/>
                <a:ea typeface="Darker Grotesque"/>
                <a:cs typeface="Darker Grotesque"/>
                <a:sym typeface="Darker Grotesque"/>
              </a:rPr>
              <a:t>.</a:t>
            </a:r>
            <a:endParaRPr b="1" sz="1500">
              <a:latin typeface="Darker Grotesque"/>
              <a:ea typeface="Darker Grotesque"/>
              <a:cs typeface="Darker Grotesque"/>
              <a:sym typeface="Darker Grotesque"/>
            </a:endParaRPr>
          </a:p>
        </p:txBody>
      </p:sp>
      <p:sp>
        <p:nvSpPr>
          <p:cNvPr id="273" name="Google Shape;273;p35"/>
          <p:cNvSpPr txBox="1"/>
          <p:nvPr/>
        </p:nvSpPr>
        <p:spPr>
          <a:xfrm>
            <a:off x="1298300" y="2796225"/>
            <a:ext cx="220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Darker Grotesque"/>
                <a:ea typeface="Darker Grotesque"/>
                <a:cs typeface="Darker Grotesque"/>
                <a:sym typeface="Darker Grotesque"/>
              </a:rPr>
              <a:t>.</a:t>
            </a:r>
            <a:endParaRPr b="1" sz="1500">
              <a:latin typeface="Darker Grotesque"/>
              <a:ea typeface="Darker Grotesque"/>
              <a:cs typeface="Darker Grotesque"/>
              <a:sym typeface="Darker Grotesque"/>
            </a:endParaRPr>
          </a:p>
          <a:p>
            <a:pPr indent="0" lvl="0" marL="0" rtl="0" algn="l">
              <a:spcBef>
                <a:spcPts val="0"/>
              </a:spcBef>
              <a:spcAft>
                <a:spcPts val="0"/>
              </a:spcAft>
              <a:buNone/>
            </a:pPr>
            <a:r>
              <a:rPr b="1" lang="en" sz="1500">
                <a:latin typeface="Darker Grotesque"/>
                <a:ea typeface="Darker Grotesque"/>
                <a:cs typeface="Darker Grotesque"/>
                <a:sym typeface="Darker Grotesque"/>
              </a:rPr>
              <a:t>.</a:t>
            </a:r>
            <a:endParaRPr b="1" sz="1500">
              <a:latin typeface="Darker Grotesque"/>
              <a:ea typeface="Darker Grotesque"/>
              <a:cs typeface="Darker Grotesque"/>
              <a:sym typeface="Darker Grotesque"/>
            </a:endParaRPr>
          </a:p>
          <a:p>
            <a:pPr indent="0" lvl="0" marL="0" rtl="0" algn="l">
              <a:spcBef>
                <a:spcPts val="0"/>
              </a:spcBef>
              <a:spcAft>
                <a:spcPts val="0"/>
              </a:spcAft>
              <a:buNone/>
            </a:pPr>
            <a:r>
              <a:rPr b="1" lang="en" sz="1500">
                <a:latin typeface="Darker Grotesque"/>
                <a:ea typeface="Darker Grotesque"/>
                <a:cs typeface="Darker Grotesque"/>
                <a:sym typeface="Darker Grotesque"/>
              </a:rPr>
              <a:t>.</a:t>
            </a:r>
            <a:endParaRPr b="1" sz="1500">
              <a:latin typeface="Darker Grotesque"/>
              <a:ea typeface="Darker Grotesque"/>
              <a:cs typeface="Darker Grotesque"/>
              <a:sym typeface="Darker Grotesque"/>
            </a:endParaRPr>
          </a:p>
        </p:txBody>
      </p:sp>
      <p:sp>
        <p:nvSpPr>
          <p:cNvPr id="274" name="Google Shape;274;p35"/>
          <p:cNvSpPr txBox="1"/>
          <p:nvPr/>
        </p:nvSpPr>
        <p:spPr>
          <a:xfrm>
            <a:off x="2026050" y="2796225"/>
            <a:ext cx="220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Darker Grotesque"/>
                <a:ea typeface="Darker Grotesque"/>
                <a:cs typeface="Darker Grotesque"/>
                <a:sym typeface="Darker Grotesque"/>
              </a:rPr>
              <a:t>.</a:t>
            </a:r>
            <a:endParaRPr b="1" sz="1500">
              <a:latin typeface="Darker Grotesque"/>
              <a:ea typeface="Darker Grotesque"/>
              <a:cs typeface="Darker Grotesque"/>
              <a:sym typeface="Darker Grotesque"/>
            </a:endParaRPr>
          </a:p>
          <a:p>
            <a:pPr indent="0" lvl="0" marL="0" rtl="0" algn="l">
              <a:spcBef>
                <a:spcPts val="0"/>
              </a:spcBef>
              <a:spcAft>
                <a:spcPts val="0"/>
              </a:spcAft>
              <a:buNone/>
            </a:pPr>
            <a:r>
              <a:rPr b="1" lang="en" sz="1500">
                <a:latin typeface="Darker Grotesque"/>
                <a:ea typeface="Darker Grotesque"/>
                <a:cs typeface="Darker Grotesque"/>
                <a:sym typeface="Darker Grotesque"/>
              </a:rPr>
              <a:t>.</a:t>
            </a:r>
            <a:endParaRPr b="1" sz="1500">
              <a:latin typeface="Darker Grotesque"/>
              <a:ea typeface="Darker Grotesque"/>
              <a:cs typeface="Darker Grotesque"/>
              <a:sym typeface="Darker Grotesque"/>
            </a:endParaRPr>
          </a:p>
          <a:p>
            <a:pPr indent="0" lvl="0" marL="0" rtl="0" algn="l">
              <a:spcBef>
                <a:spcPts val="0"/>
              </a:spcBef>
              <a:spcAft>
                <a:spcPts val="0"/>
              </a:spcAft>
              <a:buNone/>
            </a:pPr>
            <a:r>
              <a:rPr b="1" lang="en" sz="1500">
                <a:latin typeface="Darker Grotesque"/>
                <a:ea typeface="Darker Grotesque"/>
                <a:cs typeface="Darker Grotesque"/>
                <a:sym typeface="Darker Grotesque"/>
              </a:rPr>
              <a:t>.</a:t>
            </a:r>
            <a:endParaRPr b="1" sz="1500">
              <a:latin typeface="Darker Grotesque"/>
              <a:ea typeface="Darker Grotesque"/>
              <a:cs typeface="Darker Grotesque"/>
              <a:sym typeface="Darker Grotesque"/>
            </a:endParaRPr>
          </a:p>
        </p:txBody>
      </p:sp>
      <p:sp>
        <p:nvSpPr>
          <p:cNvPr id="275" name="Google Shape;275;p35"/>
          <p:cNvSpPr txBox="1"/>
          <p:nvPr/>
        </p:nvSpPr>
        <p:spPr>
          <a:xfrm>
            <a:off x="4855125" y="2796225"/>
            <a:ext cx="220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Darker Grotesque"/>
                <a:ea typeface="Darker Grotesque"/>
                <a:cs typeface="Darker Grotesque"/>
                <a:sym typeface="Darker Grotesque"/>
              </a:rPr>
              <a:t>.</a:t>
            </a:r>
            <a:endParaRPr b="1" sz="1500">
              <a:latin typeface="Darker Grotesque"/>
              <a:ea typeface="Darker Grotesque"/>
              <a:cs typeface="Darker Grotesque"/>
              <a:sym typeface="Darker Grotesque"/>
            </a:endParaRPr>
          </a:p>
          <a:p>
            <a:pPr indent="0" lvl="0" marL="0" rtl="0" algn="l">
              <a:spcBef>
                <a:spcPts val="0"/>
              </a:spcBef>
              <a:spcAft>
                <a:spcPts val="0"/>
              </a:spcAft>
              <a:buNone/>
            </a:pPr>
            <a:r>
              <a:rPr b="1" lang="en" sz="1500">
                <a:latin typeface="Darker Grotesque"/>
                <a:ea typeface="Darker Grotesque"/>
                <a:cs typeface="Darker Grotesque"/>
                <a:sym typeface="Darker Grotesque"/>
              </a:rPr>
              <a:t>.</a:t>
            </a:r>
            <a:endParaRPr b="1" sz="1500">
              <a:latin typeface="Darker Grotesque"/>
              <a:ea typeface="Darker Grotesque"/>
              <a:cs typeface="Darker Grotesque"/>
              <a:sym typeface="Darker Grotesque"/>
            </a:endParaRPr>
          </a:p>
          <a:p>
            <a:pPr indent="0" lvl="0" marL="0" rtl="0" algn="l">
              <a:spcBef>
                <a:spcPts val="0"/>
              </a:spcBef>
              <a:spcAft>
                <a:spcPts val="0"/>
              </a:spcAft>
              <a:buNone/>
            </a:pPr>
            <a:r>
              <a:rPr b="1" lang="en" sz="1500">
                <a:latin typeface="Darker Grotesque"/>
                <a:ea typeface="Darker Grotesque"/>
                <a:cs typeface="Darker Grotesque"/>
                <a:sym typeface="Darker Grotesque"/>
              </a:rPr>
              <a:t>.</a:t>
            </a:r>
            <a:endParaRPr b="1" sz="1500">
              <a:latin typeface="Darker Grotesque"/>
              <a:ea typeface="Darker Grotesque"/>
              <a:cs typeface="Darker Grotesque"/>
              <a:sym typeface="Darker Grotesque"/>
            </a:endParaRPr>
          </a:p>
        </p:txBody>
      </p:sp>
      <p:sp>
        <p:nvSpPr>
          <p:cNvPr id="276" name="Google Shape;276;p35"/>
          <p:cNvSpPr txBox="1"/>
          <p:nvPr/>
        </p:nvSpPr>
        <p:spPr>
          <a:xfrm>
            <a:off x="4378725" y="2796225"/>
            <a:ext cx="220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Darker Grotesque"/>
                <a:ea typeface="Darker Grotesque"/>
                <a:cs typeface="Darker Grotesque"/>
                <a:sym typeface="Darker Grotesque"/>
              </a:rPr>
              <a:t>.</a:t>
            </a:r>
            <a:endParaRPr b="1" sz="1500">
              <a:latin typeface="Darker Grotesque"/>
              <a:ea typeface="Darker Grotesque"/>
              <a:cs typeface="Darker Grotesque"/>
              <a:sym typeface="Darker Grotesque"/>
            </a:endParaRPr>
          </a:p>
          <a:p>
            <a:pPr indent="0" lvl="0" marL="0" rtl="0" algn="l">
              <a:spcBef>
                <a:spcPts val="0"/>
              </a:spcBef>
              <a:spcAft>
                <a:spcPts val="0"/>
              </a:spcAft>
              <a:buNone/>
            </a:pPr>
            <a:r>
              <a:rPr b="1" lang="en" sz="1500">
                <a:latin typeface="Darker Grotesque"/>
                <a:ea typeface="Darker Grotesque"/>
                <a:cs typeface="Darker Grotesque"/>
                <a:sym typeface="Darker Grotesque"/>
              </a:rPr>
              <a:t>.</a:t>
            </a:r>
            <a:endParaRPr b="1" sz="1500">
              <a:latin typeface="Darker Grotesque"/>
              <a:ea typeface="Darker Grotesque"/>
              <a:cs typeface="Darker Grotesque"/>
              <a:sym typeface="Darker Grotesque"/>
            </a:endParaRPr>
          </a:p>
          <a:p>
            <a:pPr indent="0" lvl="0" marL="0" rtl="0" algn="l">
              <a:spcBef>
                <a:spcPts val="0"/>
              </a:spcBef>
              <a:spcAft>
                <a:spcPts val="0"/>
              </a:spcAft>
              <a:buNone/>
            </a:pPr>
            <a:r>
              <a:rPr b="1" lang="en" sz="1500">
                <a:latin typeface="Darker Grotesque"/>
                <a:ea typeface="Darker Grotesque"/>
                <a:cs typeface="Darker Grotesque"/>
                <a:sym typeface="Darker Grotesque"/>
              </a:rPr>
              <a:t>.</a:t>
            </a:r>
            <a:endParaRPr b="1" sz="1500">
              <a:latin typeface="Darker Grotesque"/>
              <a:ea typeface="Darker Grotesque"/>
              <a:cs typeface="Darker Grotesque"/>
              <a:sym typeface="Darker Grotesque"/>
            </a:endParaRPr>
          </a:p>
        </p:txBody>
      </p:sp>
      <p:sp>
        <p:nvSpPr>
          <p:cNvPr id="277" name="Google Shape;277;p35"/>
          <p:cNvSpPr txBox="1"/>
          <p:nvPr/>
        </p:nvSpPr>
        <p:spPr>
          <a:xfrm>
            <a:off x="3643675" y="2796225"/>
            <a:ext cx="220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Darker Grotesque"/>
                <a:ea typeface="Darker Grotesque"/>
                <a:cs typeface="Darker Grotesque"/>
                <a:sym typeface="Darker Grotesque"/>
              </a:rPr>
              <a:t>.</a:t>
            </a:r>
            <a:endParaRPr b="1" sz="1500">
              <a:latin typeface="Darker Grotesque"/>
              <a:ea typeface="Darker Grotesque"/>
              <a:cs typeface="Darker Grotesque"/>
              <a:sym typeface="Darker Grotesque"/>
            </a:endParaRPr>
          </a:p>
          <a:p>
            <a:pPr indent="0" lvl="0" marL="0" rtl="0" algn="l">
              <a:spcBef>
                <a:spcPts val="0"/>
              </a:spcBef>
              <a:spcAft>
                <a:spcPts val="0"/>
              </a:spcAft>
              <a:buNone/>
            </a:pPr>
            <a:r>
              <a:rPr b="1" lang="en" sz="1500">
                <a:latin typeface="Darker Grotesque"/>
                <a:ea typeface="Darker Grotesque"/>
                <a:cs typeface="Darker Grotesque"/>
                <a:sym typeface="Darker Grotesque"/>
              </a:rPr>
              <a:t>.</a:t>
            </a:r>
            <a:endParaRPr b="1" sz="1500">
              <a:latin typeface="Darker Grotesque"/>
              <a:ea typeface="Darker Grotesque"/>
              <a:cs typeface="Darker Grotesque"/>
              <a:sym typeface="Darker Grotesque"/>
            </a:endParaRPr>
          </a:p>
          <a:p>
            <a:pPr indent="0" lvl="0" marL="0" rtl="0" algn="l">
              <a:spcBef>
                <a:spcPts val="0"/>
              </a:spcBef>
              <a:spcAft>
                <a:spcPts val="0"/>
              </a:spcAft>
              <a:buNone/>
            </a:pPr>
            <a:r>
              <a:rPr b="1" lang="en" sz="1500">
                <a:latin typeface="Darker Grotesque"/>
                <a:ea typeface="Darker Grotesque"/>
                <a:cs typeface="Darker Grotesque"/>
                <a:sym typeface="Darker Grotesque"/>
              </a:rPr>
              <a:t>.</a:t>
            </a:r>
            <a:endParaRPr b="1" sz="1500">
              <a:latin typeface="Darker Grotesque"/>
              <a:ea typeface="Darker Grotesque"/>
              <a:cs typeface="Darker Grotesque"/>
              <a:sym typeface="Darker Grotesque"/>
            </a:endParaRPr>
          </a:p>
        </p:txBody>
      </p:sp>
      <p:sp>
        <p:nvSpPr>
          <p:cNvPr id="278" name="Google Shape;278;p35"/>
          <p:cNvSpPr txBox="1"/>
          <p:nvPr/>
        </p:nvSpPr>
        <p:spPr>
          <a:xfrm>
            <a:off x="3204750" y="2796225"/>
            <a:ext cx="220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Darker Grotesque"/>
                <a:ea typeface="Darker Grotesque"/>
                <a:cs typeface="Darker Grotesque"/>
                <a:sym typeface="Darker Grotesque"/>
              </a:rPr>
              <a:t>.</a:t>
            </a:r>
            <a:endParaRPr b="1" sz="1500">
              <a:latin typeface="Darker Grotesque"/>
              <a:ea typeface="Darker Grotesque"/>
              <a:cs typeface="Darker Grotesque"/>
              <a:sym typeface="Darker Grotesque"/>
            </a:endParaRPr>
          </a:p>
          <a:p>
            <a:pPr indent="0" lvl="0" marL="0" rtl="0" algn="l">
              <a:spcBef>
                <a:spcPts val="0"/>
              </a:spcBef>
              <a:spcAft>
                <a:spcPts val="0"/>
              </a:spcAft>
              <a:buNone/>
            </a:pPr>
            <a:r>
              <a:rPr b="1" lang="en" sz="1500">
                <a:latin typeface="Darker Grotesque"/>
                <a:ea typeface="Darker Grotesque"/>
                <a:cs typeface="Darker Grotesque"/>
                <a:sym typeface="Darker Grotesque"/>
              </a:rPr>
              <a:t>.</a:t>
            </a:r>
            <a:endParaRPr b="1" sz="1500">
              <a:latin typeface="Darker Grotesque"/>
              <a:ea typeface="Darker Grotesque"/>
              <a:cs typeface="Darker Grotesque"/>
              <a:sym typeface="Darker Grotesque"/>
            </a:endParaRPr>
          </a:p>
          <a:p>
            <a:pPr indent="0" lvl="0" marL="0" rtl="0" algn="l">
              <a:spcBef>
                <a:spcPts val="0"/>
              </a:spcBef>
              <a:spcAft>
                <a:spcPts val="0"/>
              </a:spcAft>
              <a:buNone/>
            </a:pPr>
            <a:r>
              <a:rPr b="1" lang="en" sz="1500">
                <a:latin typeface="Darker Grotesque"/>
                <a:ea typeface="Darker Grotesque"/>
                <a:cs typeface="Darker Grotesque"/>
                <a:sym typeface="Darker Grotesque"/>
              </a:rPr>
              <a:t>.</a:t>
            </a:r>
            <a:endParaRPr b="1" sz="1500">
              <a:latin typeface="Darker Grotesque"/>
              <a:ea typeface="Darker Grotesque"/>
              <a:cs typeface="Darker Grotesque"/>
              <a:sym typeface="Darker Grotesque"/>
            </a:endParaRPr>
          </a:p>
        </p:txBody>
      </p:sp>
      <p:sp>
        <p:nvSpPr>
          <p:cNvPr id="279" name="Google Shape;279;p35"/>
          <p:cNvSpPr txBox="1"/>
          <p:nvPr/>
        </p:nvSpPr>
        <p:spPr>
          <a:xfrm>
            <a:off x="2474375" y="2796225"/>
            <a:ext cx="220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Darker Grotesque"/>
                <a:ea typeface="Darker Grotesque"/>
                <a:cs typeface="Darker Grotesque"/>
                <a:sym typeface="Darker Grotesque"/>
              </a:rPr>
              <a:t>.</a:t>
            </a:r>
            <a:endParaRPr b="1" sz="1500">
              <a:latin typeface="Darker Grotesque"/>
              <a:ea typeface="Darker Grotesque"/>
              <a:cs typeface="Darker Grotesque"/>
              <a:sym typeface="Darker Grotesque"/>
            </a:endParaRPr>
          </a:p>
          <a:p>
            <a:pPr indent="0" lvl="0" marL="0" rtl="0" algn="l">
              <a:spcBef>
                <a:spcPts val="0"/>
              </a:spcBef>
              <a:spcAft>
                <a:spcPts val="0"/>
              </a:spcAft>
              <a:buNone/>
            </a:pPr>
            <a:r>
              <a:rPr b="1" lang="en" sz="1500">
                <a:latin typeface="Darker Grotesque"/>
                <a:ea typeface="Darker Grotesque"/>
                <a:cs typeface="Darker Grotesque"/>
                <a:sym typeface="Darker Grotesque"/>
              </a:rPr>
              <a:t>.</a:t>
            </a:r>
            <a:endParaRPr b="1" sz="1500">
              <a:latin typeface="Darker Grotesque"/>
              <a:ea typeface="Darker Grotesque"/>
              <a:cs typeface="Darker Grotesque"/>
              <a:sym typeface="Darker Grotesque"/>
            </a:endParaRPr>
          </a:p>
          <a:p>
            <a:pPr indent="0" lvl="0" marL="0" rtl="0" algn="l">
              <a:spcBef>
                <a:spcPts val="0"/>
              </a:spcBef>
              <a:spcAft>
                <a:spcPts val="0"/>
              </a:spcAft>
              <a:buNone/>
            </a:pPr>
            <a:r>
              <a:rPr b="1" lang="en" sz="1500">
                <a:latin typeface="Darker Grotesque"/>
                <a:ea typeface="Darker Grotesque"/>
                <a:cs typeface="Darker Grotesque"/>
                <a:sym typeface="Darker Grotesque"/>
              </a:rPr>
              <a:t>.</a:t>
            </a:r>
            <a:endParaRPr b="1" sz="1500">
              <a:latin typeface="Darker Grotesque"/>
              <a:ea typeface="Darker Grotesque"/>
              <a:cs typeface="Darker Grotesque"/>
              <a:sym typeface="Darker Grotesque"/>
            </a:endParaRPr>
          </a:p>
        </p:txBody>
      </p:sp>
      <p:sp>
        <p:nvSpPr>
          <p:cNvPr id="280" name="Google Shape;280;p35"/>
          <p:cNvSpPr/>
          <p:nvPr/>
        </p:nvSpPr>
        <p:spPr>
          <a:xfrm>
            <a:off x="686000" y="3775750"/>
            <a:ext cx="305400" cy="249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281" name="Google Shape;281;p35"/>
          <p:cNvSpPr/>
          <p:nvPr/>
        </p:nvSpPr>
        <p:spPr>
          <a:xfrm>
            <a:off x="1067575" y="3775750"/>
            <a:ext cx="305400" cy="249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282" name="Google Shape;282;p35"/>
          <p:cNvSpPr/>
          <p:nvPr/>
        </p:nvSpPr>
        <p:spPr>
          <a:xfrm>
            <a:off x="1921963" y="3775750"/>
            <a:ext cx="305400" cy="249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283" name="Google Shape;283;p35"/>
          <p:cNvSpPr/>
          <p:nvPr/>
        </p:nvSpPr>
        <p:spPr>
          <a:xfrm>
            <a:off x="2343263" y="3775750"/>
            <a:ext cx="305400" cy="249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284" name="Google Shape;284;p35"/>
          <p:cNvSpPr/>
          <p:nvPr/>
        </p:nvSpPr>
        <p:spPr>
          <a:xfrm>
            <a:off x="3191750" y="3775750"/>
            <a:ext cx="305400" cy="249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285" name="Google Shape;285;p35"/>
          <p:cNvSpPr/>
          <p:nvPr/>
        </p:nvSpPr>
        <p:spPr>
          <a:xfrm>
            <a:off x="3579775" y="3775750"/>
            <a:ext cx="305400" cy="249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286" name="Google Shape;286;p35"/>
          <p:cNvSpPr/>
          <p:nvPr/>
        </p:nvSpPr>
        <p:spPr>
          <a:xfrm>
            <a:off x="4014725" y="3775750"/>
            <a:ext cx="305400" cy="249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287" name="Google Shape;287;p35"/>
          <p:cNvSpPr/>
          <p:nvPr/>
        </p:nvSpPr>
        <p:spPr>
          <a:xfrm>
            <a:off x="4888725" y="3775750"/>
            <a:ext cx="305400" cy="249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288" name="Google Shape;288;p35"/>
          <p:cNvSpPr/>
          <p:nvPr/>
        </p:nvSpPr>
        <p:spPr>
          <a:xfrm>
            <a:off x="1494775" y="3775750"/>
            <a:ext cx="305400" cy="249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289" name="Google Shape;289;p35"/>
          <p:cNvSpPr/>
          <p:nvPr/>
        </p:nvSpPr>
        <p:spPr>
          <a:xfrm>
            <a:off x="2767513" y="3775750"/>
            <a:ext cx="305400" cy="249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290" name="Google Shape;290;p35"/>
          <p:cNvSpPr/>
          <p:nvPr/>
        </p:nvSpPr>
        <p:spPr>
          <a:xfrm>
            <a:off x="4451725" y="3775750"/>
            <a:ext cx="305400" cy="249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291" name="Google Shape;291;p35"/>
          <p:cNvSpPr/>
          <p:nvPr/>
        </p:nvSpPr>
        <p:spPr>
          <a:xfrm rot="5400000">
            <a:off x="2823650" y="1866050"/>
            <a:ext cx="220200" cy="46479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5"/>
          <p:cNvSpPr txBox="1"/>
          <p:nvPr/>
        </p:nvSpPr>
        <p:spPr>
          <a:xfrm>
            <a:off x="2648675" y="4284000"/>
            <a:ext cx="95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arker Grotesque Medium"/>
                <a:ea typeface="Darker Grotesque Medium"/>
                <a:cs typeface="Darker Grotesque Medium"/>
                <a:sym typeface="Darker Grotesque Medium"/>
              </a:rPr>
              <a:t>n/S lists</a:t>
            </a:r>
            <a:endParaRPr>
              <a:latin typeface="Darker Grotesque Medium"/>
              <a:ea typeface="Darker Grotesque Medium"/>
              <a:cs typeface="Darker Grotesque Medium"/>
              <a:sym typeface="Darker Grotesque Medium"/>
            </a:endParaRPr>
          </a:p>
        </p:txBody>
      </p:sp>
      <p:sp>
        <p:nvSpPr>
          <p:cNvPr id="293" name="Google Shape;293;p35"/>
          <p:cNvSpPr txBox="1"/>
          <p:nvPr/>
        </p:nvSpPr>
        <p:spPr>
          <a:xfrm>
            <a:off x="5439950" y="3700175"/>
            <a:ext cx="2431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arker Grotesque Medium"/>
                <a:ea typeface="Darker Grotesque Medium"/>
                <a:cs typeface="Darker Grotesque Medium"/>
                <a:sym typeface="Darker Grotesque Medium"/>
              </a:rPr>
              <a:t>Perform InsertionSort here (time complexity depends on best, average or worst case)</a:t>
            </a:r>
            <a:endParaRPr>
              <a:latin typeface="Darker Grotesque Medium"/>
              <a:ea typeface="Darker Grotesque Medium"/>
              <a:cs typeface="Darker Grotesque Medium"/>
              <a:sym typeface="Darker Grotesque Medium"/>
            </a:endParaRPr>
          </a:p>
        </p:txBody>
      </p:sp>
      <p:sp>
        <p:nvSpPr>
          <p:cNvPr id="294" name="Google Shape;294;p35"/>
          <p:cNvSpPr txBox="1"/>
          <p:nvPr/>
        </p:nvSpPr>
        <p:spPr>
          <a:xfrm>
            <a:off x="6024750" y="1278225"/>
            <a:ext cx="4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arker Grotesque Medium"/>
                <a:ea typeface="Darker Grotesque Medium"/>
                <a:cs typeface="Darker Grotesque Medium"/>
                <a:sym typeface="Darker Grotesque Medium"/>
              </a:rPr>
              <a:t>n-1</a:t>
            </a:r>
            <a:endParaRPr>
              <a:latin typeface="Darker Grotesque Medium"/>
              <a:ea typeface="Darker Grotesque Medium"/>
              <a:cs typeface="Darker Grotesque Medium"/>
              <a:sym typeface="Darker Grotesque Medium"/>
            </a:endParaRPr>
          </a:p>
        </p:txBody>
      </p:sp>
      <p:sp>
        <p:nvSpPr>
          <p:cNvPr id="295" name="Google Shape;295;p35"/>
          <p:cNvSpPr txBox="1"/>
          <p:nvPr/>
        </p:nvSpPr>
        <p:spPr>
          <a:xfrm>
            <a:off x="5524675" y="1896600"/>
            <a:ext cx="182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arker Grotesque Medium"/>
                <a:ea typeface="Darker Grotesque Medium"/>
                <a:cs typeface="Darker Grotesque Medium"/>
                <a:sym typeface="Darker Grotesque Medium"/>
              </a:rPr>
              <a:t>(n/2 -1) + (n/2 - 1) = n-2</a:t>
            </a:r>
            <a:endParaRPr>
              <a:latin typeface="Darker Grotesque Medium"/>
              <a:ea typeface="Darker Grotesque Medium"/>
              <a:cs typeface="Darker Grotesque Medium"/>
              <a:sym typeface="Darker Grotesque Medium"/>
            </a:endParaRPr>
          </a:p>
        </p:txBody>
      </p:sp>
      <p:sp>
        <p:nvSpPr>
          <p:cNvPr id="296" name="Google Shape;296;p35"/>
          <p:cNvSpPr txBox="1"/>
          <p:nvPr/>
        </p:nvSpPr>
        <p:spPr>
          <a:xfrm>
            <a:off x="5476500" y="2489188"/>
            <a:ext cx="211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arker Grotesque Medium"/>
                <a:ea typeface="Darker Grotesque Medium"/>
                <a:cs typeface="Darker Grotesque Medium"/>
                <a:sym typeface="Darker Grotesque Medium"/>
              </a:rPr>
              <a:t>(n/4 - 1) + (n/4 - 1) + … = n-4</a:t>
            </a:r>
            <a:endParaRPr>
              <a:latin typeface="Darker Grotesque Medium"/>
              <a:ea typeface="Darker Grotesque Medium"/>
              <a:cs typeface="Darker Grotesque Medium"/>
              <a:sym typeface="Darker Grotesque Medium"/>
            </a:endParaRPr>
          </a:p>
        </p:txBody>
      </p:sp>
      <p:sp>
        <p:nvSpPr>
          <p:cNvPr id="297" name="Google Shape;297;p35"/>
          <p:cNvSpPr/>
          <p:nvPr/>
        </p:nvSpPr>
        <p:spPr>
          <a:xfrm>
            <a:off x="7518600" y="1389375"/>
            <a:ext cx="220200" cy="23472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5"/>
          <p:cNvSpPr txBox="1"/>
          <p:nvPr/>
        </p:nvSpPr>
        <p:spPr>
          <a:xfrm>
            <a:off x="7863125" y="2362875"/>
            <a:ext cx="1084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arker Grotesque Medium"/>
                <a:ea typeface="Darker Grotesque Medium"/>
                <a:cs typeface="Darker Grotesque Medium"/>
                <a:sym typeface="Darker Grotesque Medium"/>
              </a:rPr>
              <a:t>Log (n/S) levels of merging</a:t>
            </a:r>
            <a:endParaRPr>
              <a:latin typeface="Darker Grotesque Medium"/>
              <a:ea typeface="Darker Grotesque Medium"/>
              <a:cs typeface="Darker Grotesque Medium"/>
              <a:sym typeface="Darker Grotesque Medium"/>
            </a:endParaRPr>
          </a:p>
        </p:txBody>
      </p:sp>
      <p:sp>
        <p:nvSpPr>
          <p:cNvPr id="299" name="Google Shape;299;p35"/>
          <p:cNvSpPr txBox="1"/>
          <p:nvPr/>
        </p:nvSpPr>
        <p:spPr>
          <a:xfrm>
            <a:off x="5448475" y="941525"/>
            <a:ext cx="259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arker Grotesque Medium"/>
                <a:ea typeface="Darker Grotesque Medium"/>
                <a:cs typeface="Darker Grotesque Medium"/>
                <a:sym typeface="Darker Grotesque Medium"/>
              </a:rPr>
              <a:t>Average and worst case</a:t>
            </a:r>
            <a:endParaRPr>
              <a:latin typeface="Darker Grotesque Medium"/>
              <a:ea typeface="Darker Grotesque Medium"/>
              <a:cs typeface="Darker Grotesque Medium"/>
              <a:sym typeface="Darker Grotesque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Time Complexity</a:t>
            </a:r>
            <a:endParaRPr/>
          </a:p>
        </p:txBody>
      </p:sp>
      <p:sp>
        <p:nvSpPr>
          <p:cNvPr id="305" name="Google Shape;305;p36"/>
          <p:cNvSpPr txBox="1"/>
          <p:nvPr>
            <p:ph idx="1" type="body"/>
          </p:nvPr>
        </p:nvSpPr>
        <p:spPr>
          <a:xfrm>
            <a:off x="720000" y="1160950"/>
            <a:ext cx="7704000" cy="34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For average and worst case,</a:t>
            </a:r>
            <a:endParaRPr sz="1600"/>
          </a:p>
          <a:p>
            <a:pPr indent="0" lvl="0" marL="0" rtl="0" algn="l">
              <a:spcBef>
                <a:spcPts val="0"/>
              </a:spcBef>
              <a:spcAft>
                <a:spcPts val="0"/>
              </a:spcAft>
              <a:buNone/>
            </a:pPr>
            <a:r>
              <a:rPr lang="en" sz="1600"/>
              <a:t>T(n) = n-1 + n-2 + n-4 + … + n/S (I(S)) where I(S) is the time complexity of the insertion sort</a:t>
            </a:r>
            <a:endParaRPr sz="1600"/>
          </a:p>
          <a:p>
            <a:pPr indent="0" lvl="0" marL="0" rtl="0" algn="l">
              <a:spcBef>
                <a:spcPts val="0"/>
              </a:spcBef>
              <a:spcAft>
                <a:spcPts val="0"/>
              </a:spcAft>
              <a:buNone/>
            </a:pPr>
            <a:r>
              <a:rPr lang="en" sz="1600"/>
              <a:t>       </a:t>
            </a:r>
            <a:endParaRPr sz="1600"/>
          </a:p>
          <a:p>
            <a:pPr indent="0" lvl="0" marL="0" rtl="0" algn="l">
              <a:spcBef>
                <a:spcPts val="0"/>
              </a:spcBef>
              <a:spcAft>
                <a:spcPts val="0"/>
              </a:spcAft>
              <a:buNone/>
            </a:pPr>
            <a:r>
              <a:rPr lang="en" sz="1600"/>
              <a:t>                log(n/S) terms</a:t>
            </a:r>
            <a:endParaRPr sz="1600"/>
          </a:p>
          <a:p>
            <a:pPr indent="0" lvl="0" marL="0" rtl="0" algn="l">
              <a:spcBef>
                <a:spcPts val="0"/>
              </a:spcBef>
              <a:spcAft>
                <a:spcPts val="0"/>
              </a:spcAft>
              <a:buNone/>
            </a:pPr>
            <a:r>
              <a:rPr lang="en" sz="1600"/>
              <a:t>= nlog(n/S)- (1 + 2 + 2² + … ) + </a:t>
            </a:r>
            <a:r>
              <a:rPr lang="en" sz="1600"/>
              <a:t>n/S (I(S))</a:t>
            </a:r>
            <a:endParaRPr sz="1600"/>
          </a:p>
          <a:p>
            <a:pPr indent="0" lvl="0" marL="0" rtl="0" algn="l">
              <a:spcBef>
                <a:spcPts val="0"/>
              </a:spcBef>
              <a:spcAft>
                <a:spcPts val="0"/>
              </a:spcAft>
              <a:buNone/>
            </a:pPr>
            <a:r>
              <a:rPr lang="en" sz="1600"/>
              <a:t>= nlog(n/S)- (</a:t>
            </a:r>
            <a:r>
              <a:rPr lang="en" sz="1600">
                <a:solidFill>
                  <a:srgbClr val="000000"/>
                </a:solidFill>
                <a:latin typeface="Darker Grotesque"/>
                <a:ea typeface="Darker Grotesque"/>
                <a:cs typeface="Darker Grotesque"/>
                <a:sym typeface="Darker Grotesque"/>
              </a:rPr>
              <a:t>n/S</a:t>
            </a:r>
            <a:r>
              <a:rPr lang="en" sz="1800">
                <a:solidFill>
                  <a:srgbClr val="000000"/>
                </a:solidFill>
                <a:latin typeface="Darker Grotesque"/>
                <a:ea typeface="Darker Grotesque"/>
                <a:cs typeface="Darker Grotesque"/>
                <a:sym typeface="Darker Grotesque"/>
              </a:rPr>
              <a:t> </a:t>
            </a:r>
            <a:r>
              <a:rPr lang="en" sz="1600"/>
              <a:t>- 1) + n/S (I(S))   (using sum of geometric series)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latin typeface="Darker Grotesque"/>
                <a:ea typeface="Darker Grotesque"/>
                <a:cs typeface="Darker Grotesque"/>
                <a:sym typeface="Darker Grotesque"/>
              </a:rPr>
              <a:t>Best Case:</a:t>
            </a:r>
            <a:endParaRPr b="1" sz="1600">
              <a:latin typeface="Darker Grotesque"/>
              <a:ea typeface="Darker Grotesque"/>
              <a:cs typeface="Darker Grotesque"/>
              <a:sym typeface="Darker Grotesque"/>
            </a:endParaRPr>
          </a:p>
          <a:p>
            <a:pPr indent="0" lvl="0" marL="0" rtl="0" algn="l">
              <a:spcBef>
                <a:spcPts val="0"/>
              </a:spcBef>
              <a:spcAft>
                <a:spcPts val="0"/>
              </a:spcAft>
              <a:buNone/>
            </a:pPr>
            <a:r>
              <a:rPr lang="en" sz="1600"/>
              <a:t>T(n) = = (n/(2s))log(n/S) + n/S (S-1)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latin typeface="Darker Grotesque"/>
                <a:ea typeface="Darker Grotesque"/>
                <a:cs typeface="Darker Grotesque"/>
                <a:sym typeface="Darker Grotesque"/>
              </a:rPr>
              <a:t>Average Case:</a:t>
            </a:r>
            <a:endParaRPr b="1" sz="1600">
              <a:latin typeface="Darker Grotesque"/>
              <a:ea typeface="Darker Grotesque"/>
              <a:cs typeface="Darker Grotesque"/>
              <a:sym typeface="Darker Grotesque"/>
            </a:endParaRPr>
          </a:p>
          <a:p>
            <a:pPr indent="0" lvl="0" marL="0" rtl="0" algn="l">
              <a:spcBef>
                <a:spcPts val="0"/>
              </a:spcBef>
              <a:spcAft>
                <a:spcPts val="0"/>
              </a:spcAft>
              <a:buNone/>
            </a:pPr>
            <a:r>
              <a:rPr lang="en" sz="1600"/>
              <a:t>T(n) = = nlog(n/S)- (</a:t>
            </a:r>
            <a:r>
              <a:rPr lang="en" sz="1600">
                <a:solidFill>
                  <a:srgbClr val="000000"/>
                </a:solidFill>
                <a:latin typeface="Darker Grotesque"/>
                <a:ea typeface="Darker Grotesque"/>
                <a:cs typeface="Darker Grotesque"/>
                <a:sym typeface="Darker Grotesque"/>
              </a:rPr>
              <a:t>n/S</a:t>
            </a:r>
            <a:r>
              <a:rPr baseline="30000" lang="en" sz="1600">
                <a:solidFill>
                  <a:srgbClr val="000000"/>
                </a:solidFill>
                <a:latin typeface="Darker Grotesque"/>
                <a:ea typeface="Darker Grotesque"/>
                <a:cs typeface="Darker Grotesque"/>
                <a:sym typeface="Darker Grotesque"/>
              </a:rPr>
              <a:t> </a:t>
            </a:r>
            <a:r>
              <a:rPr lang="en" sz="1600"/>
              <a:t>- 1) + n/S ((S+2)(S-1)/4)</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latin typeface="Darker Grotesque"/>
                <a:ea typeface="Darker Grotesque"/>
                <a:cs typeface="Darker Grotesque"/>
                <a:sym typeface="Darker Grotesque"/>
              </a:rPr>
              <a:t>Worst Case:</a:t>
            </a:r>
            <a:endParaRPr b="1" sz="1600">
              <a:latin typeface="Darker Grotesque"/>
              <a:ea typeface="Darker Grotesque"/>
              <a:cs typeface="Darker Grotesque"/>
              <a:sym typeface="Darker Grotesque"/>
            </a:endParaRPr>
          </a:p>
          <a:p>
            <a:pPr indent="0" lvl="0" marL="0" rtl="0" algn="l">
              <a:spcBef>
                <a:spcPts val="0"/>
              </a:spcBef>
              <a:spcAft>
                <a:spcPts val="0"/>
              </a:spcAft>
              <a:buNone/>
            </a:pPr>
            <a:r>
              <a:rPr lang="en" sz="1600"/>
              <a:t>T(n) = = nlog(n/S)- (</a:t>
            </a:r>
            <a:r>
              <a:rPr lang="en" sz="1600">
                <a:solidFill>
                  <a:srgbClr val="000000"/>
                </a:solidFill>
                <a:latin typeface="Darker Grotesque"/>
                <a:ea typeface="Darker Grotesque"/>
                <a:cs typeface="Darker Grotesque"/>
                <a:sym typeface="Darker Grotesque"/>
              </a:rPr>
              <a:t>n/S</a:t>
            </a:r>
            <a:r>
              <a:rPr baseline="30000" lang="en" sz="1600">
                <a:solidFill>
                  <a:srgbClr val="000000"/>
                </a:solidFill>
                <a:latin typeface="Darker Grotesque"/>
                <a:ea typeface="Darker Grotesque"/>
                <a:cs typeface="Darker Grotesque"/>
                <a:sym typeface="Darker Grotesque"/>
              </a:rPr>
              <a:t> </a:t>
            </a:r>
            <a:r>
              <a:rPr lang="en" sz="1600"/>
              <a:t>- 1) + n/S (S(S-1)/2)</a:t>
            </a:r>
            <a:endParaRPr b="1" sz="1600">
              <a:latin typeface="Darker Grotesque"/>
              <a:ea typeface="Darker Grotesque"/>
              <a:cs typeface="Darker Grotesque"/>
              <a:sym typeface="Darker Grotesque"/>
            </a:endParaRPr>
          </a:p>
        </p:txBody>
      </p:sp>
      <p:sp>
        <p:nvSpPr>
          <p:cNvPr id="306" name="Google Shape;306;p36"/>
          <p:cNvSpPr/>
          <p:nvPr/>
        </p:nvSpPr>
        <p:spPr>
          <a:xfrm rot="5400000">
            <a:off x="1825900" y="1126375"/>
            <a:ext cx="220200" cy="13986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hypothesis</a:t>
            </a:r>
            <a:endParaRPr/>
          </a:p>
        </p:txBody>
      </p:sp>
      <p:sp>
        <p:nvSpPr>
          <p:cNvPr id="312" name="Google Shape;312;p37"/>
          <p:cNvSpPr txBox="1"/>
          <p:nvPr>
            <p:ph idx="1" type="body"/>
          </p:nvPr>
        </p:nvSpPr>
        <p:spPr>
          <a:xfrm>
            <a:off x="720000" y="1161800"/>
            <a:ext cx="7704000" cy="34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Time complexities of </a:t>
            </a:r>
            <a:r>
              <a:rPr b="1" lang="en" sz="1600">
                <a:solidFill>
                  <a:srgbClr val="000000"/>
                </a:solidFill>
                <a:latin typeface="Darker Grotesque"/>
                <a:ea typeface="Darker Grotesque"/>
                <a:cs typeface="Darker Grotesque"/>
                <a:sym typeface="Darker Grotesque"/>
              </a:rPr>
              <a:t>insertion sort</a:t>
            </a:r>
            <a:r>
              <a:rPr lang="en" sz="1600">
                <a:solidFill>
                  <a:srgbClr val="000000"/>
                </a:solidFill>
              </a:rPr>
              <a:t> in terms of key comparisons from best to worst:</a:t>
            </a:r>
            <a:endParaRPr sz="1600">
              <a:solidFill>
                <a:srgbClr val="000000"/>
              </a:solidFill>
            </a:endParaRPr>
          </a:p>
          <a:p>
            <a:pPr indent="0" lvl="0" marL="0" rtl="0" algn="l">
              <a:spcBef>
                <a:spcPts val="1200"/>
              </a:spcBef>
              <a:spcAft>
                <a:spcPts val="0"/>
              </a:spcAft>
              <a:buNone/>
            </a:pPr>
            <a:r>
              <a:rPr b="1" lang="en" sz="1600">
                <a:solidFill>
                  <a:srgbClr val="000000"/>
                </a:solidFill>
                <a:latin typeface="Darker Grotesque"/>
                <a:ea typeface="Darker Grotesque"/>
                <a:cs typeface="Darker Grotesque"/>
                <a:sym typeface="Darker Grotesque"/>
              </a:rPr>
              <a:t>Best:</a:t>
            </a:r>
            <a:r>
              <a:rPr lang="en" sz="1600">
                <a:solidFill>
                  <a:srgbClr val="000000"/>
                </a:solidFill>
              </a:rPr>
              <a:t>					</a:t>
            </a:r>
            <a:r>
              <a:rPr b="1" lang="en" sz="1600">
                <a:solidFill>
                  <a:srgbClr val="000000"/>
                </a:solidFill>
                <a:latin typeface="Darker Grotesque"/>
                <a:ea typeface="Darker Grotesque"/>
                <a:cs typeface="Darker Grotesque"/>
                <a:sym typeface="Darker Grotesque"/>
              </a:rPr>
              <a:t>Average:</a:t>
            </a:r>
            <a:r>
              <a:rPr lang="en" sz="1600">
                <a:solidFill>
                  <a:srgbClr val="000000"/>
                </a:solidFill>
              </a:rPr>
              <a:t>					</a:t>
            </a:r>
            <a:r>
              <a:rPr b="1" lang="en" sz="1600">
                <a:solidFill>
                  <a:srgbClr val="000000"/>
                </a:solidFill>
                <a:latin typeface="Darker Grotesque"/>
                <a:ea typeface="Darker Grotesque"/>
                <a:cs typeface="Darker Grotesque"/>
                <a:sym typeface="Darker Grotesque"/>
              </a:rPr>
              <a:t>Worst:</a:t>
            </a:r>
            <a:r>
              <a:rPr lang="en" sz="1600">
                <a:solidFill>
                  <a:srgbClr val="000000"/>
                </a:solidFill>
              </a:rPr>
              <a:t> </a:t>
            </a:r>
            <a:endParaRPr sz="1600">
              <a:solidFill>
                <a:srgbClr val="000000"/>
              </a:solidFill>
            </a:endParaRPr>
          </a:p>
          <a:p>
            <a:pPr indent="0" lvl="0" marL="0" rtl="0" algn="l">
              <a:spcBef>
                <a:spcPts val="1200"/>
              </a:spcBef>
              <a:spcAft>
                <a:spcPts val="0"/>
              </a:spcAft>
              <a:buNone/>
            </a:pPr>
            <a:r>
              <a:rPr lang="en" sz="1600">
                <a:solidFill>
                  <a:srgbClr val="000000"/>
                </a:solidFill>
              </a:rPr>
              <a:t>Time complexities of </a:t>
            </a:r>
            <a:r>
              <a:rPr b="1" lang="en" sz="1600">
                <a:solidFill>
                  <a:srgbClr val="000000"/>
                </a:solidFill>
                <a:latin typeface="Darker Grotesque"/>
                <a:ea typeface="Darker Grotesque"/>
                <a:cs typeface="Darker Grotesque"/>
                <a:sym typeface="Darker Grotesque"/>
              </a:rPr>
              <a:t>merge sort</a:t>
            </a:r>
            <a:r>
              <a:rPr lang="en" sz="1600">
                <a:solidFill>
                  <a:srgbClr val="000000"/>
                </a:solidFill>
              </a:rPr>
              <a:t> in terms of key comparisons from best to worst:</a:t>
            </a:r>
            <a:endParaRPr sz="1600">
              <a:solidFill>
                <a:srgbClr val="000000"/>
              </a:solidFill>
            </a:endParaRPr>
          </a:p>
          <a:p>
            <a:pPr indent="0" lvl="0" marL="0" rtl="0" algn="l">
              <a:spcBef>
                <a:spcPts val="1200"/>
              </a:spcBef>
              <a:spcAft>
                <a:spcPts val="0"/>
              </a:spcAft>
              <a:buNone/>
            </a:pPr>
            <a:r>
              <a:rPr b="1" lang="en" sz="1600">
                <a:solidFill>
                  <a:srgbClr val="000000"/>
                </a:solidFill>
                <a:latin typeface="Darker Grotesque"/>
                <a:ea typeface="Darker Grotesque"/>
                <a:cs typeface="Darker Grotesque"/>
                <a:sym typeface="Darker Grotesque"/>
              </a:rPr>
              <a:t>Best:</a:t>
            </a:r>
            <a:r>
              <a:rPr lang="en" sz="1600">
                <a:solidFill>
                  <a:srgbClr val="000000"/>
                </a:solidFill>
              </a:rPr>
              <a:t>					</a:t>
            </a:r>
            <a:r>
              <a:rPr b="1" lang="en" sz="1600">
                <a:solidFill>
                  <a:srgbClr val="000000"/>
                </a:solidFill>
                <a:latin typeface="Darker Grotesque"/>
                <a:ea typeface="Darker Grotesque"/>
                <a:cs typeface="Darker Grotesque"/>
                <a:sym typeface="Darker Grotesque"/>
              </a:rPr>
              <a:t>		</a:t>
            </a:r>
            <a:r>
              <a:rPr lang="en" sz="1600">
                <a:solidFill>
                  <a:srgbClr val="000000"/>
                </a:solidFill>
              </a:rPr>
              <a:t>				</a:t>
            </a:r>
            <a:r>
              <a:rPr b="1" lang="en" sz="1600">
                <a:solidFill>
                  <a:srgbClr val="000000"/>
                </a:solidFill>
                <a:latin typeface="Darker Grotesque"/>
                <a:ea typeface="Darker Grotesque"/>
                <a:cs typeface="Darker Grotesque"/>
                <a:sym typeface="Darker Grotesque"/>
              </a:rPr>
              <a:t>Worst:</a:t>
            </a:r>
            <a:r>
              <a:rPr lang="en" sz="1600">
                <a:solidFill>
                  <a:srgbClr val="000000"/>
                </a:solidFill>
              </a:rPr>
              <a:t> </a:t>
            </a:r>
            <a:endParaRPr sz="1600">
              <a:solidFill>
                <a:srgbClr val="000000"/>
              </a:solidFill>
            </a:endParaRPr>
          </a:p>
          <a:p>
            <a:pPr indent="0" lvl="0" marL="0" rtl="0" algn="l">
              <a:spcBef>
                <a:spcPts val="1200"/>
              </a:spcBef>
              <a:spcAft>
                <a:spcPts val="0"/>
              </a:spcAft>
              <a:buNone/>
            </a:pPr>
            <a:r>
              <a:rPr i="1" lang="en" sz="1600">
                <a:solidFill>
                  <a:srgbClr val="000000"/>
                </a:solidFill>
              </a:rPr>
              <a:t>(Avg case could not be found/ derived except for large n from online sources, in which case it is approximately 0.2645(x) less than worst case).</a:t>
            </a:r>
            <a:endParaRPr i="1" sz="1600">
              <a:solidFill>
                <a:srgbClr val="000000"/>
              </a:solidFill>
            </a:endParaRPr>
          </a:p>
          <a:p>
            <a:pPr indent="0" lvl="0" marL="0" rtl="0" algn="l">
              <a:spcBef>
                <a:spcPts val="1200"/>
              </a:spcBef>
              <a:spcAft>
                <a:spcPts val="1200"/>
              </a:spcAft>
              <a:buNone/>
            </a:pPr>
            <a:r>
              <a:t/>
            </a:r>
            <a:endParaRPr sz="1600">
              <a:solidFill>
                <a:srgbClr val="000000"/>
              </a:solidFill>
            </a:endParaRPr>
          </a:p>
        </p:txBody>
      </p:sp>
      <p:sp>
        <p:nvSpPr>
          <p:cNvPr id="313" name="Google Shape;313;p37"/>
          <p:cNvSpPr/>
          <p:nvPr/>
        </p:nvSpPr>
        <p:spPr>
          <a:xfrm>
            <a:off x="7968750" y="881900"/>
            <a:ext cx="279900" cy="279900"/>
          </a:xfrm>
          <a:prstGeom prst="star4">
            <a:avLst>
              <a:gd fmla="val 125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4" name="Google Shape;314;p37"/>
          <p:cNvPicPr preferRelativeResize="0"/>
          <p:nvPr/>
        </p:nvPicPr>
        <p:blipFill>
          <a:blip r:embed="rId3">
            <a:alphaModFix/>
          </a:blip>
          <a:stretch>
            <a:fillRect/>
          </a:stretch>
        </p:blipFill>
        <p:spPr>
          <a:xfrm>
            <a:off x="1371600" y="1686225"/>
            <a:ext cx="555175" cy="173175"/>
          </a:xfrm>
          <a:prstGeom prst="rect">
            <a:avLst/>
          </a:prstGeom>
          <a:noFill/>
          <a:ln>
            <a:noFill/>
          </a:ln>
        </p:spPr>
      </p:pic>
      <p:pic>
        <p:nvPicPr>
          <p:cNvPr id="315" name="Google Shape;315;p37"/>
          <p:cNvPicPr preferRelativeResize="0"/>
          <p:nvPr/>
        </p:nvPicPr>
        <p:blipFill>
          <a:blip r:embed="rId4">
            <a:alphaModFix/>
          </a:blip>
          <a:stretch>
            <a:fillRect/>
          </a:stretch>
        </p:blipFill>
        <p:spPr>
          <a:xfrm>
            <a:off x="3873950" y="1563587"/>
            <a:ext cx="1215125" cy="418450"/>
          </a:xfrm>
          <a:prstGeom prst="rect">
            <a:avLst/>
          </a:prstGeom>
          <a:noFill/>
          <a:ln>
            <a:noFill/>
          </a:ln>
        </p:spPr>
      </p:pic>
      <p:pic>
        <p:nvPicPr>
          <p:cNvPr id="316" name="Google Shape;316;p37"/>
          <p:cNvPicPr preferRelativeResize="0"/>
          <p:nvPr/>
        </p:nvPicPr>
        <p:blipFill>
          <a:blip r:embed="rId5">
            <a:alphaModFix/>
          </a:blip>
          <a:stretch>
            <a:fillRect/>
          </a:stretch>
        </p:blipFill>
        <p:spPr>
          <a:xfrm>
            <a:off x="6521875" y="1548137"/>
            <a:ext cx="1011025" cy="449350"/>
          </a:xfrm>
          <a:prstGeom prst="rect">
            <a:avLst/>
          </a:prstGeom>
          <a:noFill/>
          <a:ln>
            <a:noFill/>
          </a:ln>
        </p:spPr>
      </p:pic>
      <p:pic>
        <p:nvPicPr>
          <p:cNvPr id="317" name="Google Shape;317;p37"/>
          <p:cNvPicPr preferRelativeResize="0"/>
          <p:nvPr/>
        </p:nvPicPr>
        <p:blipFill>
          <a:blip r:embed="rId6">
            <a:alphaModFix/>
          </a:blip>
          <a:stretch>
            <a:fillRect/>
          </a:stretch>
        </p:blipFill>
        <p:spPr>
          <a:xfrm>
            <a:off x="1324775" y="2362519"/>
            <a:ext cx="648833" cy="418450"/>
          </a:xfrm>
          <a:prstGeom prst="rect">
            <a:avLst/>
          </a:prstGeom>
          <a:noFill/>
          <a:ln>
            <a:noFill/>
          </a:ln>
        </p:spPr>
      </p:pic>
      <p:pic>
        <p:nvPicPr>
          <p:cNvPr id="318" name="Google Shape;318;p37"/>
          <p:cNvPicPr preferRelativeResize="0"/>
          <p:nvPr/>
        </p:nvPicPr>
        <p:blipFill>
          <a:blip r:embed="rId7">
            <a:alphaModFix/>
          </a:blip>
          <a:stretch>
            <a:fillRect/>
          </a:stretch>
        </p:blipFill>
        <p:spPr>
          <a:xfrm>
            <a:off x="6521862" y="2459050"/>
            <a:ext cx="1541736" cy="225400"/>
          </a:xfrm>
          <a:prstGeom prst="rect">
            <a:avLst/>
          </a:prstGeom>
          <a:noFill/>
          <a:ln>
            <a:noFill/>
          </a:ln>
        </p:spPr>
      </p:pic>
      <p:pic>
        <p:nvPicPr>
          <p:cNvPr id="319" name="Google Shape;319;p37"/>
          <p:cNvPicPr preferRelativeResize="0"/>
          <p:nvPr/>
        </p:nvPicPr>
        <p:blipFill>
          <a:blip r:embed="rId8">
            <a:alphaModFix/>
          </a:blip>
          <a:stretch>
            <a:fillRect/>
          </a:stretch>
        </p:blipFill>
        <p:spPr>
          <a:xfrm>
            <a:off x="939388" y="1046749"/>
            <a:ext cx="7265200" cy="3599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4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400"/>
                                        <p:tgtEl>
                                          <p:spTgt spid="319"/>
                                        </p:tgtEl>
                                      </p:cBhvr>
                                    </p:animEffect>
                                    <p:set>
                                      <p:cBhvr>
                                        <p:cTn dur="1" fill="hold">
                                          <p:stCondLst>
                                            <p:cond delay="400"/>
                                          </p:stCondLst>
                                        </p:cTn>
                                        <p:tgtEl>
                                          <p:spTgt spid="31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8"/>
          <p:cNvSpPr txBox="1"/>
          <p:nvPr/>
        </p:nvSpPr>
        <p:spPr>
          <a:xfrm flipH="1">
            <a:off x="4059621" y="279225"/>
            <a:ext cx="1143000" cy="1372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t/>
            </a:r>
            <a:endParaRPr sz="15000">
              <a:solidFill>
                <a:srgbClr val="000000"/>
              </a:solidFill>
              <a:latin typeface="Darker Grotesque Medium"/>
              <a:ea typeface="Darker Grotesque Medium"/>
              <a:cs typeface="Darker Grotesque Medium"/>
              <a:sym typeface="Darker Grotesque Medium"/>
            </a:endParaRPr>
          </a:p>
        </p:txBody>
      </p:sp>
      <p:pic>
        <p:nvPicPr>
          <p:cNvPr id="325" name="Google Shape;325;p38"/>
          <p:cNvPicPr preferRelativeResize="0"/>
          <p:nvPr/>
        </p:nvPicPr>
        <p:blipFill>
          <a:blip r:embed="rId3">
            <a:alphaModFix/>
          </a:blip>
          <a:stretch>
            <a:fillRect/>
          </a:stretch>
        </p:blipFill>
        <p:spPr>
          <a:xfrm>
            <a:off x="866150" y="1475575"/>
            <a:ext cx="7411651" cy="3667924"/>
          </a:xfrm>
          <a:prstGeom prst="rect">
            <a:avLst/>
          </a:prstGeom>
          <a:noFill/>
          <a:ln>
            <a:noFill/>
          </a:ln>
        </p:spPr>
      </p:pic>
      <p:sp>
        <p:nvSpPr>
          <p:cNvPr id="326" name="Google Shape;326;p38"/>
          <p:cNvSpPr/>
          <p:nvPr/>
        </p:nvSpPr>
        <p:spPr>
          <a:xfrm>
            <a:off x="2295600" y="85825"/>
            <a:ext cx="4552800" cy="1230300"/>
          </a:xfrm>
          <a:prstGeom prst="roundRect">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Best </a:t>
            </a:r>
            <a:r>
              <a:rPr b="1" lang="en" sz="2000"/>
              <a:t>case Insertion Sort </a:t>
            </a:r>
            <a:endParaRPr b="1" sz="2000"/>
          </a:p>
          <a:p>
            <a:pPr indent="0" lvl="0" marL="0" rtl="0" algn="ctr">
              <a:spcBef>
                <a:spcPts val="0"/>
              </a:spcBef>
              <a:spcAft>
                <a:spcPts val="0"/>
              </a:spcAft>
              <a:buNone/>
            </a:pPr>
            <a:r>
              <a:rPr b="1" lang="en" sz="2000"/>
              <a:t>vs </a:t>
            </a:r>
            <a:endParaRPr b="1" sz="2000"/>
          </a:p>
          <a:p>
            <a:pPr indent="0" lvl="0" marL="0" rtl="0" algn="ctr">
              <a:spcBef>
                <a:spcPts val="0"/>
              </a:spcBef>
              <a:spcAft>
                <a:spcPts val="0"/>
              </a:spcAft>
              <a:buNone/>
            </a:pPr>
            <a:r>
              <a:rPr b="1" lang="en" sz="2000"/>
              <a:t>Merge Sort</a:t>
            </a:r>
            <a:endParaRPr b="1"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9"/>
          <p:cNvSpPr txBox="1"/>
          <p:nvPr/>
        </p:nvSpPr>
        <p:spPr>
          <a:xfrm flipH="1">
            <a:off x="4059621" y="279225"/>
            <a:ext cx="1143000" cy="1372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t/>
            </a:r>
            <a:endParaRPr sz="15000">
              <a:solidFill>
                <a:srgbClr val="000000"/>
              </a:solidFill>
              <a:latin typeface="Darker Grotesque Medium"/>
              <a:ea typeface="Darker Grotesque Medium"/>
              <a:cs typeface="Darker Grotesque Medium"/>
              <a:sym typeface="Darker Grotesque Medium"/>
            </a:endParaRPr>
          </a:p>
        </p:txBody>
      </p:sp>
      <p:sp>
        <p:nvSpPr>
          <p:cNvPr id="332" name="Google Shape;332;p39"/>
          <p:cNvSpPr/>
          <p:nvPr/>
        </p:nvSpPr>
        <p:spPr>
          <a:xfrm>
            <a:off x="1831950" y="111400"/>
            <a:ext cx="5480100" cy="1230300"/>
          </a:xfrm>
          <a:prstGeom prst="roundRect">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Worst </a:t>
            </a:r>
            <a:r>
              <a:rPr b="1" lang="en" sz="2000"/>
              <a:t>case Insertion Sort </a:t>
            </a:r>
            <a:endParaRPr b="1" sz="2000"/>
          </a:p>
          <a:p>
            <a:pPr indent="0" lvl="0" marL="0" rtl="0" algn="ctr">
              <a:spcBef>
                <a:spcPts val="0"/>
              </a:spcBef>
              <a:spcAft>
                <a:spcPts val="0"/>
              </a:spcAft>
              <a:buNone/>
            </a:pPr>
            <a:r>
              <a:rPr b="1" lang="en" sz="2000"/>
              <a:t>vs </a:t>
            </a:r>
            <a:endParaRPr b="1" sz="2000"/>
          </a:p>
          <a:p>
            <a:pPr indent="0" lvl="0" marL="0" rtl="0" algn="ctr">
              <a:spcBef>
                <a:spcPts val="0"/>
              </a:spcBef>
              <a:spcAft>
                <a:spcPts val="0"/>
              </a:spcAft>
              <a:buNone/>
            </a:pPr>
            <a:r>
              <a:rPr b="1" lang="en" sz="2000"/>
              <a:t>MergeSort</a:t>
            </a:r>
            <a:endParaRPr b="1" sz="2000"/>
          </a:p>
        </p:txBody>
      </p:sp>
      <p:pic>
        <p:nvPicPr>
          <p:cNvPr id="333" name="Google Shape;333;p39"/>
          <p:cNvPicPr preferRelativeResize="0"/>
          <p:nvPr/>
        </p:nvPicPr>
        <p:blipFill>
          <a:blip r:embed="rId3">
            <a:alphaModFix/>
          </a:blip>
          <a:stretch>
            <a:fillRect/>
          </a:stretch>
        </p:blipFill>
        <p:spPr>
          <a:xfrm>
            <a:off x="559774" y="1488600"/>
            <a:ext cx="8024401" cy="3494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0"/>
          <p:cNvSpPr txBox="1"/>
          <p:nvPr/>
        </p:nvSpPr>
        <p:spPr>
          <a:xfrm flipH="1">
            <a:off x="4059621" y="279225"/>
            <a:ext cx="1143000" cy="1372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t/>
            </a:r>
            <a:endParaRPr sz="15000">
              <a:solidFill>
                <a:srgbClr val="000000"/>
              </a:solidFill>
              <a:latin typeface="Darker Grotesque Medium"/>
              <a:ea typeface="Darker Grotesque Medium"/>
              <a:cs typeface="Darker Grotesque Medium"/>
              <a:sym typeface="Darker Grotesque Medium"/>
            </a:endParaRPr>
          </a:p>
        </p:txBody>
      </p:sp>
      <p:sp>
        <p:nvSpPr>
          <p:cNvPr id="339" name="Google Shape;339;p40"/>
          <p:cNvSpPr/>
          <p:nvPr/>
        </p:nvSpPr>
        <p:spPr>
          <a:xfrm>
            <a:off x="2003850" y="246575"/>
            <a:ext cx="5136300" cy="961800"/>
          </a:xfrm>
          <a:prstGeom prst="roundRect">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t>Average</a:t>
            </a:r>
            <a:r>
              <a:rPr b="1" lang="en" sz="2200"/>
              <a:t> case Insertion Sort </a:t>
            </a:r>
            <a:endParaRPr b="1" sz="2200"/>
          </a:p>
          <a:p>
            <a:pPr indent="0" lvl="0" marL="0" rtl="0" algn="ctr">
              <a:spcBef>
                <a:spcPts val="0"/>
              </a:spcBef>
              <a:spcAft>
                <a:spcPts val="0"/>
              </a:spcAft>
              <a:buNone/>
            </a:pPr>
            <a:r>
              <a:rPr b="1" lang="en" sz="2200"/>
              <a:t>vs</a:t>
            </a:r>
            <a:endParaRPr b="1" sz="2200"/>
          </a:p>
          <a:p>
            <a:pPr indent="0" lvl="0" marL="0" rtl="0" algn="ctr">
              <a:spcBef>
                <a:spcPts val="0"/>
              </a:spcBef>
              <a:spcAft>
                <a:spcPts val="0"/>
              </a:spcAft>
              <a:buNone/>
            </a:pPr>
            <a:r>
              <a:rPr b="1" lang="en" sz="2200"/>
              <a:t>Best case Merge Sort</a:t>
            </a:r>
            <a:endParaRPr b="1" sz="2200"/>
          </a:p>
        </p:txBody>
      </p:sp>
      <p:pic>
        <p:nvPicPr>
          <p:cNvPr id="340" name="Google Shape;340;p40"/>
          <p:cNvPicPr preferRelativeResize="0"/>
          <p:nvPr/>
        </p:nvPicPr>
        <p:blipFill>
          <a:blip r:embed="rId3">
            <a:alphaModFix/>
          </a:blip>
          <a:stretch>
            <a:fillRect/>
          </a:stretch>
        </p:blipFill>
        <p:spPr>
          <a:xfrm>
            <a:off x="763700" y="1532325"/>
            <a:ext cx="7616598" cy="33334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1"/>
          <p:cNvSpPr txBox="1"/>
          <p:nvPr/>
        </p:nvSpPr>
        <p:spPr>
          <a:xfrm flipH="1">
            <a:off x="4059621" y="269175"/>
            <a:ext cx="1143000" cy="1372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t/>
            </a:r>
            <a:endParaRPr sz="15000">
              <a:solidFill>
                <a:srgbClr val="000000"/>
              </a:solidFill>
              <a:latin typeface="Darker Grotesque Medium"/>
              <a:ea typeface="Darker Grotesque Medium"/>
              <a:cs typeface="Darker Grotesque Medium"/>
              <a:sym typeface="Darker Grotesque Medium"/>
            </a:endParaRPr>
          </a:p>
        </p:txBody>
      </p:sp>
      <p:pic>
        <p:nvPicPr>
          <p:cNvPr id="346" name="Google Shape;346;p41"/>
          <p:cNvPicPr preferRelativeResize="0"/>
          <p:nvPr/>
        </p:nvPicPr>
        <p:blipFill>
          <a:blip r:embed="rId3">
            <a:alphaModFix/>
          </a:blip>
          <a:stretch>
            <a:fillRect/>
          </a:stretch>
        </p:blipFill>
        <p:spPr>
          <a:xfrm>
            <a:off x="1002625" y="1563225"/>
            <a:ext cx="7138752" cy="3487000"/>
          </a:xfrm>
          <a:prstGeom prst="rect">
            <a:avLst/>
          </a:prstGeom>
          <a:noFill/>
          <a:ln>
            <a:noFill/>
          </a:ln>
        </p:spPr>
      </p:pic>
      <p:sp>
        <p:nvSpPr>
          <p:cNvPr id="347" name="Google Shape;347;p41"/>
          <p:cNvSpPr/>
          <p:nvPr/>
        </p:nvSpPr>
        <p:spPr>
          <a:xfrm>
            <a:off x="2003850" y="246575"/>
            <a:ext cx="5136300" cy="961800"/>
          </a:xfrm>
          <a:prstGeom prst="roundRect">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t>Average case Insertion Sort </a:t>
            </a:r>
            <a:endParaRPr b="1" sz="2200"/>
          </a:p>
          <a:p>
            <a:pPr indent="0" lvl="0" marL="0" rtl="0" algn="ctr">
              <a:spcBef>
                <a:spcPts val="0"/>
              </a:spcBef>
              <a:spcAft>
                <a:spcPts val="0"/>
              </a:spcAft>
              <a:buNone/>
            </a:pPr>
            <a:r>
              <a:rPr b="1" lang="en" sz="2200"/>
              <a:t>vs</a:t>
            </a:r>
            <a:endParaRPr b="1" sz="2200"/>
          </a:p>
          <a:p>
            <a:pPr indent="0" lvl="0" marL="0" rtl="0" algn="ctr">
              <a:spcBef>
                <a:spcPts val="0"/>
              </a:spcBef>
              <a:spcAft>
                <a:spcPts val="0"/>
              </a:spcAft>
              <a:buNone/>
            </a:pPr>
            <a:r>
              <a:rPr b="1" lang="en" sz="2200"/>
              <a:t>Average case Merge Sort</a:t>
            </a:r>
            <a:endParaRPr b="1"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2"/>
          <p:cNvSpPr txBox="1"/>
          <p:nvPr/>
        </p:nvSpPr>
        <p:spPr>
          <a:xfrm flipH="1">
            <a:off x="4059621" y="269175"/>
            <a:ext cx="1143000" cy="1372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t/>
            </a:r>
            <a:endParaRPr sz="15000">
              <a:solidFill>
                <a:srgbClr val="000000"/>
              </a:solidFill>
              <a:latin typeface="Darker Grotesque Medium"/>
              <a:ea typeface="Darker Grotesque Medium"/>
              <a:cs typeface="Darker Grotesque Medium"/>
              <a:sym typeface="Darker Grotesque Medium"/>
            </a:endParaRPr>
          </a:p>
        </p:txBody>
      </p:sp>
      <p:sp>
        <p:nvSpPr>
          <p:cNvPr id="353" name="Google Shape;353;p42"/>
          <p:cNvSpPr/>
          <p:nvPr/>
        </p:nvSpPr>
        <p:spPr>
          <a:xfrm>
            <a:off x="1753075" y="226400"/>
            <a:ext cx="5756100" cy="942300"/>
          </a:xfrm>
          <a:prstGeom prst="roundRect">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t>Average case Insertion Sort </a:t>
            </a:r>
            <a:endParaRPr b="1" sz="2200"/>
          </a:p>
          <a:p>
            <a:pPr indent="0" lvl="0" marL="0" rtl="0" algn="ctr">
              <a:spcBef>
                <a:spcPts val="0"/>
              </a:spcBef>
              <a:spcAft>
                <a:spcPts val="0"/>
              </a:spcAft>
              <a:buNone/>
            </a:pPr>
            <a:r>
              <a:rPr b="1" lang="en" sz="2200"/>
              <a:t>vs </a:t>
            </a:r>
            <a:endParaRPr b="1" sz="2200"/>
          </a:p>
          <a:p>
            <a:pPr indent="0" lvl="0" marL="0" rtl="0" algn="ctr">
              <a:spcBef>
                <a:spcPts val="0"/>
              </a:spcBef>
              <a:spcAft>
                <a:spcPts val="0"/>
              </a:spcAft>
              <a:buNone/>
            </a:pPr>
            <a:r>
              <a:rPr b="1" lang="en" sz="2200"/>
              <a:t>Worst Case Merge Sort</a:t>
            </a:r>
            <a:endParaRPr b="1" sz="2200"/>
          </a:p>
        </p:txBody>
      </p:sp>
      <p:pic>
        <p:nvPicPr>
          <p:cNvPr id="354" name="Google Shape;354;p42"/>
          <p:cNvPicPr preferRelativeResize="0"/>
          <p:nvPr/>
        </p:nvPicPr>
        <p:blipFill>
          <a:blip r:embed="rId3">
            <a:alphaModFix/>
          </a:blip>
          <a:stretch>
            <a:fillRect/>
          </a:stretch>
        </p:blipFill>
        <p:spPr>
          <a:xfrm>
            <a:off x="910462" y="1564475"/>
            <a:ext cx="7323076" cy="3430575"/>
          </a:xfrm>
          <a:prstGeom prst="rect">
            <a:avLst/>
          </a:prstGeom>
          <a:noFill/>
          <a:ln>
            <a:noFill/>
          </a:ln>
        </p:spPr>
      </p:pic>
      <p:cxnSp>
        <p:nvCxnSpPr>
          <p:cNvPr id="355" name="Google Shape;355;p42"/>
          <p:cNvCxnSpPr/>
          <p:nvPr/>
        </p:nvCxnSpPr>
        <p:spPr>
          <a:xfrm flipH="1">
            <a:off x="7389650" y="1690375"/>
            <a:ext cx="1044900" cy="864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 our hypothesis</a:t>
            </a:r>
            <a:endParaRPr/>
          </a:p>
        </p:txBody>
      </p:sp>
      <p:pic>
        <p:nvPicPr>
          <p:cNvPr id="361" name="Google Shape;361;p43"/>
          <p:cNvPicPr preferRelativeResize="0"/>
          <p:nvPr/>
        </p:nvPicPr>
        <p:blipFill>
          <a:blip r:embed="rId3">
            <a:alphaModFix/>
          </a:blip>
          <a:stretch>
            <a:fillRect/>
          </a:stretch>
        </p:blipFill>
        <p:spPr>
          <a:xfrm>
            <a:off x="720000" y="1090725"/>
            <a:ext cx="7381349" cy="1984851"/>
          </a:xfrm>
          <a:prstGeom prst="rect">
            <a:avLst/>
          </a:prstGeom>
          <a:noFill/>
          <a:ln>
            <a:noFill/>
          </a:ln>
        </p:spPr>
      </p:pic>
      <p:pic>
        <p:nvPicPr>
          <p:cNvPr id="362" name="Google Shape;362;p43"/>
          <p:cNvPicPr preferRelativeResize="0"/>
          <p:nvPr/>
        </p:nvPicPr>
        <p:blipFill>
          <a:blip r:embed="rId4">
            <a:alphaModFix/>
          </a:blip>
          <a:stretch>
            <a:fillRect/>
          </a:stretch>
        </p:blipFill>
        <p:spPr>
          <a:xfrm>
            <a:off x="720000" y="3075575"/>
            <a:ext cx="7397011" cy="2067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 our hypothesis</a:t>
            </a:r>
            <a:endParaRPr/>
          </a:p>
        </p:txBody>
      </p:sp>
      <p:sp>
        <p:nvSpPr>
          <p:cNvPr id="368" name="Google Shape;368;p44"/>
          <p:cNvSpPr txBox="1"/>
          <p:nvPr/>
        </p:nvSpPr>
        <p:spPr>
          <a:xfrm>
            <a:off x="2259100" y="1153900"/>
            <a:ext cx="440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arker Grotesque Medium"/>
                <a:ea typeface="Darker Grotesque Medium"/>
                <a:cs typeface="Darker Grotesque Medium"/>
                <a:sym typeface="Darker Grotesque Medium"/>
              </a:rPr>
              <a:t>(insert key comparisons for different values of S)</a:t>
            </a:r>
            <a:br>
              <a:rPr lang="en">
                <a:latin typeface="Darker Grotesque Medium"/>
                <a:ea typeface="Darker Grotesque Medium"/>
                <a:cs typeface="Darker Grotesque Medium"/>
                <a:sym typeface="Darker Grotesque Medium"/>
              </a:rPr>
            </a:br>
            <a:r>
              <a:rPr lang="en">
                <a:latin typeface="Darker Grotesque Medium"/>
                <a:ea typeface="Darker Grotesque Medium"/>
                <a:cs typeface="Darker Grotesque Medium"/>
                <a:sym typeface="Darker Grotesque Medium"/>
              </a:rPr>
              <a:t>128, 200, 256, 350, 512</a:t>
            </a:r>
            <a:endParaRPr>
              <a:latin typeface="Darker Grotesque Medium"/>
              <a:ea typeface="Darker Grotesque Medium"/>
              <a:cs typeface="Darker Grotesque Medium"/>
              <a:sym typeface="Darker Grotesque Medium"/>
            </a:endParaRPr>
          </a:p>
        </p:txBody>
      </p:sp>
      <p:pic>
        <p:nvPicPr>
          <p:cNvPr id="369" name="Google Shape;369;p44"/>
          <p:cNvPicPr preferRelativeResize="0"/>
          <p:nvPr/>
        </p:nvPicPr>
        <p:blipFill rotWithShape="1">
          <a:blip r:embed="rId3">
            <a:alphaModFix/>
          </a:blip>
          <a:srcRect b="52700" l="0" r="0" t="0"/>
          <a:stretch/>
        </p:blipFill>
        <p:spPr>
          <a:xfrm>
            <a:off x="1714800" y="1017725"/>
            <a:ext cx="5836250" cy="2126876"/>
          </a:xfrm>
          <a:prstGeom prst="rect">
            <a:avLst/>
          </a:prstGeom>
          <a:noFill/>
          <a:ln>
            <a:noFill/>
          </a:ln>
        </p:spPr>
      </p:pic>
      <p:pic>
        <p:nvPicPr>
          <p:cNvPr id="370" name="Google Shape;370;p44"/>
          <p:cNvPicPr preferRelativeResize="0"/>
          <p:nvPr/>
        </p:nvPicPr>
        <p:blipFill rotWithShape="1">
          <a:blip r:embed="rId3">
            <a:alphaModFix/>
          </a:blip>
          <a:srcRect b="0" l="0" r="0" t="52700"/>
          <a:stretch/>
        </p:blipFill>
        <p:spPr>
          <a:xfrm>
            <a:off x="1714800" y="3144600"/>
            <a:ext cx="5836250" cy="1998900"/>
          </a:xfrm>
          <a:prstGeom prst="rect">
            <a:avLst/>
          </a:prstGeom>
          <a:noFill/>
          <a:ln>
            <a:noFill/>
          </a:ln>
        </p:spPr>
      </p:pic>
      <p:cxnSp>
        <p:nvCxnSpPr>
          <p:cNvPr id="371" name="Google Shape;371;p44"/>
          <p:cNvCxnSpPr/>
          <p:nvPr/>
        </p:nvCxnSpPr>
        <p:spPr>
          <a:xfrm flipH="1">
            <a:off x="2730075" y="1779500"/>
            <a:ext cx="12300" cy="1267500"/>
          </a:xfrm>
          <a:prstGeom prst="straightConnector1">
            <a:avLst/>
          </a:prstGeom>
          <a:noFill/>
          <a:ln cap="flat" cmpd="sng" w="9525">
            <a:solidFill>
              <a:srgbClr val="191919"/>
            </a:solidFill>
            <a:prstDash val="dash"/>
            <a:round/>
            <a:headEnd len="med" w="med" type="none"/>
            <a:tailEnd len="med" w="med" type="none"/>
          </a:ln>
        </p:spPr>
      </p:cxnSp>
      <p:cxnSp>
        <p:nvCxnSpPr>
          <p:cNvPr id="372" name="Google Shape;372;p44"/>
          <p:cNvCxnSpPr/>
          <p:nvPr/>
        </p:nvCxnSpPr>
        <p:spPr>
          <a:xfrm>
            <a:off x="2559550" y="3875900"/>
            <a:ext cx="0" cy="1097100"/>
          </a:xfrm>
          <a:prstGeom prst="straightConnector1">
            <a:avLst/>
          </a:prstGeom>
          <a:noFill/>
          <a:ln cap="flat" cmpd="sng" w="9525">
            <a:solidFill>
              <a:schemeClr val="dk1"/>
            </a:solidFill>
            <a:prstDash val="dash"/>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4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400"/>
                                        <p:tgtEl>
                                          <p:spTgt spid="3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ctrTitle"/>
          </p:nvPr>
        </p:nvSpPr>
        <p:spPr>
          <a:xfrm>
            <a:off x="1653000" y="947525"/>
            <a:ext cx="5838000" cy="218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1</a:t>
            </a:r>
            <a:endParaRPr/>
          </a:p>
        </p:txBody>
      </p:sp>
      <p:sp>
        <p:nvSpPr>
          <p:cNvPr id="178" name="Google Shape;178;p27"/>
          <p:cNvSpPr txBox="1"/>
          <p:nvPr>
            <p:ph idx="1" type="subTitle"/>
          </p:nvPr>
        </p:nvSpPr>
        <p:spPr>
          <a:xfrm>
            <a:off x="1891075" y="2948125"/>
            <a:ext cx="5361900" cy="40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Integration of MergeSort and InsertionSort</a:t>
            </a:r>
            <a:endParaRPr/>
          </a:p>
        </p:txBody>
      </p:sp>
      <p:grpSp>
        <p:nvGrpSpPr>
          <p:cNvPr id="179" name="Google Shape;179;p27"/>
          <p:cNvGrpSpPr/>
          <p:nvPr/>
        </p:nvGrpSpPr>
        <p:grpSpPr>
          <a:xfrm>
            <a:off x="4263850" y="4031025"/>
            <a:ext cx="616350" cy="165450"/>
            <a:chOff x="4263850" y="3973875"/>
            <a:chExt cx="616350" cy="165450"/>
          </a:xfrm>
        </p:grpSpPr>
        <p:cxnSp>
          <p:nvCxnSpPr>
            <p:cNvPr id="180" name="Google Shape;180;p27"/>
            <p:cNvCxnSpPr/>
            <p:nvPr/>
          </p:nvCxnSpPr>
          <p:spPr>
            <a:xfrm>
              <a:off x="4263850" y="4056525"/>
              <a:ext cx="616200" cy="0"/>
            </a:xfrm>
            <a:prstGeom prst="straightConnector1">
              <a:avLst/>
            </a:prstGeom>
            <a:noFill/>
            <a:ln cap="flat" cmpd="sng" w="9525">
              <a:solidFill>
                <a:srgbClr val="000000"/>
              </a:solidFill>
              <a:prstDash val="solid"/>
              <a:round/>
              <a:headEnd len="med" w="med" type="none"/>
              <a:tailEnd len="med" w="med" type="none"/>
            </a:ln>
          </p:spPr>
        </p:cxnSp>
        <p:cxnSp>
          <p:nvCxnSpPr>
            <p:cNvPr id="181" name="Google Shape;181;p27"/>
            <p:cNvCxnSpPr/>
            <p:nvPr/>
          </p:nvCxnSpPr>
          <p:spPr>
            <a:xfrm>
              <a:off x="4731700" y="3973875"/>
              <a:ext cx="148500" cy="82800"/>
            </a:xfrm>
            <a:prstGeom prst="straightConnector1">
              <a:avLst/>
            </a:prstGeom>
            <a:noFill/>
            <a:ln cap="flat" cmpd="sng" w="9525">
              <a:solidFill>
                <a:srgbClr val="000000"/>
              </a:solidFill>
              <a:prstDash val="solid"/>
              <a:round/>
              <a:headEnd len="med" w="med" type="none"/>
              <a:tailEnd len="med" w="med" type="none"/>
            </a:ln>
          </p:spPr>
        </p:cxnSp>
        <p:cxnSp>
          <p:nvCxnSpPr>
            <p:cNvPr id="182" name="Google Shape;182;p27"/>
            <p:cNvCxnSpPr/>
            <p:nvPr/>
          </p:nvCxnSpPr>
          <p:spPr>
            <a:xfrm flipH="1" rot="10800000">
              <a:off x="4731700" y="4056525"/>
              <a:ext cx="148500" cy="82800"/>
            </a:xfrm>
            <a:prstGeom prst="straightConnector1">
              <a:avLst/>
            </a:prstGeom>
            <a:noFill/>
            <a:ln cap="flat" cmpd="sng" w="9525">
              <a:solidFill>
                <a:srgbClr val="000000"/>
              </a:solidFill>
              <a:prstDash val="solid"/>
              <a:round/>
              <a:headEnd len="med" w="med" type="none"/>
              <a:tailEnd len="med" w="med" type="none"/>
            </a:ln>
          </p:spPr>
        </p:cxn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5"/>
          <p:cNvSpPr txBox="1"/>
          <p:nvPr>
            <p:ph type="title"/>
          </p:nvPr>
        </p:nvSpPr>
        <p:spPr>
          <a:xfrm>
            <a:off x="962025" y="2183550"/>
            <a:ext cx="3822300" cy="77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Comparing with </a:t>
            </a:r>
            <a:endParaRPr/>
          </a:p>
          <a:p>
            <a:pPr indent="0" lvl="0" marL="0" rtl="0" algn="ctr">
              <a:spcBef>
                <a:spcPts val="0"/>
              </a:spcBef>
              <a:spcAft>
                <a:spcPts val="0"/>
              </a:spcAft>
              <a:buNone/>
            </a:pPr>
            <a:r>
              <a:rPr lang="en"/>
              <a:t>non-hybrid MergeSort</a:t>
            </a:r>
            <a:endParaRPr/>
          </a:p>
        </p:txBody>
      </p:sp>
      <p:pic>
        <p:nvPicPr>
          <p:cNvPr id="378" name="Google Shape;378;p45"/>
          <p:cNvPicPr preferRelativeResize="0"/>
          <p:nvPr/>
        </p:nvPicPr>
        <p:blipFill>
          <a:blip r:embed="rId3">
            <a:alphaModFix/>
          </a:blip>
          <a:stretch>
            <a:fillRect/>
          </a:stretch>
        </p:blipFill>
        <p:spPr>
          <a:xfrm>
            <a:off x="4577165" y="179600"/>
            <a:ext cx="3223024"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6"/>
          <p:cNvSpPr txBox="1"/>
          <p:nvPr>
            <p:ph type="title"/>
          </p:nvPr>
        </p:nvSpPr>
        <p:spPr>
          <a:xfrm>
            <a:off x="1315775" y="295375"/>
            <a:ext cx="6632400" cy="77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Comparing with non-hybrid MergeSort</a:t>
            </a:r>
            <a:endParaRPr/>
          </a:p>
          <a:p>
            <a:pPr indent="0" lvl="0" marL="0" rtl="0" algn="ctr">
              <a:spcBef>
                <a:spcPts val="0"/>
              </a:spcBef>
              <a:spcAft>
                <a:spcPts val="0"/>
              </a:spcAft>
              <a:buNone/>
            </a:pPr>
            <a:r>
              <a:rPr lang="en"/>
              <a:t>Best Case</a:t>
            </a:r>
            <a:endParaRPr/>
          </a:p>
        </p:txBody>
      </p:sp>
      <p:pic>
        <p:nvPicPr>
          <p:cNvPr id="384" name="Google Shape;384;p46"/>
          <p:cNvPicPr preferRelativeResize="0"/>
          <p:nvPr/>
        </p:nvPicPr>
        <p:blipFill>
          <a:blip r:embed="rId3">
            <a:alphaModFix/>
          </a:blip>
          <a:stretch>
            <a:fillRect/>
          </a:stretch>
        </p:blipFill>
        <p:spPr>
          <a:xfrm>
            <a:off x="1131300" y="1400688"/>
            <a:ext cx="3374574" cy="3176050"/>
          </a:xfrm>
          <a:prstGeom prst="rect">
            <a:avLst/>
          </a:prstGeom>
          <a:noFill/>
          <a:ln>
            <a:noFill/>
          </a:ln>
        </p:spPr>
      </p:pic>
      <p:pic>
        <p:nvPicPr>
          <p:cNvPr id="385" name="Google Shape;385;p46"/>
          <p:cNvPicPr preferRelativeResize="0"/>
          <p:nvPr/>
        </p:nvPicPr>
        <p:blipFill>
          <a:blip r:embed="rId4">
            <a:alphaModFix/>
          </a:blip>
          <a:stretch>
            <a:fillRect/>
          </a:stretch>
        </p:blipFill>
        <p:spPr>
          <a:xfrm>
            <a:off x="4573600" y="1400687"/>
            <a:ext cx="3374574" cy="3176059"/>
          </a:xfrm>
          <a:prstGeom prst="rect">
            <a:avLst/>
          </a:prstGeom>
          <a:noFill/>
          <a:ln>
            <a:noFill/>
          </a:ln>
        </p:spPr>
      </p:pic>
      <p:sp>
        <p:nvSpPr>
          <p:cNvPr id="386" name="Google Shape;386;p46"/>
          <p:cNvSpPr txBox="1"/>
          <p:nvPr/>
        </p:nvSpPr>
        <p:spPr>
          <a:xfrm>
            <a:off x="2701500" y="1022775"/>
            <a:ext cx="61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arker Grotesque"/>
                <a:ea typeface="Darker Grotesque"/>
                <a:cs typeface="Darker Grotesque"/>
                <a:sym typeface="Darker Grotesque"/>
              </a:rPr>
              <a:t>s=9</a:t>
            </a:r>
            <a:endParaRPr b="1">
              <a:latin typeface="Darker Grotesque"/>
              <a:ea typeface="Darker Grotesque"/>
              <a:cs typeface="Darker Grotesque"/>
              <a:sym typeface="Darker Grotesque"/>
            </a:endParaRPr>
          </a:p>
        </p:txBody>
      </p:sp>
      <p:sp>
        <p:nvSpPr>
          <p:cNvPr id="387" name="Google Shape;387;p46"/>
          <p:cNvSpPr txBox="1"/>
          <p:nvPr/>
        </p:nvSpPr>
        <p:spPr>
          <a:xfrm>
            <a:off x="6065175" y="1022775"/>
            <a:ext cx="61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arker Grotesque"/>
                <a:ea typeface="Darker Grotesque"/>
                <a:cs typeface="Darker Grotesque"/>
                <a:sym typeface="Darker Grotesque"/>
              </a:rPr>
              <a:t>s=7</a:t>
            </a:r>
            <a:endParaRPr b="1">
              <a:latin typeface="Darker Grotesque"/>
              <a:ea typeface="Darker Grotesque"/>
              <a:cs typeface="Darker Grotesque"/>
              <a:sym typeface="Darker Grotesq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7"/>
          <p:cNvSpPr txBox="1"/>
          <p:nvPr>
            <p:ph type="title"/>
          </p:nvPr>
        </p:nvSpPr>
        <p:spPr>
          <a:xfrm>
            <a:off x="1277575" y="246375"/>
            <a:ext cx="6632400" cy="77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Comparing with non-hybrid MergeSort</a:t>
            </a:r>
            <a:endParaRPr/>
          </a:p>
          <a:p>
            <a:pPr indent="0" lvl="0" marL="0" rtl="0" algn="ctr">
              <a:spcBef>
                <a:spcPts val="0"/>
              </a:spcBef>
              <a:spcAft>
                <a:spcPts val="0"/>
              </a:spcAft>
              <a:buNone/>
            </a:pPr>
            <a:r>
              <a:rPr lang="en"/>
              <a:t>Average Case</a:t>
            </a:r>
            <a:endParaRPr/>
          </a:p>
        </p:txBody>
      </p:sp>
      <p:sp>
        <p:nvSpPr>
          <p:cNvPr id="393" name="Google Shape;393;p47"/>
          <p:cNvSpPr txBox="1"/>
          <p:nvPr/>
        </p:nvSpPr>
        <p:spPr>
          <a:xfrm>
            <a:off x="2848450" y="1022775"/>
            <a:ext cx="61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arker Grotesque"/>
                <a:ea typeface="Darker Grotesque"/>
                <a:cs typeface="Darker Grotesque"/>
                <a:sym typeface="Darker Grotesque"/>
              </a:rPr>
              <a:t>s=9</a:t>
            </a:r>
            <a:endParaRPr b="1">
              <a:latin typeface="Darker Grotesque"/>
              <a:ea typeface="Darker Grotesque"/>
              <a:cs typeface="Darker Grotesque"/>
              <a:sym typeface="Darker Grotesque"/>
            </a:endParaRPr>
          </a:p>
        </p:txBody>
      </p:sp>
      <p:pic>
        <p:nvPicPr>
          <p:cNvPr id="394" name="Google Shape;394;p47"/>
          <p:cNvPicPr preferRelativeResize="0"/>
          <p:nvPr/>
        </p:nvPicPr>
        <p:blipFill>
          <a:blip r:embed="rId3">
            <a:alphaModFix/>
          </a:blip>
          <a:stretch>
            <a:fillRect/>
          </a:stretch>
        </p:blipFill>
        <p:spPr>
          <a:xfrm>
            <a:off x="1192250" y="1420763"/>
            <a:ext cx="3292750" cy="3135900"/>
          </a:xfrm>
          <a:prstGeom prst="rect">
            <a:avLst/>
          </a:prstGeom>
          <a:noFill/>
          <a:ln>
            <a:noFill/>
          </a:ln>
        </p:spPr>
      </p:pic>
      <p:sp>
        <p:nvSpPr>
          <p:cNvPr id="395" name="Google Shape;395;p47"/>
          <p:cNvSpPr txBox="1"/>
          <p:nvPr/>
        </p:nvSpPr>
        <p:spPr>
          <a:xfrm>
            <a:off x="6484275" y="1022775"/>
            <a:ext cx="61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arker Grotesque"/>
                <a:ea typeface="Darker Grotesque"/>
                <a:cs typeface="Darker Grotesque"/>
                <a:sym typeface="Darker Grotesque"/>
              </a:rPr>
              <a:t>s=7</a:t>
            </a:r>
            <a:endParaRPr b="1">
              <a:latin typeface="Darker Grotesque"/>
              <a:ea typeface="Darker Grotesque"/>
              <a:cs typeface="Darker Grotesque"/>
              <a:sym typeface="Darker Grotesque"/>
            </a:endParaRPr>
          </a:p>
        </p:txBody>
      </p:sp>
      <p:pic>
        <p:nvPicPr>
          <p:cNvPr id="396" name="Google Shape;396;p47"/>
          <p:cNvPicPr preferRelativeResize="0"/>
          <p:nvPr/>
        </p:nvPicPr>
        <p:blipFill>
          <a:blip r:embed="rId4">
            <a:alphaModFix/>
          </a:blip>
          <a:stretch>
            <a:fillRect/>
          </a:stretch>
        </p:blipFill>
        <p:spPr>
          <a:xfrm>
            <a:off x="4657125" y="1410738"/>
            <a:ext cx="3313800" cy="315597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8"/>
          <p:cNvSpPr txBox="1"/>
          <p:nvPr>
            <p:ph type="title"/>
          </p:nvPr>
        </p:nvSpPr>
        <p:spPr>
          <a:xfrm>
            <a:off x="1255800" y="246400"/>
            <a:ext cx="6632400" cy="77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Comparing with non-hybrid MergeSort</a:t>
            </a:r>
            <a:br>
              <a:rPr lang="en"/>
            </a:br>
            <a:r>
              <a:rPr lang="en"/>
              <a:t>Worst Case</a:t>
            </a:r>
            <a:endParaRPr/>
          </a:p>
        </p:txBody>
      </p:sp>
      <p:pic>
        <p:nvPicPr>
          <p:cNvPr id="402" name="Google Shape;402;p48"/>
          <p:cNvPicPr preferRelativeResize="0"/>
          <p:nvPr/>
        </p:nvPicPr>
        <p:blipFill>
          <a:blip r:embed="rId3">
            <a:alphaModFix/>
          </a:blip>
          <a:stretch>
            <a:fillRect/>
          </a:stretch>
        </p:blipFill>
        <p:spPr>
          <a:xfrm>
            <a:off x="4596225" y="1384787"/>
            <a:ext cx="3291975" cy="3185974"/>
          </a:xfrm>
          <a:prstGeom prst="rect">
            <a:avLst/>
          </a:prstGeom>
          <a:noFill/>
          <a:ln>
            <a:noFill/>
          </a:ln>
        </p:spPr>
      </p:pic>
      <p:sp>
        <p:nvSpPr>
          <p:cNvPr id="403" name="Google Shape;403;p48"/>
          <p:cNvSpPr txBox="1"/>
          <p:nvPr/>
        </p:nvSpPr>
        <p:spPr>
          <a:xfrm>
            <a:off x="2794025" y="1022800"/>
            <a:ext cx="61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arker Grotesque"/>
                <a:ea typeface="Darker Grotesque"/>
                <a:cs typeface="Darker Grotesque"/>
                <a:sym typeface="Darker Grotesque"/>
              </a:rPr>
              <a:t>s=9</a:t>
            </a:r>
            <a:endParaRPr b="1">
              <a:latin typeface="Darker Grotesque"/>
              <a:ea typeface="Darker Grotesque"/>
              <a:cs typeface="Darker Grotesque"/>
              <a:sym typeface="Darker Grotesque"/>
            </a:endParaRPr>
          </a:p>
        </p:txBody>
      </p:sp>
      <p:sp>
        <p:nvSpPr>
          <p:cNvPr id="404" name="Google Shape;404;p48"/>
          <p:cNvSpPr txBox="1"/>
          <p:nvPr/>
        </p:nvSpPr>
        <p:spPr>
          <a:xfrm>
            <a:off x="6044638" y="1022800"/>
            <a:ext cx="61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arker Grotesque"/>
                <a:ea typeface="Darker Grotesque"/>
                <a:cs typeface="Darker Grotesque"/>
                <a:sym typeface="Darker Grotesque"/>
              </a:rPr>
              <a:t>s=7</a:t>
            </a:r>
            <a:endParaRPr b="1">
              <a:latin typeface="Darker Grotesque"/>
              <a:ea typeface="Darker Grotesque"/>
              <a:cs typeface="Darker Grotesque"/>
              <a:sym typeface="Darker Grotesque"/>
            </a:endParaRPr>
          </a:p>
        </p:txBody>
      </p:sp>
      <p:pic>
        <p:nvPicPr>
          <p:cNvPr id="405" name="Google Shape;405;p48"/>
          <p:cNvPicPr preferRelativeResize="0"/>
          <p:nvPr/>
        </p:nvPicPr>
        <p:blipFill>
          <a:blip r:embed="rId4">
            <a:alphaModFix/>
          </a:blip>
          <a:stretch>
            <a:fillRect/>
          </a:stretch>
        </p:blipFill>
        <p:spPr>
          <a:xfrm>
            <a:off x="1194875" y="1388075"/>
            <a:ext cx="3291975" cy="317938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9"/>
          <p:cNvSpPr txBox="1"/>
          <p:nvPr>
            <p:ph type="title"/>
          </p:nvPr>
        </p:nvSpPr>
        <p:spPr>
          <a:xfrm>
            <a:off x="1255925" y="562075"/>
            <a:ext cx="6632400" cy="77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Comparing with non-hybrid MergeSort</a:t>
            </a:r>
            <a:endParaRPr/>
          </a:p>
        </p:txBody>
      </p:sp>
      <p:sp>
        <p:nvSpPr>
          <p:cNvPr id="411" name="Google Shape;411;p49"/>
          <p:cNvSpPr txBox="1"/>
          <p:nvPr/>
        </p:nvSpPr>
        <p:spPr>
          <a:xfrm>
            <a:off x="1744350" y="1410050"/>
            <a:ext cx="5655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arker Grotesque Medium"/>
                <a:ea typeface="Darker Grotesque Medium"/>
                <a:cs typeface="Darker Grotesque Medium"/>
                <a:sym typeface="Darker Grotesque Medium"/>
              </a:rPr>
              <a:t>Using the threshold value experimentally obtained in part (a), we see that hybrid sort does in fact beat out merge sort in all cases for runtime, albeit only marginally in the worst case.</a:t>
            </a:r>
            <a:br>
              <a:rPr lang="en">
                <a:latin typeface="Darker Grotesque Medium"/>
                <a:ea typeface="Darker Grotesque Medium"/>
                <a:cs typeface="Darker Grotesque Medium"/>
                <a:sym typeface="Darker Grotesque Medium"/>
              </a:rPr>
            </a:br>
            <a:br>
              <a:rPr lang="en">
                <a:latin typeface="Darker Grotesque Medium"/>
                <a:ea typeface="Darker Grotesque Medium"/>
                <a:cs typeface="Darker Grotesque Medium"/>
                <a:sym typeface="Darker Grotesque Medium"/>
              </a:rPr>
            </a:br>
            <a:r>
              <a:rPr lang="en">
                <a:latin typeface="Darker Grotesque Medium"/>
                <a:ea typeface="Darker Grotesque Medium"/>
                <a:cs typeface="Darker Grotesque Medium"/>
                <a:sym typeface="Darker Grotesque Medium"/>
              </a:rPr>
              <a:t>We can also observe a slight difference in the best &amp; average case graphs when using threshold values of S=7 and S=9.</a:t>
            </a:r>
            <a:endParaRPr>
              <a:latin typeface="Darker Grotesque Medium"/>
              <a:ea typeface="Darker Grotesque Medium"/>
              <a:cs typeface="Darker Grotesque Medium"/>
              <a:sym typeface="Darker Grotesque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0"/>
          <p:cNvSpPr txBox="1"/>
          <p:nvPr>
            <p:ph type="title"/>
          </p:nvPr>
        </p:nvSpPr>
        <p:spPr>
          <a:xfrm>
            <a:off x="1255925" y="562075"/>
            <a:ext cx="6632400" cy="77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417" name="Google Shape;417;p50"/>
          <p:cNvSpPr txBox="1"/>
          <p:nvPr/>
        </p:nvSpPr>
        <p:spPr>
          <a:xfrm>
            <a:off x="1744475" y="1433275"/>
            <a:ext cx="56553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Darker Grotesque Medium"/>
              <a:buChar char="●"/>
            </a:pPr>
            <a:r>
              <a:rPr lang="en">
                <a:latin typeface="Darker Grotesque Medium"/>
                <a:ea typeface="Darker Grotesque Medium"/>
                <a:cs typeface="Darker Grotesque Medium"/>
                <a:sym typeface="Darker Grotesque Medium"/>
              </a:rPr>
              <a:t>We observe that hybrid sort works better than merge sort in </a:t>
            </a:r>
            <a:r>
              <a:rPr lang="en">
                <a:latin typeface="Darker Grotesque Medium"/>
                <a:ea typeface="Darker Grotesque Medium"/>
                <a:cs typeface="Darker Grotesque Medium"/>
                <a:sym typeface="Darker Grotesque Medium"/>
              </a:rPr>
              <a:t>every case (marginally with the worst case).</a:t>
            </a:r>
            <a:endParaRPr>
              <a:latin typeface="Darker Grotesque Medium"/>
              <a:ea typeface="Darker Grotesque Medium"/>
              <a:cs typeface="Darker Grotesque Medium"/>
              <a:sym typeface="Darker Grotesque Medium"/>
            </a:endParaRPr>
          </a:p>
          <a:p>
            <a:pPr indent="-317500" lvl="0" marL="457200" rtl="0" algn="l">
              <a:spcBef>
                <a:spcPts val="0"/>
              </a:spcBef>
              <a:spcAft>
                <a:spcPts val="0"/>
              </a:spcAft>
              <a:buSzPts val="1400"/>
              <a:buFont typeface="Darker Grotesque Medium"/>
              <a:buChar char="●"/>
            </a:pPr>
            <a:r>
              <a:rPr lang="en">
                <a:latin typeface="Darker Grotesque Medium"/>
                <a:ea typeface="Darker Grotesque Medium"/>
                <a:cs typeface="Darker Grotesque Medium"/>
                <a:sym typeface="Darker Grotesque Medium"/>
              </a:rPr>
              <a:t>Choosing a threshold value of S=9 works better in real world use as compared to using S=7 which was shown to work better when directly plotting the time complexity graphs and comparing them.</a:t>
            </a:r>
            <a:endParaRPr>
              <a:latin typeface="Darker Grotesque Medium"/>
              <a:ea typeface="Darker Grotesque Medium"/>
              <a:cs typeface="Darker Grotesque Medium"/>
              <a:sym typeface="Darker Grotesque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1255800" y="528625"/>
            <a:ext cx="6632400" cy="7764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
              <a:t>Hybrid Sort Algorithm</a:t>
            </a:r>
            <a:endParaRPr/>
          </a:p>
        </p:txBody>
      </p:sp>
      <p:sp>
        <p:nvSpPr>
          <p:cNvPr id="188" name="Google Shape;188;p28"/>
          <p:cNvSpPr txBox="1"/>
          <p:nvPr>
            <p:ph idx="4294967295" type="body"/>
          </p:nvPr>
        </p:nvSpPr>
        <p:spPr>
          <a:xfrm>
            <a:off x="1255800" y="1363450"/>
            <a:ext cx="6632400" cy="34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Given threshold S,</a:t>
            </a:r>
            <a:br>
              <a:rPr lang="en" sz="1600">
                <a:solidFill>
                  <a:srgbClr val="000000"/>
                </a:solidFill>
              </a:rPr>
            </a:br>
            <a:br>
              <a:rPr lang="en" sz="1600">
                <a:solidFill>
                  <a:srgbClr val="000000"/>
                </a:solidFill>
              </a:rPr>
            </a:br>
            <a:r>
              <a:rPr lang="en" sz="1600">
                <a:solidFill>
                  <a:srgbClr val="000000"/>
                </a:solidFill>
              </a:rPr>
              <a:t>1) Recursively divide the input array A</a:t>
            </a:r>
            <a:endParaRPr sz="1600">
              <a:solidFill>
                <a:srgbClr val="000000"/>
              </a:solidFill>
            </a:endParaRPr>
          </a:p>
          <a:p>
            <a:pPr indent="0" lvl="0" marL="0" rtl="0" algn="l">
              <a:spcBef>
                <a:spcPts val="1200"/>
              </a:spcBef>
              <a:spcAft>
                <a:spcPts val="0"/>
              </a:spcAft>
              <a:buNone/>
            </a:pPr>
            <a:r>
              <a:rPr lang="en" sz="1600">
                <a:solidFill>
                  <a:srgbClr val="000000"/>
                </a:solidFill>
              </a:rPr>
              <a:t>2) When the divided array’s size &lt;= S, sort it with insertion sort.</a:t>
            </a:r>
            <a:endParaRPr sz="1600">
              <a:solidFill>
                <a:srgbClr val="000000"/>
              </a:solidFill>
            </a:endParaRPr>
          </a:p>
          <a:p>
            <a:pPr indent="0" lvl="0" marL="0" rtl="0" algn="l">
              <a:spcBef>
                <a:spcPts val="1200"/>
              </a:spcBef>
              <a:spcAft>
                <a:spcPts val="1200"/>
              </a:spcAft>
              <a:buNone/>
            </a:pPr>
            <a:r>
              <a:rPr lang="en" sz="1600">
                <a:solidFill>
                  <a:srgbClr val="000000"/>
                </a:solidFill>
              </a:rPr>
              <a:t>3) Merge the individually sorted arrays together with merge sort.</a:t>
            </a:r>
            <a:endParaRPr sz="16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29"/>
          <p:cNvSpPr txBox="1"/>
          <p:nvPr/>
        </p:nvSpPr>
        <p:spPr>
          <a:xfrm>
            <a:off x="301375" y="140650"/>
            <a:ext cx="258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arker Grotesque Medium"/>
                <a:ea typeface="Darker Grotesque Medium"/>
                <a:cs typeface="Darker Grotesque Medium"/>
                <a:sym typeface="Darker Grotesque Medium"/>
              </a:rPr>
              <a:t>Taking S = 4;</a:t>
            </a:r>
            <a:endParaRPr>
              <a:latin typeface="Darker Grotesque Medium"/>
              <a:ea typeface="Darker Grotesque Medium"/>
              <a:cs typeface="Darker Grotesque Medium"/>
              <a:sym typeface="Darker Grotesque Medium"/>
            </a:endParaRPr>
          </a:p>
        </p:txBody>
      </p:sp>
      <p:pic>
        <p:nvPicPr>
          <p:cNvPr id="194" name="Google Shape;194;p29"/>
          <p:cNvPicPr preferRelativeResize="0"/>
          <p:nvPr/>
        </p:nvPicPr>
        <p:blipFill rotWithShape="1">
          <a:blip r:embed="rId3">
            <a:alphaModFix/>
          </a:blip>
          <a:srcRect b="1739" l="54" r="72938" t="49115"/>
          <a:stretch/>
        </p:blipFill>
        <p:spPr>
          <a:xfrm>
            <a:off x="152400" y="3263775"/>
            <a:ext cx="2469574" cy="1305975"/>
          </a:xfrm>
          <a:prstGeom prst="rect">
            <a:avLst/>
          </a:prstGeom>
          <a:noFill/>
          <a:ln>
            <a:noFill/>
          </a:ln>
        </p:spPr>
      </p:pic>
      <p:sp>
        <p:nvSpPr>
          <p:cNvPr id="195" name="Google Shape;195;p29"/>
          <p:cNvSpPr txBox="1"/>
          <p:nvPr/>
        </p:nvSpPr>
        <p:spPr>
          <a:xfrm>
            <a:off x="3722025" y="140650"/>
            <a:ext cx="103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Darker Grotesque Medium"/>
                <a:ea typeface="Darker Grotesque Medium"/>
                <a:cs typeface="Darker Grotesque Medium"/>
                <a:sym typeface="Darker Grotesque Medium"/>
              </a:rPr>
              <a:t>Mid</a:t>
            </a:r>
            <a:endParaRPr>
              <a:latin typeface="Darker Grotesque Medium"/>
              <a:ea typeface="Darker Grotesque Medium"/>
              <a:cs typeface="Darker Grotesque Medium"/>
              <a:sym typeface="Darker Grotesque Medium"/>
            </a:endParaRPr>
          </a:p>
        </p:txBody>
      </p:sp>
      <p:pic>
        <p:nvPicPr>
          <p:cNvPr id="196" name="Google Shape;196;p29"/>
          <p:cNvPicPr preferRelativeResize="0"/>
          <p:nvPr/>
        </p:nvPicPr>
        <p:blipFill rotWithShape="1">
          <a:blip r:embed="rId4">
            <a:alphaModFix/>
          </a:blip>
          <a:srcRect b="53876" l="0" r="51035" t="0"/>
          <a:stretch/>
        </p:blipFill>
        <p:spPr>
          <a:xfrm>
            <a:off x="152400" y="1979325"/>
            <a:ext cx="4328099" cy="1184850"/>
          </a:xfrm>
          <a:prstGeom prst="rect">
            <a:avLst/>
          </a:prstGeom>
          <a:noFill/>
          <a:ln>
            <a:noFill/>
          </a:ln>
        </p:spPr>
      </p:pic>
      <p:grpSp>
        <p:nvGrpSpPr>
          <p:cNvPr id="197" name="Google Shape;197;p29"/>
          <p:cNvGrpSpPr/>
          <p:nvPr/>
        </p:nvGrpSpPr>
        <p:grpSpPr>
          <a:xfrm>
            <a:off x="152400" y="667663"/>
            <a:ext cx="8839200" cy="1184850"/>
            <a:chOff x="152400" y="694875"/>
            <a:chExt cx="8839200" cy="1184850"/>
          </a:xfrm>
        </p:grpSpPr>
        <p:pic>
          <p:nvPicPr>
            <p:cNvPr id="198" name="Google Shape;198;p29"/>
            <p:cNvPicPr preferRelativeResize="0"/>
            <p:nvPr/>
          </p:nvPicPr>
          <p:blipFill rotWithShape="1">
            <a:blip r:embed="rId4">
              <a:alphaModFix/>
            </a:blip>
            <a:srcRect b="53876" l="0" r="0" t="0"/>
            <a:stretch/>
          </p:blipFill>
          <p:spPr>
            <a:xfrm>
              <a:off x="152400" y="694875"/>
              <a:ext cx="8839200" cy="1184850"/>
            </a:xfrm>
            <a:prstGeom prst="rect">
              <a:avLst/>
            </a:prstGeom>
            <a:noFill/>
            <a:ln>
              <a:noFill/>
            </a:ln>
          </p:spPr>
        </p:pic>
        <p:pic>
          <p:nvPicPr>
            <p:cNvPr id="199" name="Google Shape;199;p29"/>
            <p:cNvPicPr preferRelativeResize="0"/>
            <p:nvPr/>
          </p:nvPicPr>
          <p:blipFill rotWithShape="1">
            <a:blip r:embed="rId4">
              <a:alphaModFix/>
            </a:blip>
            <a:srcRect b="15988" l="15644" r="78445" t="57810"/>
            <a:stretch/>
          </p:blipFill>
          <p:spPr>
            <a:xfrm>
              <a:off x="1568875" y="919212"/>
              <a:ext cx="522400" cy="673075"/>
            </a:xfrm>
            <a:prstGeom prst="rect">
              <a:avLst/>
            </a:prstGeom>
            <a:noFill/>
            <a:ln>
              <a:noFill/>
            </a:ln>
          </p:spPr>
        </p:pic>
      </p:grpSp>
      <p:sp>
        <p:nvSpPr>
          <p:cNvPr id="200" name="Google Shape;200;p29"/>
          <p:cNvSpPr/>
          <p:nvPr/>
        </p:nvSpPr>
        <p:spPr>
          <a:xfrm>
            <a:off x="423050" y="2119650"/>
            <a:ext cx="2149800" cy="904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9"/>
          <p:cNvSpPr/>
          <p:nvPr/>
        </p:nvSpPr>
        <p:spPr>
          <a:xfrm>
            <a:off x="2572850" y="2119650"/>
            <a:ext cx="1999200" cy="904200"/>
          </a:xfrm>
          <a:prstGeom prst="rect">
            <a:avLst/>
          </a:prstGeom>
          <a:noFill/>
          <a:ln cap="flat" cmpd="sng" w="9525">
            <a:solidFill>
              <a:srgbClr val="00C3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 name="Google Shape;202;p29"/>
          <p:cNvCxnSpPr/>
          <p:nvPr/>
        </p:nvCxnSpPr>
        <p:spPr>
          <a:xfrm>
            <a:off x="4239375" y="442025"/>
            <a:ext cx="0" cy="572700"/>
          </a:xfrm>
          <a:prstGeom prst="straightConnector1">
            <a:avLst/>
          </a:prstGeom>
          <a:noFill/>
          <a:ln cap="flat" cmpd="sng" w="9525">
            <a:solidFill>
              <a:schemeClr val="dk2"/>
            </a:solidFill>
            <a:prstDash val="solid"/>
            <a:round/>
            <a:headEnd len="med" w="med" type="none"/>
            <a:tailEnd len="med" w="med" type="triangle"/>
          </a:ln>
        </p:spPr>
      </p:cxnSp>
      <p:sp>
        <p:nvSpPr>
          <p:cNvPr id="203" name="Google Shape;203;p29"/>
          <p:cNvSpPr/>
          <p:nvPr/>
        </p:nvSpPr>
        <p:spPr>
          <a:xfrm>
            <a:off x="331500" y="807988"/>
            <a:ext cx="4149000" cy="904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9"/>
          <p:cNvSpPr/>
          <p:nvPr/>
        </p:nvSpPr>
        <p:spPr>
          <a:xfrm>
            <a:off x="4522375" y="807988"/>
            <a:ext cx="4328100" cy="904200"/>
          </a:xfrm>
          <a:prstGeom prst="rect">
            <a:avLst/>
          </a:prstGeom>
          <a:noFill/>
          <a:ln cap="flat" cmpd="sng" w="9525">
            <a:solidFill>
              <a:srgbClr val="00C3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30"/>
          <p:cNvSpPr txBox="1"/>
          <p:nvPr/>
        </p:nvSpPr>
        <p:spPr>
          <a:xfrm>
            <a:off x="562575" y="221000"/>
            <a:ext cx="32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arker Grotesque Medium"/>
                <a:ea typeface="Darker Grotesque Medium"/>
                <a:cs typeface="Darker Grotesque Medium"/>
                <a:sym typeface="Darker Grotesque Medium"/>
              </a:rPr>
              <a:t>Since S &lt;= 4 now, we carry out InsertionSort</a:t>
            </a:r>
            <a:endParaRPr>
              <a:latin typeface="Darker Grotesque Medium"/>
              <a:ea typeface="Darker Grotesque Medium"/>
              <a:cs typeface="Darker Grotesque Medium"/>
              <a:sym typeface="Darker Grotesque Medium"/>
            </a:endParaRPr>
          </a:p>
        </p:txBody>
      </p:sp>
      <p:pic>
        <p:nvPicPr>
          <p:cNvPr id="210" name="Google Shape;210;p30"/>
          <p:cNvPicPr preferRelativeResize="0"/>
          <p:nvPr/>
        </p:nvPicPr>
        <p:blipFill rotWithShape="1">
          <a:blip r:embed="rId3">
            <a:alphaModFix/>
          </a:blip>
          <a:srcRect b="55339" l="0" r="0" t="0"/>
          <a:stretch/>
        </p:blipFill>
        <p:spPr>
          <a:xfrm>
            <a:off x="152400" y="1054900"/>
            <a:ext cx="8839200" cy="1406350"/>
          </a:xfrm>
          <a:prstGeom prst="rect">
            <a:avLst/>
          </a:prstGeom>
          <a:noFill/>
          <a:ln>
            <a:noFill/>
          </a:ln>
        </p:spPr>
      </p:pic>
      <p:pic>
        <p:nvPicPr>
          <p:cNvPr id="211" name="Google Shape;211;p30"/>
          <p:cNvPicPr preferRelativeResize="0"/>
          <p:nvPr/>
        </p:nvPicPr>
        <p:blipFill rotWithShape="1">
          <a:blip r:embed="rId4">
            <a:alphaModFix/>
          </a:blip>
          <a:srcRect b="0" l="0" r="70298" t="43832"/>
          <a:stretch/>
        </p:blipFill>
        <p:spPr>
          <a:xfrm>
            <a:off x="152400" y="2894950"/>
            <a:ext cx="2308851" cy="1555400"/>
          </a:xfrm>
          <a:prstGeom prst="rect">
            <a:avLst/>
          </a:prstGeom>
          <a:noFill/>
          <a:ln>
            <a:noFill/>
          </a:ln>
        </p:spPr>
      </p:pic>
      <p:sp>
        <p:nvSpPr>
          <p:cNvPr id="212" name="Google Shape;212;p30"/>
          <p:cNvSpPr/>
          <p:nvPr/>
        </p:nvSpPr>
        <p:spPr>
          <a:xfrm>
            <a:off x="673075" y="904125"/>
            <a:ext cx="1316100" cy="19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Darker Grotesque"/>
                <a:ea typeface="Darker Grotesque"/>
                <a:cs typeface="Darker Grotesque"/>
                <a:sym typeface="Darker Grotesque"/>
              </a:rPr>
              <a:t>Key = 12</a:t>
            </a:r>
            <a:endParaRPr sz="1500">
              <a:latin typeface="Darker Grotesque"/>
              <a:ea typeface="Darker Grotesque"/>
              <a:cs typeface="Darker Grotesque"/>
              <a:sym typeface="Darker Grotesque"/>
            </a:endParaRPr>
          </a:p>
        </p:txBody>
      </p:sp>
      <p:sp>
        <p:nvSpPr>
          <p:cNvPr id="213" name="Google Shape;213;p30"/>
          <p:cNvSpPr/>
          <p:nvPr/>
        </p:nvSpPr>
        <p:spPr>
          <a:xfrm>
            <a:off x="562575" y="2704150"/>
            <a:ext cx="1316100" cy="19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Darker Grotesque"/>
                <a:ea typeface="Darker Grotesque"/>
                <a:cs typeface="Darker Grotesque"/>
                <a:sym typeface="Darker Grotesque"/>
              </a:rPr>
              <a:t>Key = 11</a:t>
            </a:r>
            <a:endParaRPr sz="1500">
              <a:latin typeface="Darker Grotesque"/>
              <a:ea typeface="Darker Grotesque"/>
              <a:cs typeface="Darker Grotesque"/>
              <a:sym typeface="Darker Grotesque"/>
            </a:endParaRPr>
          </a:p>
        </p:txBody>
      </p:sp>
      <p:grpSp>
        <p:nvGrpSpPr>
          <p:cNvPr id="214" name="Google Shape;214;p30"/>
          <p:cNvGrpSpPr/>
          <p:nvPr/>
        </p:nvGrpSpPr>
        <p:grpSpPr>
          <a:xfrm>
            <a:off x="2541625" y="2894950"/>
            <a:ext cx="4676125" cy="1555400"/>
            <a:chOff x="2541625" y="2894950"/>
            <a:chExt cx="4676125" cy="1555400"/>
          </a:xfrm>
        </p:grpSpPr>
        <p:pic>
          <p:nvPicPr>
            <p:cNvPr id="215" name="Google Shape;215;p30"/>
            <p:cNvPicPr preferRelativeResize="0"/>
            <p:nvPr/>
          </p:nvPicPr>
          <p:blipFill rotWithShape="1">
            <a:blip r:embed="rId5">
              <a:alphaModFix/>
            </a:blip>
            <a:srcRect b="0" l="30371" r="0" t="38103"/>
            <a:stretch/>
          </p:blipFill>
          <p:spPr>
            <a:xfrm>
              <a:off x="2541625" y="2894950"/>
              <a:ext cx="4676125" cy="1555400"/>
            </a:xfrm>
            <a:prstGeom prst="rect">
              <a:avLst/>
            </a:prstGeom>
            <a:noFill/>
            <a:ln>
              <a:noFill/>
            </a:ln>
          </p:spPr>
        </p:pic>
        <p:cxnSp>
          <p:nvCxnSpPr>
            <p:cNvPr id="216" name="Google Shape;216;p30"/>
            <p:cNvCxnSpPr/>
            <p:nvPr/>
          </p:nvCxnSpPr>
          <p:spPr>
            <a:xfrm rot="10800000">
              <a:off x="3465825" y="3616425"/>
              <a:ext cx="0" cy="63300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p30"/>
            <p:cNvCxnSpPr/>
            <p:nvPr/>
          </p:nvCxnSpPr>
          <p:spPr>
            <a:xfrm rot="10800000">
              <a:off x="3847575" y="3616425"/>
              <a:ext cx="0" cy="6330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pic>
        <p:nvPicPr>
          <p:cNvPr id="222" name="Google Shape;222;p31"/>
          <p:cNvPicPr preferRelativeResize="0"/>
          <p:nvPr/>
        </p:nvPicPr>
        <p:blipFill rotWithShape="1">
          <a:blip r:embed="rId3">
            <a:alphaModFix/>
          </a:blip>
          <a:srcRect b="63494" l="0" r="58528" t="0"/>
          <a:stretch/>
        </p:blipFill>
        <p:spPr>
          <a:xfrm>
            <a:off x="152400" y="152400"/>
            <a:ext cx="3243126" cy="1766376"/>
          </a:xfrm>
          <a:prstGeom prst="rect">
            <a:avLst/>
          </a:prstGeom>
          <a:noFill/>
          <a:ln>
            <a:noFill/>
          </a:ln>
        </p:spPr>
      </p:pic>
      <p:pic>
        <p:nvPicPr>
          <p:cNvPr id="223" name="Google Shape;223;p31"/>
          <p:cNvPicPr preferRelativeResize="0"/>
          <p:nvPr/>
        </p:nvPicPr>
        <p:blipFill rotWithShape="1">
          <a:blip r:embed="rId4">
            <a:alphaModFix/>
          </a:blip>
          <a:srcRect b="62085" l="40657" r="26520" t="0"/>
          <a:stretch/>
        </p:blipFill>
        <p:spPr>
          <a:xfrm>
            <a:off x="3475875" y="152400"/>
            <a:ext cx="2511475" cy="1766376"/>
          </a:xfrm>
          <a:prstGeom prst="rect">
            <a:avLst/>
          </a:prstGeom>
          <a:noFill/>
          <a:ln>
            <a:noFill/>
          </a:ln>
        </p:spPr>
      </p:pic>
      <p:pic>
        <p:nvPicPr>
          <p:cNvPr id="224" name="Google Shape;224;p31"/>
          <p:cNvPicPr preferRelativeResize="0"/>
          <p:nvPr/>
        </p:nvPicPr>
        <p:blipFill rotWithShape="1">
          <a:blip r:embed="rId4">
            <a:alphaModFix/>
          </a:blip>
          <a:srcRect b="62085" l="73085" r="0" t="0"/>
          <a:stretch/>
        </p:blipFill>
        <p:spPr>
          <a:xfrm>
            <a:off x="6188275" y="152400"/>
            <a:ext cx="2059398" cy="1766376"/>
          </a:xfrm>
          <a:prstGeom prst="rect">
            <a:avLst/>
          </a:prstGeom>
          <a:noFill/>
          <a:ln>
            <a:noFill/>
          </a:ln>
        </p:spPr>
      </p:pic>
      <p:pic>
        <p:nvPicPr>
          <p:cNvPr id="225" name="Google Shape;225;p31"/>
          <p:cNvPicPr preferRelativeResize="0"/>
          <p:nvPr/>
        </p:nvPicPr>
        <p:blipFill rotWithShape="1">
          <a:blip r:embed="rId3">
            <a:alphaModFix/>
          </a:blip>
          <a:srcRect b="31974" l="1797" r="67521" t="36259"/>
          <a:stretch/>
        </p:blipFill>
        <p:spPr>
          <a:xfrm>
            <a:off x="152400" y="2039325"/>
            <a:ext cx="2399251" cy="1537025"/>
          </a:xfrm>
          <a:prstGeom prst="rect">
            <a:avLst/>
          </a:prstGeom>
          <a:noFill/>
          <a:ln>
            <a:noFill/>
          </a:ln>
        </p:spPr>
      </p:pic>
      <p:pic>
        <p:nvPicPr>
          <p:cNvPr id="226" name="Google Shape;226;p31"/>
          <p:cNvPicPr preferRelativeResize="0"/>
          <p:nvPr/>
        </p:nvPicPr>
        <p:blipFill rotWithShape="1">
          <a:blip r:embed="rId3">
            <a:alphaModFix/>
          </a:blip>
          <a:srcRect b="6855" l="1796" r="59815" t="68023"/>
          <a:stretch/>
        </p:blipFill>
        <p:spPr>
          <a:xfrm>
            <a:off x="152400" y="3696900"/>
            <a:ext cx="3002000" cy="1215550"/>
          </a:xfrm>
          <a:prstGeom prst="rect">
            <a:avLst/>
          </a:prstGeom>
          <a:noFill/>
          <a:ln>
            <a:noFill/>
          </a:ln>
        </p:spPr>
      </p:pic>
      <p:pic>
        <p:nvPicPr>
          <p:cNvPr id="227" name="Google Shape;227;p31"/>
          <p:cNvPicPr preferRelativeResize="0"/>
          <p:nvPr/>
        </p:nvPicPr>
        <p:blipFill rotWithShape="1">
          <a:blip r:embed="rId3">
            <a:alphaModFix/>
          </a:blip>
          <a:srcRect b="6855" l="40184" r="26928" t="68023"/>
          <a:stretch/>
        </p:blipFill>
        <p:spPr>
          <a:xfrm>
            <a:off x="3154400" y="3696900"/>
            <a:ext cx="2571750" cy="1215550"/>
          </a:xfrm>
          <a:prstGeom prst="rect">
            <a:avLst/>
          </a:prstGeom>
          <a:noFill/>
          <a:ln>
            <a:noFill/>
          </a:ln>
        </p:spPr>
      </p:pic>
      <p:pic>
        <p:nvPicPr>
          <p:cNvPr id="228" name="Google Shape;228;p31"/>
          <p:cNvPicPr preferRelativeResize="0"/>
          <p:nvPr/>
        </p:nvPicPr>
        <p:blipFill rotWithShape="1">
          <a:blip r:embed="rId3">
            <a:alphaModFix/>
          </a:blip>
          <a:srcRect b="6855" l="73069" r="2651" t="68023"/>
          <a:stretch/>
        </p:blipFill>
        <p:spPr>
          <a:xfrm>
            <a:off x="5726150" y="3696900"/>
            <a:ext cx="1898675" cy="1215550"/>
          </a:xfrm>
          <a:prstGeom prst="rect">
            <a:avLst/>
          </a:prstGeom>
          <a:noFill/>
          <a:ln>
            <a:noFill/>
          </a:ln>
        </p:spPr>
      </p:pic>
      <p:sp>
        <p:nvSpPr>
          <p:cNvPr id="229" name="Google Shape;229;p31"/>
          <p:cNvSpPr/>
          <p:nvPr/>
        </p:nvSpPr>
        <p:spPr>
          <a:xfrm>
            <a:off x="311425" y="102250"/>
            <a:ext cx="1316100" cy="19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Darker Grotesque"/>
                <a:ea typeface="Darker Grotesque"/>
                <a:cs typeface="Darker Grotesque"/>
                <a:sym typeface="Darker Grotesque"/>
              </a:rPr>
              <a:t>Key = 3</a:t>
            </a:r>
            <a:endParaRPr sz="1500">
              <a:latin typeface="Darker Grotesque"/>
              <a:ea typeface="Darker Grotesque"/>
              <a:cs typeface="Darker Grotesque"/>
              <a:sym typeface="Darker Grotesque"/>
            </a:endParaRPr>
          </a:p>
        </p:txBody>
      </p:sp>
      <p:sp>
        <p:nvSpPr>
          <p:cNvPr id="230" name="Google Shape;230;p31"/>
          <p:cNvSpPr/>
          <p:nvPr/>
        </p:nvSpPr>
        <p:spPr>
          <a:xfrm>
            <a:off x="311425" y="1992600"/>
            <a:ext cx="1316100" cy="19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Darker Grotesque"/>
                <a:ea typeface="Darker Grotesque"/>
                <a:cs typeface="Darker Grotesque"/>
                <a:sym typeface="Darker Grotesque"/>
              </a:rPr>
              <a:t>Key = 5</a:t>
            </a:r>
            <a:endParaRPr sz="1500">
              <a:latin typeface="Darker Grotesque"/>
              <a:ea typeface="Darker Grotesque"/>
              <a:cs typeface="Darker Grotesque"/>
              <a:sym typeface="Darker Grotesq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pic>
        <p:nvPicPr>
          <p:cNvPr id="235" name="Google Shape;235;p32"/>
          <p:cNvPicPr preferRelativeResize="0"/>
          <p:nvPr/>
        </p:nvPicPr>
        <p:blipFill rotWithShape="1">
          <a:blip r:embed="rId3">
            <a:alphaModFix/>
          </a:blip>
          <a:srcRect b="73528" l="0" r="0" t="0"/>
          <a:stretch/>
        </p:blipFill>
        <p:spPr>
          <a:xfrm>
            <a:off x="152400" y="77075"/>
            <a:ext cx="8839200" cy="1274125"/>
          </a:xfrm>
          <a:prstGeom prst="rect">
            <a:avLst/>
          </a:prstGeom>
          <a:noFill/>
          <a:ln>
            <a:noFill/>
          </a:ln>
        </p:spPr>
      </p:pic>
      <p:pic>
        <p:nvPicPr>
          <p:cNvPr id="236" name="Google Shape;236;p32"/>
          <p:cNvPicPr preferRelativeResize="0"/>
          <p:nvPr/>
        </p:nvPicPr>
        <p:blipFill rotWithShape="1">
          <a:blip r:embed="rId3">
            <a:alphaModFix/>
          </a:blip>
          <a:srcRect b="50780" l="0" r="0" t="26470"/>
          <a:stretch/>
        </p:blipFill>
        <p:spPr>
          <a:xfrm>
            <a:off x="152400" y="1426525"/>
            <a:ext cx="8839200" cy="1094999"/>
          </a:xfrm>
          <a:prstGeom prst="rect">
            <a:avLst/>
          </a:prstGeom>
          <a:noFill/>
          <a:ln>
            <a:noFill/>
          </a:ln>
        </p:spPr>
      </p:pic>
      <p:pic>
        <p:nvPicPr>
          <p:cNvPr id="237" name="Google Shape;237;p32"/>
          <p:cNvPicPr preferRelativeResize="0"/>
          <p:nvPr/>
        </p:nvPicPr>
        <p:blipFill rotWithShape="1">
          <a:blip r:embed="rId3">
            <a:alphaModFix/>
          </a:blip>
          <a:srcRect b="26778" l="0" r="0" t="49219"/>
          <a:stretch/>
        </p:blipFill>
        <p:spPr>
          <a:xfrm>
            <a:off x="152400" y="2596862"/>
            <a:ext cx="8839200" cy="1155276"/>
          </a:xfrm>
          <a:prstGeom prst="rect">
            <a:avLst/>
          </a:prstGeom>
          <a:noFill/>
          <a:ln>
            <a:noFill/>
          </a:ln>
        </p:spPr>
      </p:pic>
      <p:pic>
        <p:nvPicPr>
          <p:cNvPr id="238" name="Google Shape;238;p32"/>
          <p:cNvPicPr preferRelativeResize="0"/>
          <p:nvPr/>
        </p:nvPicPr>
        <p:blipFill rotWithShape="1">
          <a:blip r:embed="rId3">
            <a:alphaModFix/>
          </a:blip>
          <a:srcRect b="2987" l="0" r="0" t="71967"/>
          <a:stretch/>
        </p:blipFill>
        <p:spPr>
          <a:xfrm>
            <a:off x="152400" y="3827475"/>
            <a:ext cx="8839200" cy="1205500"/>
          </a:xfrm>
          <a:prstGeom prst="rect">
            <a:avLst/>
          </a:prstGeom>
          <a:noFill/>
          <a:ln>
            <a:noFill/>
          </a:ln>
        </p:spPr>
      </p:pic>
      <p:sp>
        <p:nvSpPr>
          <p:cNvPr id="239" name="Google Shape;239;p32"/>
          <p:cNvSpPr/>
          <p:nvPr/>
        </p:nvSpPr>
        <p:spPr>
          <a:xfrm>
            <a:off x="341550" y="322325"/>
            <a:ext cx="2330700" cy="904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2"/>
          <p:cNvSpPr/>
          <p:nvPr/>
        </p:nvSpPr>
        <p:spPr>
          <a:xfrm>
            <a:off x="341550" y="2722400"/>
            <a:ext cx="4149000" cy="904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2"/>
          <p:cNvSpPr/>
          <p:nvPr/>
        </p:nvSpPr>
        <p:spPr>
          <a:xfrm>
            <a:off x="4563025" y="2722400"/>
            <a:ext cx="4328100" cy="904200"/>
          </a:xfrm>
          <a:prstGeom prst="rect">
            <a:avLst/>
          </a:prstGeom>
          <a:noFill/>
          <a:ln cap="flat" cmpd="sng" w="9525">
            <a:solidFill>
              <a:srgbClr val="00C3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2"/>
          <p:cNvSpPr/>
          <p:nvPr/>
        </p:nvSpPr>
        <p:spPr>
          <a:xfrm>
            <a:off x="2876550" y="321450"/>
            <a:ext cx="2086200" cy="904200"/>
          </a:xfrm>
          <a:prstGeom prst="rect">
            <a:avLst/>
          </a:prstGeom>
          <a:noFill/>
          <a:ln cap="flat" cmpd="sng" w="9525">
            <a:solidFill>
              <a:srgbClr val="00C3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6" name="Shape 246"/>
        <p:cNvGrpSpPr/>
        <p:nvPr/>
      </p:nvGrpSpPr>
      <p:grpSpPr>
        <a:xfrm>
          <a:off x="0" y="0"/>
          <a:ext cx="0" cy="0"/>
          <a:chOff x="0" y="0"/>
          <a:chExt cx="0" cy="0"/>
        </a:xfrm>
      </p:grpSpPr>
      <p:pic>
        <p:nvPicPr>
          <p:cNvPr id="247" name="Google Shape;247;p33"/>
          <p:cNvPicPr preferRelativeResize="0"/>
          <p:nvPr/>
        </p:nvPicPr>
        <p:blipFill rotWithShape="1">
          <a:blip r:embed="rId3">
            <a:alphaModFix/>
          </a:blip>
          <a:srcRect b="0" l="1438" r="0" t="0"/>
          <a:stretch/>
        </p:blipFill>
        <p:spPr>
          <a:xfrm>
            <a:off x="484925" y="172450"/>
            <a:ext cx="4505424" cy="4629451"/>
          </a:xfrm>
          <a:prstGeom prst="rect">
            <a:avLst/>
          </a:prstGeom>
          <a:noFill/>
          <a:ln>
            <a:noFill/>
          </a:ln>
        </p:spPr>
      </p:pic>
      <p:pic>
        <p:nvPicPr>
          <p:cNvPr id="248" name="Google Shape;248;p33"/>
          <p:cNvPicPr preferRelativeResize="0"/>
          <p:nvPr/>
        </p:nvPicPr>
        <p:blipFill rotWithShape="1">
          <a:blip r:embed="rId4">
            <a:alphaModFix/>
          </a:blip>
          <a:srcRect b="999" l="1263" r="0" t="0"/>
          <a:stretch/>
        </p:blipFill>
        <p:spPr>
          <a:xfrm>
            <a:off x="5274100" y="92088"/>
            <a:ext cx="3200824" cy="47901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2" name="Shape 252"/>
        <p:cNvGrpSpPr/>
        <p:nvPr/>
      </p:nvGrpSpPr>
      <p:grpSpPr>
        <a:xfrm>
          <a:off x="0" y="0"/>
          <a:ext cx="0" cy="0"/>
          <a:chOff x="0" y="0"/>
          <a:chExt cx="0" cy="0"/>
        </a:xfrm>
      </p:grpSpPr>
      <p:pic>
        <p:nvPicPr>
          <p:cNvPr id="253" name="Google Shape;253;p34"/>
          <p:cNvPicPr preferRelativeResize="0"/>
          <p:nvPr/>
        </p:nvPicPr>
        <p:blipFill>
          <a:blip r:embed="rId3">
            <a:alphaModFix/>
          </a:blip>
          <a:stretch>
            <a:fillRect/>
          </a:stretch>
        </p:blipFill>
        <p:spPr>
          <a:xfrm>
            <a:off x="1181100" y="890588"/>
            <a:ext cx="6781800" cy="3362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ofessional Business Meeting by Slidesgo">
  <a:themeElements>
    <a:clrScheme name="Simple Light">
      <a:dk1>
        <a:srgbClr val="191919"/>
      </a:dk1>
      <a:lt1>
        <a:srgbClr val="FDECDD"/>
      </a:lt1>
      <a:dk2>
        <a:srgbClr val="B3A9A9"/>
      </a:dk2>
      <a:lt2>
        <a:srgbClr val="FDE4CE"/>
      </a:lt2>
      <a:accent1>
        <a:srgbClr val="FDE0C6"/>
      </a:accent1>
      <a:accent2>
        <a:srgbClr val="FFD8B6"/>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