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5" r:id="rId10"/>
    <p:sldId id="270" r:id="rId11"/>
    <p:sldId id="266" r:id="rId12"/>
    <p:sldId id="267" r:id="rId13"/>
    <p:sldId id="275" r:id="rId14"/>
    <p:sldId id="272" r:id="rId15"/>
    <p:sldId id="273" r:id="rId16"/>
    <p:sldId id="276" r:id="rId17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-84" y="-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 smtClean="0"/>
              <a:t>Kliknutím upravte štýl predlohy podnadpisov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8DF-DF6D-4391-873F-C5FB623808FA}" type="datetimeFigureOut">
              <a:rPr lang="sk-SK" smtClean="0"/>
              <a:pPr/>
              <a:t>10. 4. 2019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B6D9-1DF5-41C7-915D-222F37FA592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401654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8DF-DF6D-4391-873F-C5FB623808FA}" type="datetimeFigureOut">
              <a:rPr lang="sk-SK" smtClean="0"/>
              <a:pPr/>
              <a:t>10. 4. 2019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B6D9-1DF5-41C7-915D-222F37FA592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0159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8DF-DF6D-4391-873F-C5FB623808FA}" type="datetimeFigureOut">
              <a:rPr lang="sk-SK" smtClean="0"/>
              <a:pPr/>
              <a:t>10. 4. 2019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B6D9-1DF5-41C7-915D-222F37FA592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40707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8DF-DF6D-4391-873F-C5FB623808FA}" type="datetimeFigureOut">
              <a:rPr lang="sk-SK" smtClean="0"/>
              <a:pPr/>
              <a:t>10. 4. 2019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B6D9-1DF5-41C7-915D-222F37FA592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79869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8DF-DF6D-4391-873F-C5FB623808FA}" type="datetimeFigureOut">
              <a:rPr lang="sk-SK" smtClean="0"/>
              <a:pPr/>
              <a:t>10. 4. 2019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B6D9-1DF5-41C7-915D-222F37FA592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417595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8DF-DF6D-4391-873F-C5FB623808FA}" type="datetimeFigureOut">
              <a:rPr lang="sk-SK" smtClean="0"/>
              <a:pPr/>
              <a:t>10. 4. 2019</a:t>
            </a:fld>
            <a:endParaRPr lang="sk-SK" dirty="0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B6D9-1DF5-41C7-915D-222F37FA592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98388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8DF-DF6D-4391-873F-C5FB623808FA}" type="datetimeFigureOut">
              <a:rPr lang="sk-SK" smtClean="0"/>
              <a:pPr/>
              <a:t>10. 4. 2019</a:t>
            </a:fld>
            <a:endParaRPr lang="sk-SK" dirty="0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B6D9-1DF5-41C7-915D-222F37FA592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86112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8DF-DF6D-4391-873F-C5FB623808FA}" type="datetimeFigureOut">
              <a:rPr lang="sk-SK" smtClean="0"/>
              <a:pPr/>
              <a:t>10. 4. 2019</a:t>
            </a:fld>
            <a:endParaRPr lang="sk-SK" dirty="0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B6D9-1DF5-41C7-915D-222F37FA592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426482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8DF-DF6D-4391-873F-C5FB623808FA}" type="datetimeFigureOut">
              <a:rPr lang="sk-SK" smtClean="0"/>
              <a:pPr/>
              <a:t>10. 4. 2019</a:t>
            </a:fld>
            <a:endParaRPr lang="sk-SK" dirty="0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B6D9-1DF5-41C7-915D-222F37FA592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58333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8DF-DF6D-4391-873F-C5FB623808FA}" type="datetimeFigureOut">
              <a:rPr lang="sk-SK" smtClean="0"/>
              <a:pPr/>
              <a:t>10. 4. 2019</a:t>
            </a:fld>
            <a:endParaRPr lang="sk-SK" dirty="0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B6D9-1DF5-41C7-915D-222F37FA592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07238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 smtClean="0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818DF-DF6D-4391-873F-C5FB623808FA}" type="datetimeFigureOut">
              <a:rPr lang="sk-SK" smtClean="0"/>
              <a:pPr/>
              <a:t>10. 4. 2019</a:t>
            </a:fld>
            <a:endParaRPr lang="sk-SK" dirty="0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B6D9-1DF5-41C7-915D-222F37FA592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49241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Upraviť štýly predlohy textu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818DF-DF6D-4391-873F-C5FB623808FA}" type="datetimeFigureOut">
              <a:rPr lang="sk-SK" smtClean="0"/>
              <a:pPr/>
              <a:t>10. 4. 2019</a:t>
            </a:fld>
            <a:endParaRPr lang="sk-SK" dirty="0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3B6D9-1DF5-41C7-915D-222F37FA592C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206856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</a:t>
            </a:r>
            <a:r>
              <a:rPr lang="sk-SK" b="1" dirty="0" smtClean="0"/>
              <a:t>iškvork</a:t>
            </a:r>
            <a:r>
              <a:rPr lang="en-US" b="1" dirty="0" smtClean="0"/>
              <a:t>y</a:t>
            </a:r>
            <a:endParaRPr lang="sk-SK" b="1" dirty="0"/>
          </a:p>
        </p:txBody>
      </p:sp>
      <p:sp>
        <p:nvSpPr>
          <p:cNvPr id="3" name="BlokTextu 2"/>
          <p:cNvSpPr txBox="1"/>
          <p:nvPr/>
        </p:nvSpPr>
        <p:spPr>
          <a:xfrm>
            <a:off x="7695211" y="6293922"/>
            <a:ext cx="425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Marek</a:t>
            </a:r>
            <a:r>
              <a:rPr lang="en-US" dirty="0" smtClean="0"/>
              <a:t> </a:t>
            </a:r>
            <a:r>
              <a:rPr lang="en-US" dirty="0" err="1" smtClean="0"/>
              <a:t>Hovan</a:t>
            </a:r>
            <a:r>
              <a:rPr lang="sk-SK" dirty="0" err="1" smtClean="0"/>
              <a:t>čák</a:t>
            </a:r>
            <a:r>
              <a:rPr lang="sk-SK" dirty="0" smtClean="0"/>
              <a:t>, Marek Horváth, Filip </a:t>
            </a:r>
            <a:r>
              <a:rPr lang="sk-SK" dirty="0" err="1" smtClean="0"/>
              <a:t>Greš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29745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273132"/>
            <a:ext cx="10515600" cy="632954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sk-SK" dirty="0" err="1" smtClean="0"/>
              <a:t>while</a:t>
            </a:r>
            <a:r>
              <a:rPr lang="sk-SK" dirty="0" smtClean="0"/>
              <a:t> </a:t>
            </a:r>
            <a:r>
              <a:rPr lang="sk-SK" dirty="0" smtClean="0"/>
              <a:t>(!win&amp;&amp;pkol!=9){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.println</a:t>
            </a:r>
            <a:r>
              <a:rPr lang="sk-SK" dirty="0" smtClean="0"/>
              <a:t>("\</a:t>
            </a:r>
            <a:r>
              <a:rPr lang="sk-SK" dirty="0" err="1" smtClean="0"/>
              <a:t>tA</a:t>
            </a:r>
            <a:r>
              <a:rPr lang="sk-SK" dirty="0" smtClean="0"/>
              <a:t> \</a:t>
            </a:r>
            <a:r>
              <a:rPr lang="sk-SK" dirty="0" err="1" smtClean="0"/>
              <a:t>tB</a:t>
            </a:r>
            <a:r>
              <a:rPr lang="sk-SK" dirty="0" smtClean="0"/>
              <a:t> \</a:t>
            </a:r>
            <a:r>
              <a:rPr lang="sk-SK" dirty="0" err="1" smtClean="0"/>
              <a:t>tC</a:t>
            </a:r>
            <a:r>
              <a:rPr lang="sk-SK" dirty="0" smtClean="0"/>
              <a:t>");</a:t>
            </a:r>
            <a:br>
              <a:rPr lang="sk-SK" dirty="0" smtClean="0"/>
            </a:br>
            <a:r>
              <a:rPr lang="sk-SK" dirty="0" smtClean="0"/>
              <a:t>    </a:t>
            </a:r>
            <a:r>
              <a:rPr lang="sk-SK" dirty="0" err="1" smtClean="0"/>
              <a:t>for</a:t>
            </a:r>
            <a:r>
              <a:rPr lang="sk-SK" dirty="0" smtClean="0"/>
              <a:t> (</a:t>
            </a:r>
            <a:r>
              <a:rPr lang="sk-SK" dirty="0" err="1" smtClean="0"/>
              <a:t>int</a:t>
            </a:r>
            <a:r>
              <a:rPr lang="sk-SK" dirty="0" smtClean="0"/>
              <a:t> i = 0; i &lt;9 ; i=i+3) {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</a:t>
            </a:r>
            <a:r>
              <a:rPr lang="sk-SK" dirty="0" smtClean="0"/>
              <a:t>((i/3+1)+"\t");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for</a:t>
            </a:r>
            <a:r>
              <a:rPr lang="sk-SK" dirty="0" smtClean="0"/>
              <a:t> (</a:t>
            </a:r>
            <a:r>
              <a:rPr lang="sk-SK" dirty="0" err="1" smtClean="0"/>
              <a:t>int</a:t>
            </a:r>
            <a:r>
              <a:rPr lang="sk-SK" dirty="0" smtClean="0"/>
              <a:t> j = i; j &lt; i + 3; j++) {</a:t>
            </a:r>
            <a:br>
              <a:rPr lang="sk-SK" dirty="0" smtClean="0"/>
            </a:br>
            <a:r>
              <a:rPr lang="sk-SK" dirty="0" smtClean="0"/>
              <a:t>        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</a:t>
            </a:r>
            <a:r>
              <a:rPr lang="sk-SK" dirty="0" smtClean="0"/>
              <a:t>(bunka[j]);</a:t>
            </a:r>
            <a:br>
              <a:rPr lang="sk-SK" dirty="0" smtClean="0"/>
            </a:br>
            <a:r>
              <a:rPr lang="sk-SK" dirty="0" smtClean="0"/>
              <a:t>        }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.println</a:t>
            </a:r>
            <a:r>
              <a:rPr lang="sk-SK" dirty="0" smtClean="0"/>
              <a:t>();</a:t>
            </a:r>
            <a:br>
              <a:rPr lang="sk-SK" dirty="0" smtClean="0"/>
            </a:br>
            <a:r>
              <a:rPr lang="sk-SK" dirty="0" smtClean="0"/>
              <a:t>    }</a:t>
            </a:r>
            <a:br>
              <a:rPr lang="sk-SK" dirty="0" smtClean="0"/>
            </a:br>
            <a:r>
              <a:rPr lang="sk-SK" dirty="0" smtClean="0"/>
              <a:t>    </a:t>
            </a:r>
            <a:r>
              <a:rPr lang="sk-SK" dirty="0" err="1" smtClean="0"/>
              <a:t>boolean</a:t>
            </a:r>
            <a:r>
              <a:rPr lang="sk-SK" dirty="0" smtClean="0"/>
              <a:t> </a:t>
            </a:r>
            <a:r>
              <a:rPr lang="sk-SK" dirty="0" err="1" smtClean="0"/>
              <a:t>tr=true</a:t>
            </a:r>
            <a:r>
              <a:rPr lang="sk-SK" dirty="0" smtClean="0"/>
              <a:t>;</a:t>
            </a:r>
            <a:br>
              <a:rPr lang="sk-SK" dirty="0" smtClean="0"/>
            </a:br>
            <a:r>
              <a:rPr lang="sk-SK" dirty="0" smtClean="0"/>
              <a:t>    </a:t>
            </a:r>
            <a:r>
              <a:rPr lang="sk-SK" dirty="0" err="1" smtClean="0"/>
              <a:t>while</a:t>
            </a:r>
            <a:r>
              <a:rPr lang="sk-SK" dirty="0" smtClean="0"/>
              <a:t> (</a:t>
            </a:r>
            <a:r>
              <a:rPr lang="sk-SK" dirty="0" err="1" smtClean="0"/>
              <a:t>tr</a:t>
            </a:r>
            <a:r>
              <a:rPr lang="sk-SK" dirty="0" smtClean="0"/>
              <a:t>){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.println</a:t>
            </a:r>
            <a:r>
              <a:rPr lang="sk-SK" dirty="0" smtClean="0"/>
              <a:t>("Na rade je </a:t>
            </a:r>
            <a:r>
              <a:rPr lang="sk-SK" dirty="0" err="1" smtClean="0"/>
              <a:t>hrac</a:t>
            </a:r>
            <a:r>
              <a:rPr lang="sk-SK" dirty="0" smtClean="0"/>
              <a:t> s " + </a:t>
            </a:r>
            <a:r>
              <a:rPr lang="sk-SK" dirty="0" err="1" smtClean="0"/>
              <a:t>xo+"\nZadaj</a:t>
            </a:r>
            <a:r>
              <a:rPr lang="sk-SK" dirty="0" smtClean="0"/>
              <a:t> </a:t>
            </a:r>
            <a:r>
              <a:rPr lang="sk-SK" dirty="0" err="1" smtClean="0"/>
              <a:t>suradnice</a:t>
            </a:r>
            <a:r>
              <a:rPr lang="sk-SK" dirty="0" smtClean="0"/>
              <a:t> (</a:t>
            </a:r>
            <a:r>
              <a:rPr lang="sk-SK" dirty="0" err="1" smtClean="0"/>
              <a:t>cislo</a:t>
            </a:r>
            <a:r>
              <a:rPr lang="sk-SK" dirty="0" smtClean="0"/>
              <a:t> od 1 do 3 a znak a, b alebo c)");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suradnice</a:t>
            </a:r>
            <a:r>
              <a:rPr lang="sk-SK" dirty="0" smtClean="0"/>
              <a:t> = </a:t>
            </a:r>
            <a:r>
              <a:rPr lang="sk-SK" dirty="0" err="1" smtClean="0"/>
              <a:t>sc.nextLine</a:t>
            </a:r>
            <a:r>
              <a:rPr lang="sk-SK" dirty="0" smtClean="0"/>
              <a:t>().</a:t>
            </a:r>
            <a:r>
              <a:rPr lang="sk-SK" dirty="0" err="1" smtClean="0"/>
              <a:t>trim</a:t>
            </a:r>
            <a:r>
              <a:rPr lang="sk-SK" dirty="0" smtClean="0"/>
              <a:t>().</a:t>
            </a:r>
            <a:r>
              <a:rPr lang="sk-SK" dirty="0" err="1" smtClean="0"/>
              <a:t>toLowerCase</a:t>
            </a:r>
            <a:r>
              <a:rPr lang="sk-SK" dirty="0" smtClean="0"/>
              <a:t>().</a:t>
            </a:r>
            <a:r>
              <a:rPr lang="sk-SK" dirty="0" err="1" smtClean="0"/>
              <a:t>replaceAll</a:t>
            </a:r>
            <a:r>
              <a:rPr lang="sk-SK" dirty="0" smtClean="0"/>
              <a:t>("( )+","");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if</a:t>
            </a:r>
            <a:r>
              <a:rPr lang="sk-SK" dirty="0" smtClean="0"/>
              <a:t> (</a:t>
            </a:r>
            <a:r>
              <a:rPr lang="sk-SK" dirty="0" err="1" smtClean="0"/>
              <a:t>suradnice.length</a:t>
            </a:r>
            <a:r>
              <a:rPr lang="sk-SK" dirty="0" smtClean="0"/>
              <a:t>()==2){</a:t>
            </a:r>
            <a:br>
              <a:rPr lang="sk-SK" dirty="0" smtClean="0"/>
            </a:br>
            <a:r>
              <a:rPr lang="sk-SK" dirty="0" smtClean="0"/>
              <a:t>            </a:t>
            </a:r>
            <a:r>
              <a:rPr lang="sk-SK" dirty="0" err="1" smtClean="0"/>
              <a:t>tr=false</a:t>
            </a:r>
            <a:r>
              <a:rPr lang="sk-SK" dirty="0" smtClean="0"/>
              <a:t>;</a:t>
            </a:r>
            <a:br>
              <a:rPr lang="sk-SK" dirty="0" smtClean="0"/>
            </a:br>
            <a:r>
              <a:rPr lang="sk-SK" dirty="0" smtClean="0"/>
              <a:t>        }</a:t>
            </a:r>
            <a:br>
              <a:rPr lang="sk-SK" dirty="0" smtClean="0"/>
            </a:br>
            <a:r>
              <a:rPr lang="sk-SK" dirty="0" smtClean="0"/>
              <a:t>    }</a:t>
            </a:r>
            <a:endParaRPr lang="sk-SK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838200" y="213756"/>
            <a:ext cx="10515600" cy="648392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sk-SK" dirty="0" err="1" smtClean="0"/>
              <a:t>int</a:t>
            </a:r>
            <a:r>
              <a:rPr lang="sk-SK" dirty="0" smtClean="0"/>
              <a:t> </a:t>
            </a:r>
            <a:r>
              <a:rPr lang="sk-SK" dirty="0" smtClean="0"/>
              <a:t>index = -97;</a:t>
            </a:r>
            <a:br>
              <a:rPr lang="sk-SK" dirty="0" smtClean="0"/>
            </a:br>
            <a:r>
              <a:rPr lang="sk-SK" dirty="0" err="1" smtClean="0"/>
              <a:t>for</a:t>
            </a:r>
            <a:r>
              <a:rPr lang="sk-SK" dirty="0" smtClean="0"/>
              <a:t> (</a:t>
            </a:r>
            <a:r>
              <a:rPr lang="sk-SK" dirty="0" err="1" smtClean="0"/>
              <a:t>int</a:t>
            </a:r>
            <a:r>
              <a:rPr lang="sk-SK" dirty="0" smtClean="0"/>
              <a:t> i = 0; i &lt; </a:t>
            </a:r>
            <a:r>
              <a:rPr lang="sk-SK" dirty="0" err="1" smtClean="0"/>
              <a:t>suradnice.length</a:t>
            </a:r>
            <a:r>
              <a:rPr lang="sk-SK" dirty="0" smtClean="0"/>
              <a:t>(); i++) {</a:t>
            </a:r>
            <a:br>
              <a:rPr lang="sk-SK" dirty="0" smtClean="0"/>
            </a:br>
            <a:r>
              <a:rPr lang="sk-SK" dirty="0" smtClean="0"/>
              <a:t>    a = </a:t>
            </a:r>
            <a:r>
              <a:rPr lang="sk-SK" dirty="0" err="1" smtClean="0"/>
              <a:t>suradnice.charAt</a:t>
            </a:r>
            <a:r>
              <a:rPr lang="sk-SK" dirty="0" smtClean="0"/>
              <a:t>(i);</a:t>
            </a:r>
            <a:br>
              <a:rPr lang="sk-SK" dirty="0" smtClean="0"/>
            </a:br>
            <a:r>
              <a:rPr lang="sk-SK" dirty="0" smtClean="0"/>
              <a:t>    </a:t>
            </a:r>
            <a:r>
              <a:rPr lang="sk-SK" dirty="0" err="1" smtClean="0"/>
              <a:t>if</a:t>
            </a:r>
            <a:r>
              <a:rPr lang="sk-SK" dirty="0" smtClean="0"/>
              <a:t> (</a:t>
            </a:r>
            <a:r>
              <a:rPr lang="sk-SK" dirty="0" err="1" smtClean="0"/>
              <a:t>Character.</a:t>
            </a:r>
            <a:r>
              <a:rPr lang="sk-SK" i="1" dirty="0" err="1" smtClean="0"/>
              <a:t>isDigit</a:t>
            </a:r>
            <a:r>
              <a:rPr lang="sk-SK" dirty="0" smtClean="0"/>
              <a:t>(a))</a:t>
            </a:r>
            <a:br>
              <a:rPr lang="sk-SK" dirty="0" smtClean="0"/>
            </a:br>
            <a:r>
              <a:rPr lang="sk-SK" dirty="0" smtClean="0"/>
              <a:t>        a = (a - 49) * 3;</a:t>
            </a:r>
            <a:br>
              <a:rPr lang="sk-SK" dirty="0" smtClean="0"/>
            </a:br>
            <a:r>
              <a:rPr lang="sk-SK" dirty="0" smtClean="0"/>
              <a:t>    index += a;</a:t>
            </a:r>
            <a:br>
              <a:rPr lang="sk-SK" dirty="0" smtClean="0"/>
            </a:br>
            <a:r>
              <a:rPr lang="sk-SK" dirty="0" smtClean="0"/>
              <a:t>}</a:t>
            </a:r>
            <a:br>
              <a:rPr lang="sk-SK" dirty="0" smtClean="0"/>
            </a:br>
            <a:r>
              <a:rPr lang="sk-SK" dirty="0" err="1" smtClean="0"/>
              <a:t>boolean</a:t>
            </a:r>
            <a:r>
              <a:rPr lang="sk-SK" dirty="0" smtClean="0"/>
              <a:t> </a:t>
            </a:r>
            <a:r>
              <a:rPr lang="sk-SK" dirty="0" err="1" smtClean="0"/>
              <a:t>fail=true</a:t>
            </a:r>
            <a:r>
              <a:rPr lang="sk-SK" dirty="0" smtClean="0"/>
              <a:t>;</a:t>
            </a:r>
            <a:br>
              <a:rPr lang="sk-SK" dirty="0" smtClean="0"/>
            </a:br>
            <a:r>
              <a:rPr lang="sk-SK" dirty="0" err="1" smtClean="0"/>
              <a:t>if</a:t>
            </a:r>
            <a:r>
              <a:rPr lang="sk-SK" dirty="0" smtClean="0"/>
              <a:t> (index&gt;-1&amp;&amp;index&lt;9) {</a:t>
            </a:r>
            <a:br>
              <a:rPr lang="sk-SK" dirty="0" smtClean="0"/>
            </a:br>
            <a:r>
              <a:rPr lang="sk-SK" dirty="0" smtClean="0"/>
              <a:t>    </a:t>
            </a:r>
            <a:r>
              <a:rPr lang="sk-SK" dirty="0" err="1" smtClean="0"/>
              <a:t>if</a:t>
            </a:r>
            <a:r>
              <a:rPr lang="sk-SK" dirty="0" smtClean="0"/>
              <a:t> (bunka[index].</a:t>
            </a:r>
            <a:r>
              <a:rPr lang="sk-SK" dirty="0" err="1" smtClean="0"/>
              <a:t>equals</a:t>
            </a:r>
            <a:r>
              <a:rPr lang="sk-SK" dirty="0" smtClean="0"/>
              <a:t>("-\t"))</a:t>
            </a:r>
            <a:br>
              <a:rPr lang="sk-SK" dirty="0" smtClean="0"/>
            </a:br>
            <a:r>
              <a:rPr lang="sk-SK" dirty="0" smtClean="0"/>
              <a:t>        bunka[index] = </a:t>
            </a:r>
            <a:r>
              <a:rPr lang="sk-SK" dirty="0" err="1" smtClean="0"/>
              <a:t>xo</a:t>
            </a:r>
            <a:r>
              <a:rPr lang="sk-SK" dirty="0" smtClean="0"/>
              <a:t> + "\t";</a:t>
            </a:r>
            <a:br>
              <a:rPr lang="sk-SK" dirty="0" smtClean="0"/>
            </a:br>
            <a:r>
              <a:rPr lang="sk-SK" dirty="0" smtClean="0"/>
              <a:t>    </a:t>
            </a:r>
            <a:r>
              <a:rPr lang="sk-SK" dirty="0" err="1" smtClean="0"/>
              <a:t>else</a:t>
            </a:r>
            <a:r>
              <a:rPr lang="sk-SK" dirty="0" smtClean="0"/>
              <a:t> {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.println</a:t>
            </a:r>
            <a:r>
              <a:rPr lang="sk-SK" dirty="0" smtClean="0"/>
              <a:t>("\</a:t>
            </a:r>
            <a:r>
              <a:rPr lang="sk-SK" dirty="0" err="1" smtClean="0"/>
              <a:t>tToto</a:t>
            </a:r>
            <a:r>
              <a:rPr lang="sk-SK" dirty="0" smtClean="0"/>
              <a:t> miesto je </a:t>
            </a:r>
            <a:r>
              <a:rPr lang="sk-SK" dirty="0" err="1" smtClean="0"/>
              <a:t>uz</a:t>
            </a:r>
            <a:r>
              <a:rPr lang="sk-SK" dirty="0" smtClean="0"/>
              <a:t> </a:t>
            </a:r>
            <a:r>
              <a:rPr lang="sk-SK" dirty="0" err="1" smtClean="0"/>
              <a:t>vyplnene\n</a:t>
            </a:r>
            <a:r>
              <a:rPr lang="sk-SK" dirty="0" smtClean="0"/>
              <a:t>");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fail</a:t>
            </a:r>
            <a:r>
              <a:rPr lang="sk-SK" dirty="0" smtClean="0"/>
              <a:t> = </a:t>
            </a:r>
            <a:r>
              <a:rPr lang="sk-SK" dirty="0" err="1" smtClean="0"/>
              <a:t>false</a:t>
            </a:r>
            <a:r>
              <a:rPr lang="sk-SK" dirty="0" smtClean="0"/>
              <a:t>;</a:t>
            </a:r>
            <a:br>
              <a:rPr lang="sk-SK" dirty="0" smtClean="0"/>
            </a:br>
            <a:r>
              <a:rPr lang="sk-SK" dirty="0" smtClean="0"/>
              <a:t>    }</a:t>
            </a:r>
            <a:br>
              <a:rPr lang="sk-SK" dirty="0" smtClean="0"/>
            </a:br>
            <a:r>
              <a:rPr lang="sk-SK" dirty="0" smtClean="0"/>
              <a:t>}</a:t>
            </a:r>
            <a:br>
              <a:rPr lang="sk-SK" dirty="0" smtClean="0"/>
            </a:br>
            <a:r>
              <a:rPr lang="sk-SK" dirty="0" err="1" smtClean="0"/>
              <a:t>else</a:t>
            </a:r>
            <a:r>
              <a:rPr lang="sk-SK" dirty="0" smtClean="0"/>
              <a:t> {</a:t>
            </a:r>
            <a:br>
              <a:rPr lang="sk-SK" dirty="0" smtClean="0"/>
            </a:br>
            <a:r>
              <a:rPr lang="sk-SK" dirty="0" smtClean="0"/>
              <a:t>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.println</a:t>
            </a:r>
            <a:r>
              <a:rPr lang="sk-SK" dirty="0" smtClean="0"/>
              <a:t>("\</a:t>
            </a:r>
            <a:r>
              <a:rPr lang="sk-SK" dirty="0" err="1" smtClean="0"/>
              <a:t>tZle</a:t>
            </a:r>
            <a:r>
              <a:rPr lang="sk-SK" dirty="0" smtClean="0"/>
              <a:t> si zadal </a:t>
            </a:r>
            <a:r>
              <a:rPr lang="sk-SK" dirty="0" err="1" smtClean="0"/>
              <a:t>suradnice\n</a:t>
            </a:r>
            <a:r>
              <a:rPr lang="sk-SK" dirty="0" smtClean="0"/>
              <a:t>");</a:t>
            </a:r>
            <a:br>
              <a:rPr lang="sk-SK" dirty="0" smtClean="0"/>
            </a:br>
            <a:r>
              <a:rPr lang="sk-SK" dirty="0" smtClean="0"/>
              <a:t>    </a:t>
            </a:r>
            <a:r>
              <a:rPr lang="sk-SK" dirty="0" err="1" smtClean="0"/>
              <a:t>fail</a:t>
            </a:r>
            <a:r>
              <a:rPr lang="sk-SK" dirty="0" smtClean="0"/>
              <a:t> = </a:t>
            </a:r>
            <a:r>
              <a:rPr lang="sk-SK" dirty="0" err="1" smtClean="0"/>
              <a:t>false</a:t>
            </a:r>
            <a:r>
              <a:rPr lang="sk-SK" dirty="0" smtClean="0"/>
              <a:t>;</a:t>
            </a:r>
            <a:br>
              <a:rPr lang="sk-SK" dirty="0" smtClean="0"/>
            </a:br>
            <a:r>
              <a:rPr lang="sk-SK" dirty="0" smtClean="0"/>
              <a:t>}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47214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451262" y="261257"/>
            <a:ext cx="10902538" cy="61989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sk-SK" dirty="0" err="1" smtClean="0"/>
              <a:t>if</a:t>
            </a:r>
            <a:r>
              <a:rPr lang="sk-SK" dirty="0" smtClean="0"/>
              <a:t> </a:t>
            </a:r>
            <a:r>
              <a:rPr lang="sk-SK" dirty="0" smtClean="0"/>
              <a:t>(bunka[0].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")&amp;&amp;bunka[1].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")&amp;&amp;bunka[2].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")||bunka[3].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")&amp;&amp;bunka[4].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")&amp;&amp;bunka[5].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")||bunka[6].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")&amp;&amp;bunka[7].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")&amp;&amp;bunka[8].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")||bunka[0].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")&amp;&amp;bunka[3].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")&amp;&amp;bunka[6].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")||bunka[1].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")&amp;&amp;bunka[4].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")&amp;&amp;bunka[7].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")||bunka[2].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")&amp;&amp;bunka[5].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")&amp;&amp;bunka[8].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")||bunka[0].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")&amp;&amp;bunka[4].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")&amp;&amp;bunka[8].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")||bunka[2].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")&amp;&amp;bunka[4].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")&amp;&amp;bunka[6].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")){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win=true</a:t>
            </a:r>
            <a:r>
              <a:rPr lang="sk-SK" dirty="0" smtClean="0"/>
              <a:t>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fail=false</a:t>
            </a:r>
            <a:r>
              <a:rPr lang="sk-SK" dirty="0" smtClean="0"/>
              <a:t>;</a:t>
            </a:r>
            <a:br>
              <a:rPr lang="sk-SK" dirty="0" smtClean="0"/>
            </a:br>
            <a:r>
              <a:rPr lang="sk-SK" dirty="0" smtClean="0"/>
              <a:t>    }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 </a:t>
            </a:r>
            <a:r>
              <a:rPr lang="sk-SK" dirty="0" err="1" smtClean="0"/>
              <a:t>if</a:t>
            </a:r>
            <a:r>
              <a:rPr lang="sk-SK" dirty="0" smtClean="0"/>
              <a:t> (</a:t>
            </a:r>
            <a:r>
              <a:rPr lang="sk-SK" dirty="0" err="1" smtClean="0"/>
              <a:t>fail</a:t>
            </a:r>
            <a:r>
              <a:rPr lang="sk-SK" dirty="0" smtClean="0"/>
              <a:t>){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pkol</a:t>
            </a:r>
            <a:r>
              <a:rPr lang="sk-SK" dirty="0" smtClean="0"/>
              <a:t>++;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if</a:t>
            </a:r>
            <a:r>
              <a:rPr lang="sk-SK" dirty="0" smtClean="0"/>
              <a:t> (</a:t>
            </a:r>
            <a:r>
              <a:rPr lang="sk-SK" dirty="0" err="1" smtClean="0"/>
              <a:t>xo.equals</a:t>
            </a:r>
            <a:r>
              <a:rPr lang="sk-SK" dirty="0" smtClean="0"/>
              <a:t>("x"))</a:t>
            </a:r>
            <a:br>
              <a:rPr lang="sk-SK" dirty="0" smtClean="0"/>
            </a:br>
            <a:r>
              <a:rPr lang="sk-SK" dirty="0" smtClean="0"/>
              <a:t>            </a:t>
            </a:r>
            <a:r>
              <a:rPr lang="sk-SK" dirty="0" err="1" smtClean="0"/>
              <a:t>xo="o</a:t>
            </a:r>
            <a:r>
              <a:rPr lang="sk-SK" dirty="0" smtClean="0"/>
              <a:t>";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else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         </a:t>
            </a:r>
            <a:r>
              <a:rPr lang="sk-SK" dirty="0" err="1" smtClean="0"/>
              <a:t>xo="x</a:t>
            </a:r>
            <a:r>
              <a:rPr lang="sk-SK" dirty="0" smtClean="0"/>
              <a:t>";</a:t>
            </a:r>
            <a:br>
              <a:rPr lang="sk-SK" dirty="0" smtClean="0"/>
            </a:br>
            <a:r>
              <a:rPr lang="sk-SK" dirty="0" smtClean="0"/>
              <a:t>    }</a:t>
            </a:r>
            <a:br>
              <a:rPr lang="sk-SK" dirty="0" smtClean="0"/>
            </a:br>
            <a:r>
              <a:rPr lang="sk-SK" dirty="0" smtClean="0"/>
              <a:t>}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19325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843148"/>
            <a:ext cx="10515600" cy="533381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.println</a:t>
            </a:r>
            <a:r>
              <a:rPr lang="sk-SK" dirty="0" smtClean="0"/>
              <a:t>("\</a:t>
            </a:r>
            <a:r>
              <a:rPr lang="sk-SK" dirty="0" err="1" smtClean="0"/>
              <a:t>tA</a:t>
            </a:r>
            <a:r>
              <a:rPr lang="sk-SK" dirty="0" smtClean="0"/>
              <a:t> \</a:t>
            </a:r>
            <a:r>
              <a:rPr lang="sk-SK" dirty="0" err="1" smtClean="0"/>
              <a:t>tB</a:t>
            </a:r>
            <a:r>
              <a:rPr lang="sk-SK" dirty="0" smtClean="0"/>
              <a:t> \</a:t>
            </a:r>
            <a:r>
              <a:rPr lang="sk-SK" dirty="0" err="1" smtClean="0"/>
              <a:t>tC</a:t>
            </a:r>
            <a:r>
              <a:rPr lang="sk-SK" dirty="0" smtClean="0"/>
              <a:t>");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for</a:t>
            </a:r>
            <a:r>
              <a:rPr lang="sk-SK" dirty="0" smtClean="0"/>
              <a:t> (</a:t>
            </a:r>
            <a:r>
              <a:rPr lang="sk-SK" dirty="0" err="1" smtClean="0"/>
              <a:t>int</a:t>
            </a:r>
            <a:r>
              <a:rPr lang="sk-SK" dirty="0" smtClean="0"/>
              <a:t> i = 0; i &lt;9 ; i=i+3) {</a:t>
            </a:r>
            <a:br>
              <a:rPr lang="sk-SK" dirty="0" smtClean="0"/>
            </a:br>
            <a:r>
              <a:rPr lang="sk-SK" dirty="0" smtClean="0"/>
              <a:t>        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</a:t>
            </a:r>
            <a:r>
              <a:rPr lang="sk-SK" dirty="0" smtClean="0"/>
              <a:t>((i/3+1)+"\t");</a:t>
            </a:r>
            <a:br>
              <a:rPr lang="sk-SK" dirty="0" smtClean="0"/>
            </a:br>
            <a:r>
              <a:rPr lang="sk-SK" dirty="0" smtClean="0"/>
              <a:t>            </a:t>
            </a:r>
            <a:r>
              <a:rPr lang="sk-SK" dirty="0" err="1" smtClean="0"/>
              <a:t>for</a:t>
            </a:r>
            <a:r>
              <a:rPr lang="sk-SK" dirty="0" smtClean="0"/>
              <a:t> (</a:t>
            </a:r>
            <a:r>
              <a:rPr lang="sk-SK" dirty="0" err="1" smtClean="0"/>
              <a:t>int</a:t>
            </a:r>
            <a:r>
              <a:rPr lang="sk-SK" dirty="0" smtClean="0"/>
              <a:t> j = i; j &lt; i + 3; j++) {</a:t>
            </a:r>
            <a:br>
              <a:rPr lang="sk-SK" dirty="0" smtClean="0"/>
            </a:br>
            <a:r>
              <a:rPr lang="sk-SK" dirty="0" smtClean="0"/>
              <a:t>            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</a:t>
            </a:r>
            <a:r>
              <a:rPr lang="sk-SK" dirty="0" smtClean="0"/>
              <a:t>(bunka[j]);</a:t>
            </a:r>
            <a:br>
              <a:rPr lang="sk-SK" dirty="0" smtClean="0"/>
            </a:br>
            <a:r>
              <a:rPr lang="sk-SK" dirty="0" smtClean="0"/>
              <a:t>            }</a:t>
            </a:r>
            <a:br>
              <a:rPr lang="sk-SK" dirty="0" smtClean="0"/>
            </a:br>
            <a:r>
              <a:rPr lang="sk-SK" dirty="0" smtClean="0"/>
              <a:t>        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.println</a:t>
            </a:r>
            <a:r>
              <a:rPr lang="sk-SK" dirty="0" smtClean="0"/>
              <a:t>();</a:t>
            </a:r>
            <a:br>
              <a:rPr lang="sk-SK" dirty="0" smtClean="0"/>
            </a:br>
            <a:r>
              <a:rPr lang="sk-SK" dirty="0" smtClean="0"/>
              <a:t>        }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if</a:t>
            </a:r>
            <a:r>
              <a:rPr lang="sk-SK" dirty="0" smtClean="0"/>
              <a:t> (pkol==9)</a:t>
            </a:r>
            <a:br>
              <a:rPr lang="sk-SK" dirty="0" smtClean="0"/>
            </a:br>
            <a:r>
              <a:rPr lang="sk-SK" dirty="0" smtClean="0"/>
              <a:t>        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.println</a:t>
            </a:r>
            <a:r>
              <a:rPr lang="sk-SK" dirty="0" smtClean="0"/>
              <a:t>("\n&gt;&gt;&gt;&gt;&gt;&gt;REMIZA&lt;&lt;&lt;&lt;&lt;\n");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else</a:t>
            </a: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     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.println</a:t>
            </a:r>
            <a:r>
              <a:rPr lang="sk-SK" dirty="0" smtClean="0"/>
              <a:t>("\n&gt;&gt;&gt;&gt;&gt;VYHRAL HRAC s "+</a:t>
            </a:r>
            <a:r>
              <a:rPr lang="sk-SK" dirty="0" err="1" smtClean="0"/>
              <a:t>xo</a:t>
            </a:r>
            <a:r>
              <a:rPr lang="sk-SK" dirty="0" smtClean="0"/>
              <a:t>+"&lt;&lt;&lt;&lt;&lt;\n");</a:t>
            </a:r>
            <a:br>
              <a:rPr lang="sk-SK" dirty="0" smtClean="0"/>
            </a:br>
            <a:r>
              <a:rPr lang="sk-SK" dirty="0" smtClean="0"/>
              <a:t>    }</a:t>
            </a:r>
            <a:br>
              <a:rPr lang="sk-SK" dirty="0" smtClean="0"/>
            </a:br>
            <a:r>
              <a:rPr lang="sk-SK" dirty="0" smtClean="0"/>
              <a:t>}</a:t>
            </a:r>
            <a:endParaRPr lang="sk-SK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463138" y="1733796"/>
            <a:ext cx="47501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&gt;&gt;&gt;&gt;&gt;PISKVORKY 3x3&lt;&lt;&lt;&lt;&lt;</a:t>
            </a:r>
          </a:p>
          <a:p>
            <a:endParaRPr lang="pl-PL" sz="2800" dirty="0" smtClean="0"/>
          </a:p>
          <a:p>
            <a:r>
              <a:rPr lang="pl-PL" sz="2800" dirty="0" smtClean="0"/>
              <a:t>	A 	B 	C</a:t>
            </a:r>
          </a:p>
          <a:p>
            <a:r>
              <a:rPr lang="pl-PL" sz="2800" dirty="0" smtClean="0"/>
              <a:t>1	-	-	-	</a:t>
            </a:r>
          </a:p>
          <a:p>
            <a:r>
              <a:rPr lang="pl-PL" sz="2800" dirty="0" smtClean="0"/>
              <a:t>2	-	-	-	</a:t>
            </a:r>
          </a:p>
          <a:p>
            <a:r>
              <a:rPr lang="pl-PL" sz="2800" dirty="0" smtClean="0"/>
              <a:t>3	-	-	-	</a:t>
            </a:r>
          </a:p>
          <a:p>
            <a:r>
              <a:rPr lang="pl-PL" sz="2800" dirty="0" smtClean="0"/>
              <a:t>Na rade je hrac s x</a:t>
            </a:r>
          </a:p>
          <a:p>
            <a:r>
              <a:rPr lang="pl-PL" sz="2800" dirty="0" smtClean="0"/>
              <a:t>Zadaj suradnice (cislo od 1 do 3 a znak a, b alebo c)</a:t>
            </a:r>
          </a:p>
          <a:p>
            <a:r>
              <a:rPr lang="pl-PL" sz="2800" dirty="0" smtClean="0">
                <a:solidFill>
                  <a:srgbClr val="FF0000"/>
                </a:solidFill>
              </a:rPr>
              <a:t>4q</a:t>
            </a:r>
          </a:p>
          <a:p>
            <a:r>
              <a:rPr lang="pl-PL" sz="2800" dirty="0" smtClean="0"/>
              <a:t>	Zle si zadal suradnice</a:t>
            </a:r>
            <a:endParaRPr lang="sk-SK" sz="2800" dirty="0"/>
          </a:p>
        </p:txBody>
      </p:sp>
      <p:sp>
        <p:nvSpPr>
          <p:cNvPr id="5" name="BlokTextu 4"/>
          <p:cNvSpPr txBox="1"/>
          <p:nvPr/>
        </p:nvSpPr>
        <p:spPr>
          <a:xfrm>
            <a:off x="6282047" y="1394889"/>
            <a:ext cx="507568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	A 	B 	C</a:t>
            </a:r>
          </a:p>
          <a:p>
            <a:r>
              <a:rPr lang="pl-PL" sz="2800" dirty="0" smtClean="0"/>
              <a:t>1	-	-	-	</a:t>
            </a:r>
          </a:p>
          <a:p>
            <a:r>
              <a:rPr lang="pl-PL" sz="2800" dirty="0" smtClean="0"/>
              <a:t>2	-	-	-	</a:t>
            </a:r>
          </a:p>
          <a:p>
            <a:r>
              <a:rPr lang="pl-PL" sz="2800" dirty="0" smtClean="0"/>
              <a:t>3	-	-	-	</a:t>
            </a:r>
          </a:p>
          <a:p>
            <a:r>
              <a:rPr lang="pl-PL" sz="2800" dirty="0" smtClean="0"/>
              <a:t>Na rade je hrac s x</a:t>
            </a:r>
          </a:p>
          <a:p>
            <a:r>
              <a:rPr lang="pl-PL" sz="2800" dirty="0" smtClean="0"/>
              <a:t>Zadaj suradnice (cislo od 1 do 3 a znak a, b alebo c)</a:t>
            </a:r>
          </a:p>
          <a:p>
            <a:r>
              <a:rPr lang="pl-PL" sz="2800" dirty="0" smtClean="0">
                <a:solidFill>
                  <a:srgbClr val="FF0000"/>
                </a:solidFill>
              </a:rPr>
              <a:t>1a</a:t>
            </a:r>
          </a:p>
          <a:p>
            <a:r>
              <a:rPr lang="pl-PL" sz="2800" dirty="0" smtClean="0"/>
              <a:t>	A 	B 	C</a:t>
            </a:r>
          </a:p>
          <a:p>
            <a:r>
              <a:rPr lang="pl-PL" sz="2800" dirty="0" smtClean="0"/>
              <a:t>1	x	-	-	</a:t>
            </a:r>
          </a:p>
          <a:p>
            <a:r>
              <a:rPr lang="pl-PL" sz="2800" dirty="0" smtClean="0"/>
              <a:t>2	-	-	-	</a:t>
            </a:r>
          </a:p>
          <a:p>
            <a:r>
              <a:rPr lang="pl-PL" sz="2800" dirty="0" smtClean="0"/>
              <a:t>3	-	-	-	</a:t>
            </a:r>
            <a:endParaRPr lang="sk-SK" sz="2800" dirty="0"/>
          </a:p>
        </p:txBody>
      </p:sp>
      <p:sp>
        <p:nvSpPr>
          <p:cNvPr id="6" name="Nadpis 1"/>
          <p:cNvSpPr>
            <a:spLocks noGrp="1"/>
          </p:cNvSpPr>
          <p:nvPr>
            <p:ph type="title"/>
          </p:nvPr>
        </p:nvSpPr>
        <p:spPr>
          <a:xfrm>
            <a:off x="154380" y="210746"/>
            <a:ext cx="11780321" cy="1325563"/>
          </a:xfrm>
        </p:spPr>
        <p:txBody>
          <a:bodyPr/>
          <a:lstStyle/>
          <a:p>
            <a:pPr algn="ctr"/>
            <a:r>
              <a:rPr lang="sk-SK" dirty="0" smtClean="0"/>
              <a:t>Výpis</a:t>
            </a:r>
            <a:r>
              <a:rPr lang="en-US" dirty="0" smtClean="0"/>
              <a:t> z</a:t>
            </a:r>
            <a:r>
              <a:rPr lang="sk-SK" dirty="0" smtClean="0"/>
              <a:t> konzoly</a:t>
            </a:r>
            <a:endParaRPr lang="sk-S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270661" y="142505"/>
            <a:ext cx="788521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Na rade je hrac s o</a:t>
            </a:r>
          </a:p>
          <a:p>
            <a:r>
              <a:rPr lang="pl-PL" sz="2800" dirty="0" smtClean="0"/>
              <a:t>Zadaj suradnice (cislo od 1 do 3 a znak a, b alebo c)</a:t>
            </a:r>
          </a:p>
          <a:p>
            <a:r>
              <a:rPr lang="pl-PL" sz="2800" dirty="0" smtClean="0">
                <a:solidFill>
                  <a:srgbClr val="FF0000"/>
                </a:solidFill>
              </a:rPr>
              <a:t>2a</a:t>
            </a:r>
          </a:p>
          <a:p>
            <a:r>
              <a:rPr lang="pl-PL" sz="2800" dirty="0" smtClean="0"/>
              <a:t>	A 	B 	C</a:t>
            </a:r>
          </a:p>
          <a:p>
            <a:r>
              <a:rPr lang="pl-PL" sz="2800" dirty="0" smtClean="0"/>
              <a:t>1	x	-	-	</a:t>
            </a:r>
          </a:p>
          <a:p>
            <a:r>
              <a:rPr lang="pl-PL" sz="2800" dirty="0" smtClean="0"/>
              <a:t>2	o	-	-	</a:t>
            </a:r>
          </a:p>
          <a:p>
            <a:r>
              <a:rPr lang="pl-PL" sz="2800" dirty="0" smtClean="0"/>
              <a:t>3	-	-	-	</a:t>
            </a:r>
          </a:p>
          <a:p>
            <a:r>
              <a:rPr lang="pl-PL" sz="2800" dirty="0" smtClean="0"/>
              <a:t>Na rade je hrac s x</a:t>
            </a:r>
          </a:p>
          <a:p>
            <a:r>
              <a:rPr lang="pl-PL" sz="2800" dirty="0" smtClean="0"/>
              <a:t>Zadaj suradnice (cislo od 1 do 3 a znak a, b alebo c)</a:t>
            </a:r>
          </a:p>
          <a:p>
            <a:r>
              <a:rPr lang="pl-PL" sz="2800" dirty="0" smtClean="0">
                <a:solidFill>
                  <a:srgbClr val="FF0000"/>
                </a:solidFill>
              </a:rPr>
              <a:t>1b</a:t>
            </a:r>
          </a:p>
          <a:p>
            <a:r>
              <a:rPr lang="pl-PL" sz="2800" dirty="0" smtClean="0"/>
              <a:t>	A 	B 	C</a:t>
            </a:r>
          </a:p>
          <a:p>
            <a:r>
              <a:rPr lang="pl-PL" sz="2800" dirty="0" smtClean="0"/>
              <a:t>1	x	x	-	</a:t>
            </a:r>
          </a:p>
          <a:p>
            <a:r>
              <a:rPr lang="pl-PL" sz="2800" dirty="0" smtClean="0"/>
              <a:t>2	o	-	-	</a:t>
            </a:r>
          </a:p>
          <a:p>
            <a:r>
              <a:rPr lang="pl-PL" sz="2800" dirty="0" smtClean="0"/>
              <a:t>3	-	-	-	</a:t>
            </a:r>
          </a:p>
          <a:p>
            <a:endParaRPr lang="sk-SK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973776" y="308758"/>
            <a:ext cx="97021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Na rade je hrac s o</a:t>
            </a:r>
          </a:p>
          <a:p>
            <a:r>
              <a:rPr lang="pl-PL" sz="2400" dirty="0" smtClean="0"/>
              <a:t>Zadaj suradnice (cislo od 1 do 3 a znak a, b alebo c)</a:t>
            </a:r>
          </a:p>
          <a:p>
            <a:r>
              <a:rPr lang="pl-PL" sz="2400" dirty="0" smtClean="0">
                <a:solidFill>
                  <a:srgbClr val="FF0000"/>
                </a:solidFill>
              </a:rPr>
              <a:t>2b</a:t>
            </a:r>
          </a:p>
          <a:p>
            <a:r>
              <a:rPr lang="pl-PL" sz="2400" dirty="0" smtClean="0"/>
              <a:t>	A 	B 	C</a:t>
            </a:r>
          </a:p>
          <a:p>
            <a:r>
              <a:rPr lang="pl-PL" sz="2400" dirty="0" smtClean="0"/>
              <a:t>1	x	x	-	</a:t>
            </a:r>
          </a:p>
          <a:p>
            <a:r>
              <a:rPr lang="pl-PL" sz="2400" dirty="0" smtClean="0"/>
              <a:t>2	o	o	-	</a:t>
            </a:r>
          </a:p>
          <a:p>
            <a:r>
              <a:rPr lang="pl-PL" sz="2400" dirty="0" smtClean="0"/>
              <a:t>3	-	-	-	</a:t>
            </a:r>
          </a:p>
          <a:p>
            <a:r>
              <a:rPr lang="pl-PL" sz="2400" dirty="0" smtClean="0"/>
              <a:t>Na rade je hrac s x</a:t>
            </a:r>
          </a:p>
          <a:p>
            <a:r>
              <a:rPr lang="pl-PL" sz="2400" dirty="0" smtClean="0"/>
              <a:t>Zadaj suradnice (cislo od 1 do 3 a znak a, b alebo c)</a:t>
            </a:r>
          </a:p>
          <a:p>
            <a:r>
              <a:rPr lang="pl-PL" sz="2400" dirty="0" smtClean="0">
                <a:solidFill>
                  <a:srgbClr val="FF0000"/>
                </a:solidFill>
              </a:rPr>
              <a:t>1c</a:t>
            </a:r>
          </a:p>
          <a:p>
            <a:r>
              <a:rPr lang="pl-PL" sz="2400" dirty="0" smtClean="0"/>
              <a:t>	A 	B 	C</a:t>
            </a:r>
          </a:p>
          <a:p>
            <a:r>
              <a:rPr lang="pl-PL" sz="2400" dirty="0" smtClean="0"/>
              <a:t>1	x	x	x	</a:t>
            </a:r>
          </a:p>
          <a:p>
            <a:r>
              <a:rPr lang="pl-PL" sz="2400" dirty="0" smtClean="0"/>
              <a:t>2	o	o	-	</a:t>
            </a:r>
          </a:p>
          <a:p>
            <a:r>
              <a:rPr lang="pl-PL" sz="2400" dirty="0" smtClean="0"/>
              <a:t>3	-	-	-	</a:t>
            </a:r>
          </a:p>
          <a:p>
            <a:endParaRPr lang="pl-PL" sz="2400" dirty="0" smtClean="0"/>
          </a:p>
          <a:p>
            <a:r>
              <a:rPr lang="pl-PL" sz="2400" dirty="0" smtClean="0"/>
              <a:t>&gt;&gt;&gt;&gt;&gt;VYHRAL HRAC s x&lt;&lt;&lt;&lt;&lt;</a:t>
            </a:r>
            <a:endParaRPr lang="sk-SK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/>
          <p:cNvSpPr txBox="1"/>
          <p:nvPr/>
        </p:nvSpPr>
        <p:spPr>
          <a:xfrm>
            <a:off x="1078428" y="2231076"/>
            <a:ext cx="9960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sz="3600" dirty="0" smtClean="0"/>
              <a:t>Cieľom hry je vytvoriť program, kde 2 hráči budú proti sebe súperiť v hre piškvorky.</a:t>
            </a:r>
            <a:endParaRPr lang="sk-SK" sz="3600" dirty="0"/>
          </a:p>
        </p:txBody>
      </p:sp>
    </p:spTree>
    <p:extLst>
      <p:ext uri="{BB962C8B-B14F-4D97-AF65-F5344CB8AC3E}">
        <p14:creationId xmlns="" xmlns:p14="http://schemas.microsoft.com/office/powerpoint/2010/main" val="5670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 smtClean="0"/>
              <a:t>Analý</a:t>
            </a:r>
            <a:r>
              <a:rPr lang="en-US" dirty="0" smtClean="0"/>
              <a:t>za</a:t>
            </a:r>
            <a:endParaRPr lang="sk-SK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Vstupné premenné:</a:t>
            </a:r>
            <a:r>
              <a:rPr lang="en-US" dirty="0" smtClean="0"/>
              <a:t>  </a:t>
            </a:r>
            <a:r>
              <a:rPr lang="en-US" dirty="0" err="1" smtClean="0"/>
              <a:t>suradnice</a:t>
            </a:r>
            <a:endParaRPr lang="sk-SK" dirty="0" smtClean="0"/>
          </a:p>
          <a:p>
            <a:r>
              <a:rPr lang="sk-SK" dirty="0" smtClean="0"/>
              <a:t>Výstupné premenné:</a:t>
            </a:r>
            <a:r>
              <a:rPr lang="en-US" dirty="0" smtClean="0"/>
              <a:t> </a:t>
            </a:r>
            <a:r>
              <a:rPr lang="en-US" dirty="0" err="1" smtClean="0"/>
              <a:t>bunka</a:t>
            </a:r>
            <a:endParaRPr lang="sk-SK" dirty="0" smtClean="0"/>
          </a:p>
          <a:p>
            <a:r>
              <a:rPr lang="sk-SK" dirty="0" smtClean="0"/>
              <a:t>Pomocné premenné: </a:t>
            </a:r>
            <a:r>
              <a:rPr lang="en-US" dirty="0" smtClean="0"/>
              <a:t> win, a, xo , </a:t>
            </a:r>
            <a:r>
              <a:rPr lang="en-US" dirty="0" err="1" smtClean="0"/>
              <a:t>pkol</a:t>
            </a:r>
            <a:r>
              <a:rPr lang="en-US" dirty="0" smtClean="0"/>
              <a:t>, fail</a:t>
            </a:r>
            <a:r>
              <a:rPr lang="en-US" dirty="0" smtClean="0"/>
              <a:t>, </a:t>
            </a:r>
            <a:r>
              <a:rPr lang="en-US" dirty="0" err="1" smtClean="0"/>
              <a:t>tr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, index</a:t>
            </a:r>
            <a:endParaRPr lang="en-US" dirty="0" smtClean="0"/>
          </a:p>
          <a:p>
            <a:r>
              <a:rPr lang="en-US" dirty="0" smtClean="0"/>
              <a:t>Testy: if (</a:t>
            </a:r>
            <a:r>
              <a:rPr lang="sk-SK" dirty="0" smtClean="0"/>
              <a:t>index</a:t>
            </a:r>
            <a:r>
              <a:rPr lang="en-US" dirty="0" smtClean="0"/>
              <a:t>&lt;0 || </a:t>
            </a:r>
            <a:r>
              <a:rPr lang="sk-SK" dirty="0" smtClean="0"/>
              <a:t>index</a:t>
            </a:r>
            <a:r>
              <a:rPr lang="en-US" dirty="0" smtClean="0"/>
              <a:t>&gt;</a:t>
            </a:r>
            <a:r>
              <a:rPr lang="sk-SK" dirty="0" smtClean="0"/>
              <a:t>9)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fr-FR" dirty="0" smtClean="0"/>
              <a:t>                   System.</a:t>
            </a:r>
            <a:r>
              <a:rPr lang="fr-FR" i="1" dirty="0" smtClean="0"/>
              <a:t>out</a:t>
            </a:r>
            <a:r>
              <a:rPr lang="fr-FR" dirty="0" smtClean="0"/>
              <a:t>.println("\tZle si zadal suradnice\n");</a:t>
            </a:r>
          </a:p>
          <a:p>
            <a:pPr>
              <a:buNone/>
            </a:pPr>
            <a:r>
              <a:rPr lang="fr-FR" dirty="0" smtClean="0"/>
              <a:t>                   fail = false;</a:t>
            </a:r>
          </a:p>
          <a:p>
            <a:pPr>
              <a:buNone/>
            </a:pPr>
            <a:r>
              <a:rPr lang="fr-FR" dirty="0" smtClean="0"/>
              <a:t>   }</a:t>
            </a:r>
            <a:endParaRPr lang="en-US" dirty="0" smtClean="0"/>
          </a:p>
          <a:p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145706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</a:t>
            </a:r>
            <a:r>
              <a:rPr lang="sk-SK" dirty="0" err="1" smtClean="0"/>
              <a:t>ývojový</a:t>
            </a:r>
            <a:r>
              <a:rPr lang="sk-SK" dirty="0" smtClean="0"/>
              <a:t> diagram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1448791" y="1781299"/>
            <a:ext cx="2161309" cy="843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sk-SK" dirty="0"/>
          </a:p>
        </p:txBody>
      </p:sp>
      <p:sp>
        <p:nvSpPr>
          <p:cNvPr id="5" name="Kosodĺžnik 4"/>
          <p:cNvSpPr/>
          <p:nvPr/>
        </p:nvSpPr>
        <p:spPr>
          <a:xfrm>
            <a:off x="510638" y="3146961"/>
            <a:ext cx="3883232" cy="6887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sk-SK" dirty="0" smtClean="0"/>
              <a:t>"\n&gt;&gt;&gt;&gt;&gt;PISKVORKY 3x3&lt;&lt;&lt;&lt;&lt;\n"</a:t>
            </a:r>
            <a:endParaRPr lang="sk-SK" dirty="0"/>
          </a:p>
        </p:txBody>
      </p:sp>
      <p:cxnSp>
        <p:nvCxnSpPr>
          <p:cNvPr id="8" name="Rovná spojovacia šípka 7"/>
          <p:cNvCxnSpPr>
            <a:stCxn id="4" idx="4"/>
            <a:endCxn id="5" idx="1"/>
          </p:cNvCxnSpPr>
          <p:nvPr/>
        </p:nvCxnSpPr>
        <p:spPr>
          <a:xfrm>
            <a:off x="2529446" y="2624447"/>
            <a:ext cx="8904" cy="522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bdĺžnik 9"/>
          <p:cNvSpPr/>
          <p:nvPr/>
        </p:nvSpPr>
        <p:spPr>
          <a:xfrm>
            <a:off x="831273" y="4322618"/>
            <a:ext cx="3230089" cy="1472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sk-SK" dirty="0" err="1" smtClean="0"/>
              <a:t>String</a:t>
            </a:r>
            <a:r>
              <a:rPr lang="sk-SK" dirty="0" smtClean="0"/>
              <a:t>[] bunka = new </a:t>
            </a:r>
            <a:r>
              <a:rPr lang="sk-SK" dirty="0" err="1" smtClean="0"/>
              <a:t>String</a:t>
            </a:r>
            <a:r>
              <a:rPr lang="sk-SK" dirty="0" smtClean="0"/>
              <a:t>[9</a:t>
            </a:r>
            <a:r>
              <a:rPr lang="sk-SK" dirty="0" smtClean="0"/>
              <a:t>];</a:t>
            </a:r>
            <a:endParaRPr lang="en-US" dirty="0" smtClean="0"/>
          </a:p>
          <a:p>
            <a:pPr algn="ctr"/>
            <a:r>
              <a:rPr lang="en-US" dirty="0" smtClean="0"/>
              <a:t>win=false;</a:t>
            </a:r>
          </a:p>
          <a:p>
            <a:pPr algn="ctr"/>
            <a:r>
              <a:rPr lang="en-US" dirty="0" smtClean="0"/>
              <a:t>x</a:t>
            </a:r>
            <a:r>
              <a:rPr lang="en-US" dirty="0" smtClean="0"/>
              <a:t>o=“x”, </a:t>
            </a:r>
            <a:r>
              <a:rPr lang="sk-SK" dirty="0" err="1" smtClean="0"/>
              <a:t>suradnice</a:t>
            </a:r>
            <a:r>
              <a:rPr lang="sk-SK" dirty="0" smtClean="0"/>
              <a:t>=""</a:t>
            </a:r>
            <a:endParaRPr lang="en-US" dirty="0" smtClean="0"/>
          </a:p>
          <a:p>
            <a:pPr algn="ctr"/>
            <a:r>
              <a:rPr lang="en-US" dirty="0" smtClean="0"/>
              <a:t>a</a:t>
            </a:r>
            <a:r>
              <a:rPr lang="en-US" dirty="0" smtClean="0"/>
              <a:t>,  </a:t>
            </a:r>
            <a:r>
              <a:rPr lang="en-US" dirty="0" err="1" smtClean="0"/>
              <a:t>pkol</a:t>
            </a:r>
            <a:r>
              <a:rPr lang="en-US" dirty="0" smtClean="0"/>
              <a:t>=0</a:t>
            </a:r>
            <a:endParaRPr lang="sk-SK" dirty="0"/>
          </a:p>
        </p:txBody>
      </p:sp>
      <p:cxnSp>
        <p:nvCxnSpPr>
          <p:cNvPr id="15" name="Rovná spojovacia šípka 14"/>
          <p:cNvCxnSpPr>
            <a:stCxn id="5" idx="4"/>
            <a:endCxn id="10" idx="0"/>
          </p:cNvCxnSpPr>
          <p:nvPr/>
        </p:nvCxnSpPr>
        <p:spPr>
          <a:xfrm flipH="1">
            <a:off x="2446318" y="3835730"/>
            <a:ext cx="5936" cy="486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Vývojový diagram: príprava 18"/>
          <p:cNvSpPr/>
          <p:nvPr/>
        </p:nvSpPr>
        <p:spPr>
          <a:xfrm>
            <a:off x="5676405" y="2196934"/>
            <a:ext cx="5070763" cy="1045029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nn-NO" dirty="0" smtClean="0"/>
              <a:t>int i = 0; i &lt; bunka.length; i++</a:t>
            </a:r>
            <a:endParaRPr lang="sk-SK" dirty="0"/>
          </a:p>
        </p:txBody>
      </p:sp>
      <p:cxnSp>
        <p:nvCxnSpPr>
          <p:cNvPr id="21" name="Tvar 20"/>
          <p:cNvCxnSpPr>
            <a:stCxn id="10" idx="2"/>
            <a:endCxn id="19" idx="0"/>
          </p:cNvCxnSpPr>
          <p:nvPr/>
        </p:nvCxnSpPr>
        <p:spPr>
          <a:xfrm rot="5400000" flipH="1" flipV="1">
            <a:off x="3529939" y="1113312"/>
            <a:ext cx="3598225" cy="5765469"/>
          </a:xfrm>
          <a:prstGeom prst="bentConnector5">
            <a:avLst>
              <a:gd name="adj1" fmla="val -6353"/>
              <a:gd name="adj2" fmla="val 39341"/>
              <a:gd name="adj3" fmla="val 1063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dĺžnik 24"/>
          <p:cNvSpPr/>
          <p:nvPr/>
        </p:nvSpPr>
        <p:spPr>
          <a:xfrm>
            <a:off x="6673932" y="4049486"/>
            <a:ext cx="3111335" cy="926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sk-SK" dirty="0" smtClean="0"/>
              <a:t>bunka[i] = "-\t";</a:t>
            </a:r>
            <a:endParaRPr lang="sk-SK" dirty="0"/>
          </a:p>
        </p:txBody>
      </p:sp>
      <p:cxnSp>
        <p:nvCxnSpPr>
          <p:cNvPr id="27" name="Rovná spojovacia šípka 26"/>
          <p:cNvCxnSpPr>
            <a:stCxn id="19" idx="2"/>
            <a:endCxn id="25" idx="0"/>
          </p:cNvCxnSpPr>
          <p:nvPr/>
        </p:nvCxnSpPr>
        <p:spPr>
          <a:xfrm>
            <a:off x="8211787" y="3241963"/>
            <a:ext cx="17813" cy="807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Tvar 31"/>
          <p:cNvCxnSpPr>
            <a:stCxn id="25" idx="2"/>
            <a:endCxn id="19" idx="1"/>
          </p:cNvCxnSpPr>
          <p:nvPr/>
        </p:nvCxnSpPr>
        <p:spPr>
          <a:xfrm rot="5400000" flipH="1">
            <a:off x="5824847" y="2571008"/>
            <a:ext cx="2256312" cy="2553195"/>
          </a:xfrm>
          <a:prstGeom prst="bentConnector4">
            <a:avLst>
              <a:gd name="adj1" fmla="val -26974"/>
              <a:gd name="adj2" fmla="val 1089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ál 33"/>
          <p:cNvSpPr/>
          <p:nvPr/>
        </p:nvSpPr>
        <p:spPr>
          <a:xfrm>
            <a:off x="10521538" y="4120738"/>
            <a:ext cx="997527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1</a:t>
            </a:r>
            <a:endParaRPr lang="sk-SK" dirty="0"/>
          </a:p>
        </p:txBody>
      </p:sp>
      <p:cxnSp>
        <p:nvCxnSpPr>
          <p:cNvPr id="36" name="Tvar 35"/>
          <p:cNvCxnSpPr>
            <a:stCxn id="19" idx="3"/>
            <a:endCxn id="34" idx="0"/>
          </p:cNvCxnSpPr>
          <p:nvPr/>
        </p:nvCxnSpPr>
        <p:spPr>
          <a:xfrm>
            <a:off x="10747168" y="2719449"/>
            <a:ext cx="273134" cy="140128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lokTextu 36"/>
          <p:cNvSpPr txBox="1"/>
          <p:nvPr/>
        </p:nvSpPr>
        <p:spPr>
          <a:xfrm>
            <a:off x="8514608" y="3384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sk-SK" dirty="0"/>
          </a:p>
        </p:txBody>
      </p:sp>
      <p:sp>
        <p:nvSpPr>
          <p:cNvPr id="38" name="BlokTextu 37"/>
          <p:cNvSpPr txBox="1"/>
          <p:nvPr/>
        </p:nvSpPr>
        <p:spPr>
          <a:xfrm>
            <a:off x="11293434" y="311133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ývojový diagram: rozhodnutie 4"/>
          <p:cNvSpPr/>
          <p:nvPr/>
        </p:nvSpPr>
        <p:spPr>
          <a:xfrm>
            <a:off x="866899" y="1187533"/>
            <a:ext cx="1900051" cy="140128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!win&amp;&amp;pkol!=9</a:t>
            </a:r>
            <a:endParaRPr lang="sk-SK" dirty="0"/>
          </a:p>
        </p:txBody>
      </p:sp>
      <p:sp>
        <p:nvSpPr>
          <p:cNvPr id="7" name="Ovál 6"/>
          <p:cNvSpPr/>
          <p:nvPr/>
        </p:nvSpPr>
        <p:spPr>
          <a:xfrm>
            <a:off x="1401288" y="154379"/>
            <a:ext cx="866899" cy="7956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sk-SK" dirty="0"/>
          </a:p>
        </p:txBody>
      </p:sp>
      <p:cxnSp>
        <p:nvCxnSpPr>
          <p:cNvPr id="9" name="Rovná spojovacia šípka 8"/>
          <p:cNvCxnSpPr>
            <a:stCxn id="7" idx="4"/>
            <a:endCxn id="5" idx="0"/>
          </p:cNvCxnSpPr>
          <p:nvPr/>
        </p:nvCxnSpPr>
        <p:spPr>
          <a:xfrm flipH="1">
            <a:off x="1816925" y="950026"/>
            <a:ext cx="17813" cy="237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dĺžnik 11"/>
          <p:cNvSpPr/>
          <p:nvPr/>
        </p:nvSpPr>
        <p:spPr>
          <a:xfrm>
            <a:off x="486889" y="2945080"/>
            <a:ext cx="2695699" cy="866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vyp</a:t>
            </a:r>
            <a:r>
              <a:rPr lang="sk-SK" dirty="0" err="1" smtClean="0"/>
              <a:t>íšeme</a:t>
            </a:r>
            <a:r>
              <a:rPr lang="sk-SK" dirty="0" smtClean="0"/>
              <a:t> </a:t>
            </a:r>
            <a:r>
              <a:rPr lang="sk-SK" dirty="0" err="1" smtClean="0"/>
              <a:t>súradnicove</a:t>
            </a:r>
            <a:r>
              <a:rPr lang="sk-SK" dirty="0" smtClean="0"/>
              <a:t> pole </a:t>
            </a:r>
            <a:r>
              <a:rPr lang="sk-SK" dirty="0" err="1" smtClean="0"/>
              <a:t>piškvoriek</a:t>
            </a:r>
            <a:r>
              <a:rPr lang="sk-SK" dirty="0" smtClean="0"/>
              <a:t>.</a:t>
            </a:r>
            <a:endParaRPr lang="sk-SK" dirty="0"/>
          </a:p>
        </p:txBody>
      </p:sp>
      <p:cxnSp>
        <p:nvCxnSpPr>
          <p:cNvPr id="14" name="Rovná spojovacia šípka 13"/>
          <p:cNvCxnSpPr>
            <a:stCxn id="12" idx="2"/>
            <a:endCxn id="15" idx="0"/>
          </p:cNvCxnSpPr>
          <p:nvPr/>
        </p:nvCxnSpPr>
        <p:spPr>
          <a:xfrm>
            <a:off x="1834739" y="3811979"/>
            <a:ext cx="11875" cy="3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ĺžnik 14"/>
          <p:cNvSpPr/>
          <p:nvPr/>
        </p:nvSpPr>
        <p:spPr>
          <a:xfrm>
            <a:off x="1068780" y="4191989"/>
            <a:ext cx="1555667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</a:t>
            </a:r>
            <a:r>
              <a:rPr lang="en-US" dirty="0" err="1" smtClean="0"/>
              <a:t>r</a:t>
            </a:r>
            <a:r>
              <a:rPr lang="en-US" dirty="0" smtClean="0"/>
              <a:t>=true</a:t>
            </a:r>
            <a:endParaRPr lang="sk-SK" dirty="0"/>
          </a:p>
        </p:txBody>
      </p:sp>
      <p:cxnSp>
        <p:nvCxnSpPr>
          <p:cNvPr id="20" name="Rovná spojovacia šípka 19"/>
          <p:cNvCxnSpPr>
            <a:stCxn id="5" idx="2"/>
            <a:endCxn id="12" idx="0"/>
          </p:cNvCxnSpPr>
          <p:nvPr/>
        </p:nvCxnSpPr>
        <p:spPr>
          <a:xfrm>
            <a:off x="1816925" y="2588821"/>
            <a:ext cx="17814" cy="356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BlokTextu 23"/>
          <p:cNvSpPr txBox="1"/>
          <p:nvPr/>
        </p:nvSpPr>
        <p:spPr>
          <a:xfrm>
            <a:off x="2006930" y="25769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sk-SK" dirty="0"/>
          </a:p>
        </p:txBody>
      </p:sp>
      <p:sp>
        <p:nvSpPr>
          <p:cNvPr id="28" name="Ovál 27"/>
          <p:cNvSpPr/>
          <p:nvPr/>
        </p:nvSpPr>
        <p:spPr>
          <a:xfrm>
            <a:off x="1496291" y="5438899"/>
            <a:ext cx="736270" cy="712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sk-SK" dirty="0"/>
          </a:p>
        </p:txBody>
      </p:sp>
      <p:sp>
        <p:nvSpPr>
          <p:cNvPr id="35" name="Obdĺžnik 34"/>
          <p:cNvSpPr/>
          <p:nvPr/>
        </p:nvSpPr>
        <p:spPr>
          <a:xfrm>
            <a:off x="4821381" y="950025"/>
            <a:ext cx="2719450" cy="700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vyp</a:t>
            </a:r>
            <a:r>
              <a:rPr lang="sk-SK" dirty="0" err="1" smtClean="0"/>
              <a:t>íšeme</a:t>
            </a:r>
            <a:r>
              <a:rPr lang="sk-SK" dirty="0" smtClean="0"/>
              <a:t> </a:t>
            </a:r>
            <a:r>
              <a:rPr lang="sk-SK" dirty="0" err="1" smtClean="0"/>
              <a:t>súradnicove</a:t>
            </a:r>
            <a:r>
              <a:rPr lang="sk-SK" dirty="0" smtClean="0"/>
              <a:t> pole </a:t>
            </a:r>
            <a:r>
              <a:rPr lang="sk-SK" dirty="0" err="1" smtClean="0"/>
              <a:t>piškvoriek</a:t>
            </a:r>
            <a:r>
              <a:rPr lang="sk-SK" dirty="0" smtClean="0"/>
              <a:t>.</a:t>
            </a:r>
            <a:endParaRPr lang="sk-SK" dirty="0"/>
          </a:p>
        </p:txBody>
      </p:sp>
      <p:cxnSp>
        <p:nvCxnSpPr>
          <p:cNvPr id="37" name="Tvar 36"/>
          <p:cNvCxnSpPr>
            <a:stCxn id="5" idx="3"/>
            <a:endCxn id="35" idx="0"/>
          </p:cNvCxnSpPr>
          <p:nvPr/>
        </p:nvCxnSpPr>
        <p:spPr>
          <a:xfrm flipV="1">
            <a:off x="2766950" y="950025"/>
            <a:ext cx="3414156" cy="938152"/>
          </a:xfrm>
          <a:prstGeom prst="bentConnector4">
            <a:avLst>
              <a:gd name="adj1" fmla="val 30087"/>
              <a:gd name="adj2" fmla="val 12436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lokTextu 37"/>
          <p:cNvSpPr txBox="1"/>
          <p:nvPr/>
        </p:nvSpPr>
        <p:spPr>
          <a:xfrm>
            <a:off x="2933205" y="1484416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sk-SK" dirty="0"/>
          </a:p>
        </p:txBody>
      </p:sp>
      <p:sp>
        <p:nvSpPr>
          <p:cNvPr id="39" name="Vývojový diagram: rozhodnutie 38"/>
          <p:cNvSpPr/>
          <p:nvPr/>
        </p:nvSpPr>
        <p:spPr>
          <a:xfrm>
            <a:off x="5248892" y="2078180"/>
            <a:ext cx="1900053" cy="122315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Pkol</a:t>
            </a:r>
            <a:r>
              <a:rPr lang="en-US" dirty="0" smtClean="0"/>
              <a:t>==9</a:t>
            </a:r>
            <a:endParaRPr lang="sk-SK" dirty="0"/>
          </a:p>
        </p:txBody>
      </p:sp>
      <p:cxnSp>
        <p:nvCxnSpPr>
          <p:cNvPr id="41" name="Rovná spojovacia šípka 40"/>
          <p:cNvCxnSpPr>
            <a:stCxn id="35" idx="2"/>
            <a:endCxn id="39" idx="0"/>
          </p:cNvCxnSpPr>
          <p:nvPr/>
        </p:nvCxnSpPr>
        <p:spPr>
          <a:xfrm>
            <a:off x="6181106" y="1650669"/>
            <a:ext cx="17813" cy="427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Kosodĺžnik 42"/>
          <p:cNvSpPr/>
          <p:nvPr/>
        </p:nvSpPr>
        <p:spPr>
          <a:xfrm>
            <a:off x="4310742" y="3598224"/>
            <a:ext cx="3621973" cy="6887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sk-SK" dirty="0" smtClean="0"/>
              <a:t>"\n&gt;&gt;&gt;&gt;&gt;&gt;REMIZA&lt;&lt;&lt;&lt;&lt;\n"</a:t>
            </a:r>
            <a:endParaRPr lang="sk-SK" dirty="0"/>
          </a:p>
        </p:txBody>
      </p:sp>
      <p:cxnSp>
        <p:nvCxnSpPr>
          <p:cNvPr id="45" name="Rovná spojovacia šípka 44"/>
          <p:cNvCxnSpPr>
            <a:stCxn id="39" idx="2"/>
            <a:endCxn id="43" idx="1"/>
          </p:cNvCxnSpPr>
          <p:nvPr/>
        </p:nvCxnSpPr>
        <p:spPr>
          <a:xfrm>
            <a:off x="6198919" y="3301339"/>
            <a:ext cx="8906" cy="296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BlokTextu 46"/>
          <p:cNvSpPr txBox="1"/>
          <p:nvPr/>
        </p:nvSpPr>
        <p:spPr>
          <a:xfrm>
            <a:off x="6448301" y="3206337"/>
            <a:ext cx="308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+</a:t>
            </a:r>
            <a:endParaRPr lang="sk-SK" dirty="0"/>
          </a:p>
        </p:txBody>
      </p:sp>
      <p:sp>
        <p:nvSpPr>
          <p:cNvPr id="54" name="Ovál 53"/>
          <p:cNvSpPr/>
          <p:nvPr/>
        </p:nvSpPr>
        <p:spPr>
          <a:xfrm>
            <a:off x="5450773" y="4904507"/>
            <a:ext cx="1425039" cy="558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sk-SK" dirty="0"/>
          </a:p>
        </p:txBody>
      </p:sp>
      <p:cxnSp>
        <p:nvCxnSpPr>
          <p:cNvPr id="56" name="Rovná spojovacia šípka 55"/>
          <p:cNvCxnSpPr>
            <a:stCxn id="43" idx="4"/>
            <a:endCxn id="54" idx="0"/>
          </p:cNvCxnSpPr>
          <p:nvPr/>
        </p:nvCxnSpPr>
        <p:spPr>
          <a:xfrm>
            <a:off x="6121729" y="4286993"/>
            <a:ext cx="41564" cy="617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Kosodĺžnik 58"/>
          <p:cNvSpPr/>
          <p:nvPr/>
        </p:nvSpPr>
        <p:spPr>
          <a:xfrm>
            <a:off x="8288977" y="2351316"/>
            <a:ext cx="2612571" cy="9856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"\n&gt;&gt;&gt;&gt;&gt;VYHRAL HRAC s "+xo+"&lt;&lt;&lt;&lt;&lt;\n"</a:t>
            </a:r>
            <a:endParaRPr lang="sk-SK" dirty="0"/>
          </a:p>
        </p:txBody>
      </p:sp>
      <p:cxnSp>
        <p:nvCxnSpPr>
          <p:cNvPr id="62" name="Tvar 61"/>
          <p:cNvCxnSpPr>
            <a:stCxn id="39" idx="3"/>
            <a:endCxn id="59" idx="0"/>
          </p:cNvCxnSpPr>
          <p:nvPr/>
        </p:nvCxnSpPr>
        <p:spPr>
          <a:xfrm flipV="1">
            <a:off x="7148945" y="2351316"/>
            <a:ext cx="2446318" cy="338444"/>
          </a:xfrm>
          <a:prstGeom prst="bentConnector4">
            <a:avLst>
              <a:gd name="adj1" fmla="val 23301"/>
              <a:gd name="adj2" fmla="val 248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BlokTextu 63"/>
          <p:cNvSpPr txBox="1"/>
          <p:nvPr/>
        </p:nvSpPr>
        <p:spPr>
          <a:xfrm>
            <a:off x="7291450" y="225631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sk-SK" dirty="0"/>
          </a:p>
        </p:txBody>
      </p:sp>
      <p:sp>
        <p:nvSpPr>
          <p:cNvPr id="65" name="Ovál 64"/>
          <p:cNvSpPr/>
          <p:nvPr/>
        </p:nvSpPr>
        <p:spPr>
          <a:xfrm>
            <a:off x="8906493" y="3681350"/>
            <a:ext cx="1306286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</a:t>
            </a:r>
            <a:endParaRPr lang="sk-SK" dirty="0"/>
          </a:p>
        </p:txBody>
      </p:sp>
      <p:cxnSp>
        <p:nvCxnSpPr>
          <p:cNvPr id="67" name="Rovná spojovacia šípka 66"/>
          <p:cNvCxnSpPr>
            <a:stCxn id="59" idx="4"/>
            <a:endCxn id="65" idx="0"/>
          </p:cNvCxnSpPr>
          <p:nvPr/>
        </p:nvCxnSpPr>
        <p:spPr>
          <a:xfrm flipH="1">
            <a:off x="9559636" y="3336968"/>
            <a:ext cx="35627" cy="344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ovná spojovacia šípka 74"/>
          <p:cNvCxnSpPr>
            <a:stCxn id="15" idx="2"/>
            <a:endCxn id="28" idx="0"/>
          </p:cNvCxnSpPr>
          <p:nvPr/>
        </p:nvCxnSpPr>
        <p:spPr>
          <a:xfrm>
            <a:off x="1846614" y="4762005"/>
            <a:ext cx="17812" cy="676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5147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1876302" y="154378"/>
            <a:ext cx="748145" cy="6056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sk-SK" dirty="0"/>
          </a:p>
        </p:txBody>
      </p:sp>
      <p:sp>
        <p:nvSpPr>
          <p:cNvPr id="5" name="Vývojový diagram: rozhodnutie 4"/>
          <p:cNvSpPr/>
          <p:nvPr/>
        </p:nvSpPr>
        <p:spPr>
          <a:xfrm>
            <a:off x="1626920" y="938150"/>
            <a:ext cx="1258785" cy="9856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</a:t>
            </a:r>
            <a:endParaRPr lang="sk-SK" dirty="0"/>
          </a:p>
        </p:txBody>
      </p:sp>
      <p:cxnSp>
        <p:nvCxnSpPr>
          <p:cNvPr id="7" name="Rovná spojovacia šípka 6"/>
          <p:cNvCxnSpPr>
            <a:stCxn id="4" idx="4"/>
            <a:endCxn id="5" idx="0"/>
          </p:cNvCxnSpPr>
          <p:nvPr/>
        </p:nvCxnSpPr>
        <p:spPr>
          <a:xfrm>
            <a:off x="2250375" y="760021"/>
            <a:ext cx="5938" cy="1781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osodĺžnik 8"/>
          <p:cNvSpPr/>
          <p:nvPr/>
        </p:nvSpPr>
        <p:spPr>
          <a:xfrm>
            <a:off x="201881" y="2161310"/>
            <a:ext cx="3871356" cy="100940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pl-PL" dirty="0" smtClean="0"/>
              <a:t>"Na rade je hrac s " + xo+"\nZadaj suradnice (cislo od 1 do 3 a znak a, b alebo c)"</a:t>
            </a:r>
            <a:endParaRPr lang="sk-SK" dirty="0"/>
          </a:p>
        </p:txBody>
      </p:sp>
      <p:cxnSp>
        <p:nvCxnSpPr>
          <p:cNvPr id="13" name="Rovná spojovacia šípka 12"/>
          <p:cNvCxnSpPr>
            <a:stCxn id="5" idx="2"/>
            <a:endCxn id="9" idx="1"/>
          </p:cNvCxnSpPr>
          <p:nvPr/>
        </p:nvCxnSpPr>
        <p:spPr>
          <a:xfrm>
            <a:off x="2256313" y="1923802"/>
            <a:ext cx="7421" cy="237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Vývojový diagram: ručný vstup 14"/>
          <p:cNvSpPr/>
          <p:nvPr/>
        </p:nvSpPr>
        <p:spPr>
          <a:xfrm>
            <a:off x="1591294" y="3372592"/>
            <a:ext cx="1140031" cy="724395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suradnice</a:t>
            </a:r>
            <a:endParaRPr lang="sk-SK" dirty="0"/>
          </a:p>
        </p:txBody>
      </p:sp>
      <p:cxnSp>
        <p:nvCxnSpPr>
          <p:cNvPr id="17" name="Rovná spojovacia šípka 16"/>
          <p:cNvCxnSpPr>
            <a:stCxn id="9" idx="4"/>
            <a:endCxn id="15" idx="0"/>
          </p:cNvCxnSpPr>
          <p:nvPr/>
        </p:nvCxnSpPr>
        <p:spPr>
          <a:xfrm>
            <a:off x="2137559" y="3170712"/>
            <a:ext cx="23751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Vývojový diagram: rozhodnutie 19"/>
          <p:cNvSpPr/>
          <p:nvPr/>
        </p:nvSpPr>
        <p:spPr>
          <a:xfrm>
            <a:off x="1175657" y="4405744"/>
            <a:ext cx="1959428" cy="15912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suradnice.length</a:t>
            </a:r>
            <a:r>
              <a:rPr lang="sk-SK" dirty="0" smtClean="0"/>
              <a:t>()==2</a:t>
            </a:r>
            <a:endParaRPr lang="sk-SK" dirty="0"/>
          </a:p>
        </p:txBody>
      </p:sp>
      <p:cxnSp>
        <p:nvCxnSpPr>
          <p:cNvPr id="35" name="Rovná spojovacia šípka 34"/>
          <p:cNvCxnSpPr>
            <a:stCxn id="15" idx="2"/>
            <a:endCxn id="20" idx="0"/>
          </p:cNvCxnSpPr>
          <p:nvPr/>
        </p:nvCxnSpPr>
        <p:spPr>
          <a:xfrm flipH="1">
            <a:off x="2155371" y="4096987"/>
            <a:ext cx="5939" cy="308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bdĺžnik 46"/>
          <p:cNvSpPr/>
          <p:nvPr/>
        </p:nvSpPr>
        <p:spPr>
          <a:xfrm>
            <a:off x="1199408" y="6163294"/>
            <a:ext cx="1911927" cy="427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tr=false</a:t>
            </a:r>
            <a:r>
              <a:rPr lang="sk-SK" dirty="0" smtClean="0"/>
              <a:t>;</a:t>
            </a:r>
            <a:endParaRPr lang="sk-SK" dirty="0"/>
          </a:p>
        </p:txBody>
      </p:sp>
      <p:cxnSp>
        <p:nvCxnSpPr>
          <p:cNvPr id="49" name="Rovná spojovacia šípka 48"/>
          <p:cNvCxnSpPr>
            <a:stCxn id="20" idx="2"/>
            <a:endCxn id="47" idx="0"/>
          </p:cNvCxnSpPr>
          <p:nvPr/>
        </p:nvCxnSpPr>
        <p:spPr>
          <a:xfrm>
            <a:off x="2155371" y="5997038"/>
            <a:ext cx="1" cy="166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Tvar 53"/>
          <p:cNvCxnSpPr>
            <a:stCxn id="20" idx="1"/>
          </p:cNvCxnSpPr>
          <p:nvPr/>
        </p:nvCxnSpPr>
        <p:spPr>
          <a:xfrm rot="10800000">
            <a:off x="166255" y="795647"/>
            <a:ext cx="1009402" cy="44057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ovná spojovacia šípka 55"/>
          <p:cNvCxnSpPr/>
          <p:nvPr/>
        </p:nvCxnSpPr>
        <p:spPr>
          <a:xfrm>
            <a:off x="154379" y="807522"/>
            <a:ext cx="2030681" cy="23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BlokTextu 58"/>
          <p:cNvSpPr txBox="1"/>
          <p:nvPr/>
        </p:nvSpPr>
        <p:spPr>
          <a:xfrm>
            <a:off x="890649" y="472637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sk-SK" dirty="0"/>
          </a:p>
        </p:txBody>
      </p:sp>
      <p:sp>
        <p:nvSpPr>
          <p:cNvPr id="60" name="BlokTextu 59"/>
          <p:cNvSpPr txBox="1"/>
          <p:nvPr/>
        </p:nvSpPr>
        <p:spPr>
          <a:xfrm>
            <a:off x="2363189" y="57951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sk-SK" dirty="0"/>
          </a:p>
        </p:txBody>
      </p:sp>
      <p:sp>
        <p:nvSpPr>
          <p:cNvPr id="61" name="BlokTextu 60"/>
          <p:cNvSpPr txBox="1"/>
          <p:nvPr/>
        </p:nvSpPr>
        <p:spPr>
          <a:xfrm>
            <a:off x="2517569" y="17812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sk-SK" dirty="0"/>
          </a:p>
        </p:txBody>
      </p:sp>
      <p:sp>
        <p:nvSpPr>
          <p:cNvPr id="62" name="Obdĺžnik 61"/>
          <p:cNvSpPr/>
          <p:nvPr/>
        </p:nvSpPr>
        <p:spPr>
          <a:xfrm>
            <a:off x="6543304" y="415636"/>
            <a:ext cx="2280062" cy="451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index = -97</a:t>
            </a:r>
            <a:endParaRPr lang="sk-SK" dirty="0"/>
          </a:p>
        </p:txBody>
      </p:sp>
      <p:cxnSp>
        <p:nvCxnSpPr>
          <p:cNvPr id="71" name="Zalomená spojnica 70"/>
          <p:cNvCxnSpPr>
            <a:stCxn id="47" idx="2"/>
          </p:cNvCxnSpPr>
          <p:nvPr/>
        </p:nvCxnSpPr>
        <p:spPr>
          <a:xfrm rot="5400000" flipH="1">
            <a:off x="86097" y="4521531"/>
            <a:ext cx="2149434" cy="1989117"/>
          </a:xfrm>
          <a:prstGeom prst="bentConnector3">
            <a:avLst>
              <a:gd name="adj1" fmla="val -67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Tvar 74"/>
          <p:cNvCxnSpPr>
            <a:stCxn id="5" idx="3"/>
            <a:endCxn id="62" idx="0"/>
          </p:cNvCxnSpPr>
          <p:nvPr/>
        </p:nvCxnSpPr>
        <p:spPr>
          <a:xfrm flipV="1">
            <a:off x="2885705" y="415636"/>
            <a:ext cx="4797630" cy="1015340"/>
          </a:xfrm>
          <a:prstGeom prst="bentConnector4">
            <a:avLst>
              <a:gd name="adj1" fmla="val 38119"/>
              <a:gd name="adj2" fmla="val 12251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BlokTextu 75"/>
          <p:cNvSpPr txBox="1"/>
          <p:nvPr/>
        </p:nvSpPr>
        <p:spPr>
          <a:xfrm>
            <a:off x="3158836" y="104502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sk-SK" dirty="0"/>
          </a:p>
        </p:txBody>
      </p:sp>
      <p:sp>
        <p:nvSpPr>
          <p:cNvPr id="78" name="Vývojový diagram: príprava 77"/>
          <p:cNvSpPr/>
          <p:nvPr/>
        </p:nvSpPr>
        <p:spPr>
          <a:xfrm>
            <a:off x="5094514" y="1199408"/>
            <a:ext cx="5130139" cy="736271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int</a:t>
            </a:r>
            <a:r>
              <a:rPr lang="sk-SK" dirty="0" smtClean="0"/>
              <a:t> </a:t>
            </a:r>
            <a:r>
              <a:rPr lang="sk-SK" dirty="0" smtClean="0"/>
              <a:t>i=0;i&lt;suradnice.length()</a:t>
            </a:r>
            <a:r>
              <a:rPr lang="en-US" dirty="0" smtClean="0"/>
              <a:t>;</a:t>
            </a:r>
            <a:r>
              <a:rPr lang="sk-SK" dirty="0" smtClean="0"/>
              <a:t>i</a:t>
            </a:r>
            <a:r>
              <a:rPr lang="sk-SK" dirty="0" smtClean="0"/>
              <a:t>++</a:t>
            </a:r>
            <a:endParaRPr lang="sk-SK" dirty="0"/>
          </a:p>
        </p:txBody>
      </p:sp>
      <p:cxnSp>
        <p:nvCxnSpPr>
          <p:cNvPr id="80" name="Rovná spojovacia šípka 79"/>
          <p:cNvCxnSpPr>
            <a:stCxn id="62" idx="2"/>
            <a:endCxn id="78" idx="0"/>
          </p:cNvCxnSpPr>
          <p:nvPr/>
        </p:nvCxnSpPr>
        <p:spPr>
          <a:xfrm flipH="1">
            <a:off x="7659584" y="866899"/>
            <a:ext cx="23751" cy="332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bdĺžnik 81"/>
          <p:cNvSpPr/>
          <p:nvPr/>
        </p:nvSpPr>
        <p:spPr>
          <a:xfrm>
            <a:off x="6483928" y="2268187"/>
            <a:ext cx="2375065" cy="593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 = </a:t>
            </a:r>
            <a:r>
              <a:rPr lang="sk-SK" dirty="0" err="1" smtClean="0"/>
              <a:t>suradnice.charAt</a:t>
            </a:r>
            <a:r>
              <a:rPr lang="sk-SK" dirty="0" smtClean="0"/>
              <a:t>(i);</a:t>
            </a:r>
            <a:endParaRPr lang="sk-SK" dirty="0"/>
          </a:p>
        </p:txBody>
      </p:sp>
      <p:sp>
        <p:nvSpPr>
          <p:cNvPr id="83" name="Vývojový diagram: rozhodnutie 82"/>
          <p:cNvSpPr/>
          <p:nvPr/>
        </p:nvSpPr>
        <p:spPr>
          <a:xfrm>
            <a:off x="6590804" y="3075710"/>
            <a:ext cx="2185060" cy="14962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Character.</a:t>
            </a:r>
            <a:r>
              <a:rPr lang="sk-SK" i="1" dirty="0" err="1" smtClean="0"/>
              <a:t>isDigit</a:t>
            </a:r>
            <a:r>
              <a:rPr lang="sk-SK" dirty="0" smtClean="0"/>
              <a:t>(a)</a:t>
            </a:r>
            <a:endParaRPr lang="sk-SK" dirty="0"/>
          </a:p>
        </p:txBody>
      </p:sp>
      <p:sp>
        <p:nvSpPr>
          <p:cNvPr id="84" name="Obdĺžnik 83"/>
          <p:cNvSpPr/>
          <p:nvPr/>
        </p:nvSpPr>
        <p:spPr>
          <a:xfrm>
            <a:off x="6460177" y="4916385"/>
            <a:ext cx="2481943" cy="463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a = (a - 49) * 3;</a:t>
            </a:r>
            <a:endParaRPr lang="sk-SK" dirty="0"/>
          </a:p>
        </p:txBody>
      </p:sp>
      <p:cxnSp>
        <p:nvCxnSpPr>
          <p:cNvPr id="86" name="Rovná spojovacia šípka 85"/>
          <p:cNvCxnSpPr>
            <a:stCxn id="78" idx="2"/>
            <a:endCxn id="82" idx="0"/>
          </p:cNvCxnSpPr>
          <p:nvPr/>
        </p:nvCxnSpPr>
        <p:spPr>
          <a:xfrm>
            <a:off x="7659584" y="1935679"/>
            <a:ext cx="11877" cy="332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Rovná spojovacia šípka 87"/>
          <p:cNvCxnSpPr>
            <a:stCxn id="82" idx="2"/>
            <a:endCxn id="83" idx="0"/>
          </p:cNvCxnSpPr>
          <p:nvPr/>
        </p:nvCxnSpPr>
        <p:spPr>
          <a:xfrm>
            <a:off x="7671461" y="2861953"/>
            <a:ext cx="11873" cy="2137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ovná spojovacia šípka 92"/>
          <p:cNvCxnSpPr>
            <a:stCxn id="83" idx="2"/>
            <a:endCxn id="84" idx="0"/>
          </p:cNvCxnSpPr>
          <p:nvPr/>
        </p:nvCxnSpPr>
        <p:spPr>
          <a:xfrm>
            <a:off x="7683334" y="4572001"/>
            <a:ext cx="17815" cy="3443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lokTextu 94"/>
          <p:cNvSpPr txBox="1"/>
          <p:nvPr/>
        </p:nvSpPr>
        <p:spPr>
          <a:xfrm>
            <a:off x="7873340" y="45126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sk-SK" dirty="0"/>
          </a:p>
        </p:txBody>
      </p:sp>
      <p:sp>
        <p:nvSpPr>
          <p:cNvPr id="96" name="Obdĺžnik 95"/>
          <p:cNvSpPr/>
          <p:nvPr/>
        </p:nvSpPr>
        <p:spPr>
          <a:xfrm>
            <a:off x="6578931" y="5842660"/>
            <a:ext cx="2232561" cy="546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index += a;</a:t>
            </a:r>
            <a:endParaRPr lang="sk-SK" dirty="0"/>
          </a:p>
        </p:txBody>
      </p:sp>
      <p:cxnSp>
        <p:nvCxnSpPr>
          <p:cNvPr id="98" name="Tvar 97"/>
          <p:cNvCxnSpPr>
            <a:stCxn id="83" idx="3"/>
            <a:endCxn id="96" idx="0"/>
          </p:cNvCxnSpPr>
          <p:nvPr/>
        </p:nvCxnSpPr>
        <p:spPr>
          <a:xfrm flipH="1">
            <a:off x="7695212" y="3823856"/>
            <a:ext cx="1080652" cy="2018804"/>
          </a:xfrm>
          <a:prstGeom prst="bentConnector4">
            <a:avLst>
              <a:gd name="adj1" fmla="val -135440"/>
              <a:gd name="adj2" fmla="val 8382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ovná spojnica 102"/>
          <p:cNvCxnSpPr>
            <a:stCxn id="84" idx="2"/>
          </p:cNvCxnSpPr>
          <p:nvPr/>
        </p:nvCxnSpPr>
        <p:spPr>
          <a:xfrm>
            <a:off x="7701149" y="5379523"/>
            <a:ext cx="5937" cy="380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BlokTextu 106"/>
          <p:cNvSpPr txBox="1"/>
          <p:nvPr/>
        </p:nvSpPr>
        <p:spPr>
          <a:xfrm>
            <a:off x="8906494" y="3384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sk-SK" dirty="0"/>
          </a:p>
        </p:txBody>
      </p:sp>
      <p:cxnSp>
        <p:nvCxnSpPr>
          <p:cNvPr id="109" name="Tvar 108"/>
          <p:cNvCxnSpPr>
            <a:stCxn id="96" idx="2"/>
            <a:endCxn id="78" idx="1"/>
          </p:cNvCxnSpPr>
          <p:nvPr/>
        </p:nvCxnSpPr>
        <p:spPr>
          <a:xfrm rot="5400000" flipH="1">
            <a:off x="3984172" y="2677886"/>
            <a:ext cx="4821381" cy="2600698"/>
          </a:xfrm>
          <a:prstGeom prst="bentConnector4">
            <a:avLst>
              <a:gd name="adj1" fmla="val -4741"/>
              <a:gd name="adj2" fmla="val 10879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bdĺžnik 109"/>
          <p:cNvSpPr/>
          <p:nvPr/>
        </p:nvSpPr>
        <p:spPr>
          <a:xfrm>
            <a:off x="9749642" y="2196934"/>
            <a:ext cx="2042556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fail=true</a:t>
            </a:r>
            <a:r>
              <a:rPr lang="sk-SK" dirty="0" smtClean="0"/>
              <a:t>;</a:t>
            </a:r>
            <a:endParaRPr lang="sk-SK" dirty="0"/>
          </a:p>
        </p:txBody>
      </p:sp>
      <p:cxnSp>
        <p:nvCxnSpPr>
          <p:cNvPr id="112" name="Tvar 111"/>
          <p:cNvCxnSpPr>
            <a:stCxn id="78" idx="3"/>
            <a:endCxn id="110" idx="0"/>
          </p:cNvCxnSpPr>
          <p:nvPr/>
        </p:nvCxnSpPr>
        <p:spPr>
          <a:xfrm>
            <a:off x="10224653" y="1567544"/>
            <a:ext cx="546267" cy="6293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BlokTextu 112"/>
          <p:cNvSpPr txBox="1"/>
          <p:nvPr/>
        </p:nvSpPr>
        <p:spPr>
          <a:xfrm>
            <a:off x="7837715" y="1935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sk-SK" dirty="0"/>
          </a:p>
        </p:txBody>
      </p:sp>
      <p:sp>
        <p:nvSpPr>
          <p:cNvPr id="114" name="BlokTextu 113"/>
          <p:cNvSpPr txBox="1"/>
          <p:nvPr/>
        </p:nvSpPr>
        <p:spPr>
          <a:xfrm>
            <a:off x="10260280" y="121128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sk-SK" dirty="0"/>
          </a:p>
        </p:txBody>
      </p:sp>
      <p:sp>
        <p:nvSpPr>
          <p:cNvPr id="115" name="Ovál 114"/>
          <p:cNvSpPr/>
          <p:nvPr/>
        </p:nvSpPr>
        <p:spPr>
          <a:xfrm>
            <a:off x="10390909" y="3123210"/>
            <a:ext cx="771896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sk-SK" dirty="0"/>
          </a:p>
        </p:txBody>
      </p:sp>
      <p:cxnSp>
        <p:nvCxnSpPr>
          <p:cNvPr id="117" name="Rovná spojovacia šípka 116"/>
          <p:cNvCxnSpPr>
            <a:stCxn id="110" idx="2"/>
            <a:endCxn id="115" idx="0"/>
          </p:cNvCxnSpPr>
          <p:nvPr/>
        </p:nvCxnSpPr>
        <p:spPr>
          <a:xfrm>
            <a:off x="10770920" y="2766950"/>
            <a:ext cx="5937" cy="356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21864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ývojový diagram: rozhodnutie 3"/>
          <p:cNvSpPr/>
          <p:nvPr/>
        </p:nvSpPr>
        <p:spPr>
          <a:xfrm>
            <a:off x="391886" y="938150"/>
            <a:ext cx="2481943" cy="173379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index&gt;-</a:t>
            </a:r>
            <a:r>
              <a:rPr lang="sk-SK" dirty="0" smtClean="0"/>
              <a:t>1</a:t>
            </a:r>
            <a:r>
              <a:rPr lang="en-US" dirty="0" smtClean="0"/>
              <a:t> </a:t>
            </a:r>
            <a:r>
              <a:rPr lang="sk-SK" dirty="0" smtClean="0"/>
              <a:t>&amp;&amp;</a:t>
            </a:r>
            <a:r>
              <a:rPr lang="sk-SK" dirty="0" smtClean="0"/>
              <a:t>index&lt;9</a:t>
            </a:r>
            <a:endParaRPr lang="sk-SK" dirty="0"/>
          </a:p>
        </p:txBody>
      </p:sp>
      <p:sp>
        <p:nvSpPr>
          <p:cNvPr id="5" name="Vývojový diagram: rozhodnutie 4"/>
          <p:cNvSpPr/>
          <p:nvPr/>
        </p:nvSpPr>
        <p:spPr>
          <a:xfrm>
            <a:off x="427513" y="2992582"/>
            <a:ext cx="2386940" cy="16269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bunka[index].</a:t>
            </a:r>
            <a:r>
              <a:rPr lang="sk-SK" dirty="0" err="1" smtClean="0"/>
              <a:t>equals</a:t>
            </a:r>
            <a:r>
              <a:rPr lang="sk-SK" dirty="0" smtClean="0"/>
              <a:t>("-\t")</a:t>
            </a:r>
            <a:endParaRPr lang="sk-SK" dirty="0"/>
          </a:p>
        </p:txBody>
      </p:sp>
      <p:cxnSp>
        <p:nvCxnSpPr>
          <p:cNvPr id="7" name="Rovná spojovacia šípka 6"/>
          <p:cNvCxnSpPr>
            <a:stCxn id="4" idx="2"/>
            <a:endCxn id="5" idx="0"/>
          </p:cNvCxnSpPr>
          <p:nvPr/>
        </p:nvCxnSpPr>
        <p:spPr>
          <a:xfrm flipH="1">
            <a:off x="1620983" y="2671948"/>
            <a:ext cx="11875" cy="320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ĺžnik 8"/>
          <p:cNvSpPr/>
          <p:nvPr/>
        </p:nvSpPr>
        <p:spPr>
          <a:xfrm>
            <a:off x="285009" y="5011387"/>
            <a:ext cx="2671948" cy="534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bunka[index] = </a:t>
            </a:r>
            <a:r>
              <a:rPr lang="sk-SK" dirty="0" err="1" smtClean="0"/>
              <a:t>xo</a:t>
            </a:r>
            <a:r>
              <a:rPr lang="sk-SK" dirty="0" smtClean="0"/>
              <a:t> + "\t";</a:t>
            </a:r>
            <a:endParaRPr lang="sk-SK" dirty="0"/>
          </a:p>
        </p:txBody>
      </p:sp>
      <p:sp>
        <p:nvSpPr>
          <p:cNvPr id="10" name="Kosodĺžnik 9"/>
          <p:cNvSpPr/>
          <p:nvPr/>
        </p:nvSpPr>
        <p:spPr>
          <a:xfrm>
            <a:off x="3431968" y="4298866"/>
            <a:ext cx="3930733" cy="98565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.println</a:t>
            </a:r>
            <a:r>
              <a:rPr lang="sk-SK" dirty="0" smtClean="0"/>
              <a:t>("\</a:t>
            </a:r>
            <a:r>
              <a:rPr lang="sk-SK" dirty="0" err="1" smtClean="0"/>
              <a:t>tToto</a:t>
            </a:r>
            <a:r>
              <a:rPr lang="sk-SK" dirty="0" smtClean="0"/>
              <a:t> miesto je </a:t>
            </a:r>
            <a:r>
              <a:rPr lang="sk-SK" dirty="0" err="1" smtClean="0"/>
              <a:t>uz</a:t>
            </a:r>
            <a:r>
              <a:rPr lang="sk-SK" dirty="0" smtClean="0"/>
              <a:t> </a:t>
            </a:r>
            <a:r>
              <a:rPr lang="sk-SK" dirty="0" err="1" smtClean="0"/>
              <a:t>vyplnene\n</a:t>
            </a:r>
            <a:r>
              <a:rPr lang="sk-SK" dirty="0" smtClean="0"/>
              <a:t>");</a:t>
            </a:r>
            <a:endParaRPr lang="sk-SK" dirty="0"/>
          </a:p>
        </p:txBody>
      </p:sp>
      <p:cxnSp>
        <p:nvCxnSpPr>
          <p:cNvPr id="12" name="Rovná spojovacia šípka 11"/>
          <p:cNvCxnSpPr>
            <a:stCxn id="5" idx="2"/>
            <a:endCxn id="9" idx="0"/>
          </p:cNvCxnSpPr>
          <p:nvPr/>
        </p:nvCxnSpPr>
        <p:spPr>
          <a:xfrm>
            <a:off x="1620983" y="4619502"/>
            <a:ext cx="0" cy="391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dĺžnik 13"/>
          <p:cNvSpPr/>
          <p:nvPr/>
        </p:nvSpPr>
        <p:spPr>
          <a:xfrm>
            <a:off x="4476997" y="5652655"/>
            <a:ext cx="1864426" cy="48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fail</a:t>
            </a:r>
            <a:r>
              <a:rPr lang="sk-SK" dirty="0" smtClean="0"/>
              <a:t> = </a:t>
            </a:r>
            <a:r>
              <a:rPr lang="sk-SK" dirty="0" err="1" smtClean="0"/>
              <a:t>false</a:t>
            </a:r>
            <a:r>
              <a:rPr lang="sk-SK" dirty="0" smtClean="0"/>
              <a:t>;</a:t>
            </a:r>
            <a:endParaRPr lang="sk-SK" dirty="0"/>
          </a:p>
        </p:txBody>
      </p:sp>
      <p:cxnSp>
        <p:nvCxnSpPr>
          <p:cNvPr id="16" name="Tvar 15"/>
          <p:cNvCxnSpPr>
            <a:stCxn id="5" idx="3"/>
            <a:endCxn id="10" idx="0"/>
          </p:cNvCxnSpPr>
          <p:nvPr/>
        </p:nvCxnSpPr>
        <p:spPr>
          <a:xfrm>
            <a:off x="2814453" y="3806042"/>
            <a:ext cx="2582882" cy="4928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ovná spojovacia šípka 18"/>
          <p:cNvCxnSpPr>
            <a:stCxn id="10" idx="4"/>
            <a:endCxn id="14" idx="0"/>
          </p:cNvCxnSpPr>
          <p:nvPr/>
        </p:nvCxnSpPr>
        <p:spPr>
          <a:xfrm>
            <a:off x="5397335" y="5284518"/>
            <a:ext cx="11875" cy="368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Textu 20"/>
          <p:cNvSpPr txBox="1"/>
          <p:nvPr/>
        </p:nvSpPr>
        <p:spPr>
          <a:xfrm>
            <a:off x="1840676" y="26244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sk-SK" dirty="0"/>
          </a:p>
        </p:txBody>
      </p:sp>
      <p:sp>
        <p:nvSpPr>
          <p:cNvPr id="22" name="BlokTextu 21"/>
          <p:cNvSpPr txBox="1"/>
          <p:nvPr/>
        </p:nvSpPr>
        <p:spPr>
          <a:xfrm>
            <a:off x="1793174" y="45838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sk-SK" dirty="0"/>
          </a:p>
        </p:txBody>
      </p:sp>
      <p:sp>
        <p:nvSpPr>
          <p:cNvPr id="23" name="BlokTextu 22"/>
          <p:cNvSpPr txBox="1"/>
          <p:nvPr/>
        </p:nvSpPr>
        <p:spPr>
          <a:xfrm>
            <a:off x="3016333" y="3325091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sk-SK" dirty="0"/>
          </a:p>
        </p:txBody>
      </p:sp>
      <p:sp>
        <p:nvSpPr>
          <p:cNvPr id="24" name="Kosodĺžnik 23"/>
          <p:cNvSpPr/>
          <p:nvPr/>
        </p:nvSpPr>
        <p:spPr>
          <a:xfrm>
            <a:off x="7825839" y="2078182"/>
            <a:ext cx="3289465" cy="96190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"\</a:t>
            </a:r>
            <a:r>
              <a:rPr lang="sk-SK" dirty="0" err="1" smtClean="0"/>
              <a:t>tZle</a:t>
            </a:r>
            <a:r>
              <a:rPr lang="sk-SK" dirty="0" smtClean="0"/>
              <a:t> si zadal </a:t>
            </a:r>
            <a:r>
              <a:rPr lang="sk-SK" dirty="0" err="1" smtClean="0"/>
              <a:t>suradnice\n</a:t>
            </a:r>
            <a:r>
              <a:rPr lang="sk-SK" dirty="0" smtClean="0"/>
              <a:t>"</a:t>
            </a:r>
            <a:endParaRPr lang="sk-SK" dirty="0"/>
          </a:p>
        </p:txBody>
      </p:sp>
      <p:sp>
        <p:nvSpPr>
          <p:cNvPr id="26" name="Obdĺžnik 25"/>
          <p:cNvSpPr/>
          <p:nvPr/>
        </p:nvSpPr>
        <p:spPr>
          <a:xfrm>
            <a:off x="8467106" y="3515096"/>
            <a:ext cx="2042556" cy="510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fail</a:t>
            </a:r>
            <a:r>
              <a:rPr lang="sk-SK" dirty="0" smtClean="0"/>
              <a:t> = </a:t>
            </a:r>
            <a:r>
              <a:rPr lang="sk-SK" dirty="0" err="1" smtClean="0"/>
              <a:t>false</a:t>
            </a:r>
            <a:r>
              <a:rPr lang="sk-SK" dirty="0" smtClean="0"/>
              <a:t>;</a:t>
            </a:r>
            <a:endParaRPr lang="sk-SK" dirty="0"/>
          </a:p>
        </p:txBody>
      </p:sp>
      <p:cxnSp>
        <p:nvCxnSpPr>
          <p:cNvPr id="28" name="Tvar 27"/>
          <p:cNvCxnSpPr>
            <a:stCxn id="4" idx="3"/>
            <a:endCxn id="24" idx="1"/>
          </p:cNvCxnSpPr>
          <p:nvPr/>
        </p:nvCxnSpPr>
        <p:spPr>
          <a:xfrm>
            <a:off x="2873829" y="1805049"/>
            <a:ext cx="6716980" cy="2731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lokTextu 29"/>
          <p:cNvSpPr txBox="1"/>
          <p:nvPr/>
        </p:nvSpPr>
        <p:spPr>
          <a:xfrm>
            <a:off x="3004457" y="142503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sk-SK" dirty="0"/>
          </a:p>
        </p:txBody>
      </p:sp>
      <p:cxnSp>
        <p:nvCxnSpPr>
          <p:cNvPr id="32" name="Rovná spojovacia šípka 31"/>
          <p:cNvCxnSpPr>
            <a:stCxn id="24" idx="4"/>
            <a:endCxn id="26" idx="0"/>
          </p:cNvCxnSpPr>
          <p:nvPr/>
        </p:nvCxnSpPr>
        <p:spPr>
          <a:xfrm>
            <a:off x="9470572" y="3040084"/>
            <a:ext cx="17812" cy="475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ál 34"/>
          <p:cNvSpPr/>
          <p:nvPr/>
        </p:nvSpPr>
        <p:spPr>
          <a:xfrm>
            <a:off x="9191501" y="4987637"/>
            <a:ext cx="1092530" cy="890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sk-SK" dirty="0"/>
          </a:p>
        </p:txBody>
      </p:sp>
      <p:sp>
        <p:nvSpPr>
          <p:cNvPr id="36" name="Ovál 35"/>
          <p:cNvSpPr/>
          <p:nvPr/>
        </p:nvSpPr>
        <p:spPr>
          <a:xfrm>
            <a:off x="1246909" y="166255"/>
            <a:ext cx="760020" cy="617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sk-SK" dirty="0"/>
          </a:p>
        </p:txBody>
      </p:sp>
      <p:cxnSp>
        <p:nvCxnSpPr>
          <p:cNvPr id="38" name="Rovná spojovacia šípka 37"/>
          <p:cNvCxnSpPr>
            <a:stCxn id="36" idx="4"/>
            <a:endCxn id="4" idx="0"/>
          </p:cNvCxnSpPr>
          <p:nvPr/>
        </p:nvCxnSpPr>
        <p:spPr>
          <a:xfrm>
            <a:off x="1626919" y="783772"/>
            <a:ext cx="5939" cy="1543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Tvar 40"/>
          <p:cNvCxnSpPr>
            <a:stCxn id="9" idx="2"/>
            <a:endCxn id="35" idx="0"/>
          </p:cNvCxnSpPr>
          <p:nvPr/>
        </p:nvCxnSpPr>
        <p:spPr>
          <a:xfrm rot="5400000" flipH="1" flipV="1">
            <a:off x="5400304" y="1208315"/>
            <a:ext cx="558140" cy="8116783"/>
          </a:xfrm>
          <a:prstGeom prst="bentConnector5">
            <a:avLst>
              <a:gd name="adj1" fmla="val -166489"/>
              <a:gd name="adj2" fmla="val 73153"/>
              <a:gd name="adj3" fmla="val 14095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ovná spojnica 45"/>
          <p:cNvCxnSpPr>
            <a:stCxn id="14" idx="2"/>
          </p:cNvCxnSpPr>
          <p:nvPr/>
        </p:nvCxnSpPr>
        <p:spPr>
          <a:xfrm>
            <a:off x="5409210" y="6139543"/>
            <a:ext cx="5938" cy="34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Zalomená spojnica 47"/>
          <p:cNvCxnSpPr>
            <a:stCxn id="26" idx="2"/>
          </p:cNvCxnSpPr>
          <p:nvPr/>
        </p:nvCxnSpPr>
        <p:spPr>
          <a:xfrm rot="16200000" flipH="1">
            <a:off x="9244940" y="4269178"/>
            <a:ext cx="736271" cy="2493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589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1092530" y="0"/>
            <a:ext cx="914400" cy="7362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sk-SK" dirty="0"/>
          </a:p>
        </p:txBody>
      </p:sp>
      <p:sp>
        <p:nvSpPr>
          <p:cNvPr id="5" name="Vývojový diagram: rozhodnutie 4"/>
          <p:cNvSpPr/>
          <p:nvPr/>
        </p:nvSpPr>
        <p:spPr>
          <a:xfrm>
            <a:off x="629392" y="985650"/>
            <a:ext cx="1805050" cy="14606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6" name="BlokTextu 5"/>
          <p:cNvSpPr txBox="1"/>
          <p:nvPr/>
        </p:nvSpPr>
        <p:spPr>
          <a:xfrm>
            <a:off x="178131" y="4940133"/>
            <a:ext cx="117446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bunka[0].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")&amp;&amp;bunka[1].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")&amp;&amp;bunka[2].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")||bunka[3].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")&amp;&amp;bunka[4].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")&amp;&amp;bunka[5].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")||bunka[6].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")&amp;&amp;bunka[7].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")&amp;&amp;bunka[8].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")||bunka[0].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")&amp;&amp;bunka[3].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")&amp;&amp;bunka[6].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")||bunka[1].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")&amp;&amp;bunka[4].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")&amp;&amp;bunka[7].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")||bunka[2].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")&amp;&amp;bunka[5].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")&amp;&amp;bunka[8].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")||bunka[0].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")&amp;&amp;bunka[4].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")&amp;&amp;bunka[8].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")||bunka[2].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")&amp;&amp;bunka[4].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")&amp;&amp;bunka[6].</a:t>
            </a:r>
            <a:r>
              <a:rPr lang="sk-SK" dirty="0" err="1" smtClean="0"/>
              <a:t>equals</a:t>
            </a:r>
            <a:r>
              <a:rPr lang="sk-SK" dirty="0" smtClean="0"/>
              <a:t>(</a:t>
            </a:r>
            <a:r>
              <a:rPr lang="sk-SK" dirty="0" err="1" smtClean="0"/>
              <a:t>xo+"\t</a:t>
            </a:r>
            <a:r>
              <a:rPr lang="sk-SK" dirty="0" smtClean="0"/>
              <a:t>")</a:t>
            </a:r>
            <a:endParaRPr lang="sk-SK" dirty="0"/>
          </a:p>
        </p:txBody>
      </p:sp>
      <p:cxnSp>
        <p:nvCxnSpPr>
          <p:cNvPr id="8" name="Rovná spojovacia šípka 7"/>
          <p:cNvCxnSpPr>
            <a:stCxn id="4" idx="4"/>
            <a:endCxn id="5" idx="0"/>
          </p:cNvCxnSpPr>
          <p:nvPr/>
        </p:nvCxnSpPr>
        <p:spPr>
          <a:xfrm flipH="1">
            <a:off x="1531917" y="736270"/>
            <a:ext cx="17813" cy="249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ĺžnik 8"/>
          <p:cNvSpPr/>
          <p:nvPr/>
        </p:nvSpPr>
        <p:spPr>
          <a:xfrm>
            <a:off x="676894" y="2766951"/>
            <a:ext cx="1698171" cy="712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win=true</a:t>
            </a:r>
            <a:r>
              <a:rPr lang="sk-SK" dirty="0" smtClean="0"/>
              <a:t>;</a:t>
            </a:r>
            <a:endParaRPr lang="en-US" dirty="0" smtClean="0"/>
          </a:p>
          <a:p>
            <a:pPr algn="ctr"/>
            <a:r>
              <a:rPr lang="sk-SK" dirty="0" err="1" smtClean="0"/>
              <a:t>fail=false</a:t>
            </a:r>
            <a:r>
              <a:rPr lang="sk-SK" dirty="0" smtClean="0"/>
              <a:t>;</a:t>
            </a:r>
            <a:endParaRPr lang="sk-SK" dirty="0"/>
          </a:p>
        </p:txBody>
      </p:sp>
      <p:cxnSp>
        <p:nvCxnSpPr>
          <p:cNvPr id="12" name="Rovná spojovacia šípka 11"/>
          <p:cNvCxnSpPr>
            <a:stCxn id="5" idx="2"/>
            <a:endCxn id="9" idx="0"/>
          </p:cNvCxnSpPr>
          <p:nvPr/>
        </p:nvCxnSpPr>
        <p:spPr>
          <a:xfrm flipH="1">
            <a:off x="1525980" y="2446315"/>
            <a:ext cx="5937" cy="320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lokTextu 13"/>
          <p:cNvSpPr txBox="1"/>
          <p:nvPr/>
        </p:nvSpPr>
        <p:spPr>
          <a:xfrm>
            <a:off x="1686295" y="23750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sk-SK" dirty="0"/>
          </a:p>
        </p:txBody>
      </p:sp>
      <p:sp>
        <p:nvSpPr>
          <p:cNvPr id="15" name="Vývojový diagram: rozhodnutie 14"/>
          <p:cNvSpPr/>
          <p:nvPr/>
        </p:nvSpPr>
        <p:spPr>
          <a:xfrm>
            <a:off x="4168239" y="427512"/>
            <a:ext cx="1163782" cy="93815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fail</a:t>
            </a:r>
            <a:endParaRPr lang="sk-SK" dirty="0"/>
          </a:p>
        </p:txBody>
      </p:sp>
      <p:cxnSp>
        <p:nvCxnSpPr>
          <p:cNvPr id="20" name="Tvar 19"/>
          <p:cNvCxnSpPr>
            <a:stCxn id="5" idx="3"/>
            <a:endCxn id="15" idx="0"/>
          </p:cNvCxnSpPr>
          <p:nvPr/>
        </p:nvCxnSpPr>
        <p:spPr>
          <a:xfrm flipV="1">
            <a:off x="2434442" y="427512"/>
            <a:ext cx="2315688" cy="1288471"/>
          </a:xfrm>
          <a:prstGeom prst="bentConnector4">
            <a:avLst>
              <a:gd name="adj1" fmla="val 37436"/>
              <a:gd name="adj2" fmla="val 1177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Zalomená spojnica 21"/>
          <p:cNvCxnSpPr>
            <a:stCxn id="9" idx="2"/>
          </p:cNvCxnSpPr>
          <p:nvPr/>
        </p:nvCxnSpPr>
        <p:spPr>
          <a:xfrm rot="5400000" flipH="1" flipV="1">
            <a:off x="1327068" y="1505198"/>
            <a:ext cx="2173184" cy="1775360"/>
          </a:xfrm>
          <a:prstGeom prst="bentConnector3">
            <a:avLst>
              <a:gd name="adj1" fmla="val -105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kTextu 22"/>
          <p:cNvSpPr txBox="1"/>
          <p:nvPr/>
        </p:nvSpPr>
        <p:spPr>
          <a:xfrm>
            <a:off x="2600696" y="121128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sk-SK" dirty="0"/>
          </a:p>
        </p:txBody>
      </p:sp>
      <p:sp>
        <p:nvSpPr>
          <p:cNvPr id="24" name="Obdĺžnik 23"/>
          <p:cNvSpPr/>
          <p:nvPr/>
        </p:nvSpPr>
        <p:spPr>
          <a:xfrm>
            <a:off x="4049486" y="1591292"/>
            <a:ext cx="1401288" cy="558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pkol</a:t>
            </a:r>
            <a:r>
              <a:rPr lang="sk-SK" dirty="0" smtClean="0"/>
              <a:t>++;</a:t>
            </a:r>
            <a:endParaRPr lang="sk-SK" dirty="0"/>
          </a:p>
        </p:txBody>
      </p:sp>
      <p:sp>
        <p:nvSpPr>
          <p:cNvPr id="25" name="Vývojový diagram: rozhodnutie 24"/>
          <p:cNvSpPr/>
          <p:nvPr/>
        </p:nvSpPr>
        <p:spPr>
          <a:xfrm>
            <a:off x="3823854" y="2375065"/>
            <a:ext cx="1864426" cy="144878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xo.equals</a:t>
            </a:r>
            <a:r>
              <a:rPr lang="sk-SK" dirty="0" smtClean="0"/>
              <a:t>("x")</a:t>
            </a:r>
            <a:endParaRPr lang="sk-SK" dirty="0"/>
          </a:p>
        </p:txBody>
      </p:sp>
      <p:cxnSp>
        <p:nvCxnSpPr>
          <p:cNvPr id="27" name="Rovná spojovacia šípka 26"/>
          <p:cNvCxnSpPr>
            <a:stCxn id="15" idx="2"/>
            <a:endCxn id="24" idx="0"/>
          </p:cNvCxnSpPr>
          <p:nvPr/>
        </p:nvCxnSpPr>
        <p:spPr>
          <a:xfrm>
            <a:off x="4750130" y="1365663"/>
            <a:ext cx="0" cy="225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ovná spojovacia šípka 28"/>
          <p:cNvCxnSpPr>
            <a:stCxn id="24" idx="2"/>
            <a:endCxn id="25" idx="0"/>
          </p:cNvCxnSpPr>
          <p:nvPr/>
        </p:nvCxnSpPr>
        <p:spPr>
          <a:xfrm>
            <a:off x="4750130" y="2149433"/>
            <a:ext cx="5937" cy="2256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dĺžnik 29"/>
          <p:cNvSpPr/>
          <p:nvPr/>
        </p:nvSpPr>
        <p:spPr>
          <a:xfrm>
            <a:off x="3728853" y="4025736"/>
            <a:ext cx="2066306" cy="53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xo="o</a:t>
            </a:r>
            <a:r>
              <a:rPr lang="sk-SK" dirty="0" smtClean="0"/>
              <a:t>";</a:t>
            </a:r>
            <a:endParaRPr lang="sk-SK" dirty="0"/>
          </a:p>
        </p:txBody>
      </p:sp>
      <p:cxnSp>
        <p:nvCxnSpPr>
          <p:cNvPr id="32" name="Rovná spojovacia šípka 31"/>
          <p:cNvCxnSpPr>
            <a:stCxn id="25" idx="2"/>
            <a:endCxn id="30" idx="0"/>
          </p:cNvCxnSpPr>
          <p:nvPr/>
        </p:nvCxnSpPr>
        <p:spPr>
          <a:xfrm>
            <a:off x="4756067" y="3823854"/>
            <a:ext cx="5939" cy="201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BlokTextu 34"/>
          <p:cNvSpPr txBox="1"/>
          <p:nvPr/>
        </p:nvSpPr>
        <p:spPr>
          <a:xfrm>
            <a:off x="4940135" y="36694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sk-SK" dirty="0"/>
          </a:p>
        </p:txBody>
      </p:sp>
      <p:sp>
        <p:nvSpPr>
          <p:cNvPr id="36" name="BlokTextu 35"/>
          <p:cNvSpPr txBox="1"/>
          <p:nvPr/>
        </p:nvSpPr>
        <p:spPr>
          <a:xfrm>
            <a:off x="4938156" y="12449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sk-SK" dirty="0"/>
          </a:p>
        </p:txBody>
      </p:sp>
      <p:sp>
        <p:nvSpPr>
          <p:cNvPr id="37" name="Obdĺžnik 36"/>
          <p:cNvSpPr/>
          <p:nvPr/>
        </p:nvSpPr>
        <p:spPr>
          <a:xfrm>
            <a:off x="6293922" y="2933207"/>
            <a:ext cx="1567543" cy="48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xo="x</a:t>
            </a:r>
            <a:r>
              <a:rPr lang="sk-SK" dirty="0" smtClean="0"/>
              <a:t>";</a:t>
            </a:r>
            <a:endParaRPr lang="sk-SK" dirty="0"/>
          </a:p>
        </p:txBody>
      </p:sp>
      <p:cxnSp>
        <p:nvCxnSpPr>
          <p:cNvPr id="40" name="Tvar 39"/>
          <p:cNvCxnSpPr>
            <a:stCxn id="25" idx="3"/>
            <a:endCxn id="37" idx="0"/>
          </p:cNvCxnSpPr>
          <p:nvPr/>
        </p:nvCxnSpPr>
        <p:spPr>
          <a:xfrm flipV="1">
            <a:off x="5688280" y="2933207"/>
            <a:ext cx="1389414" cy="166253"/>
          </a:xfrm>
          <a:prstGeom prst="bentConnector4">
            <a:avLst>
              <a:gd name="adj1" fmla="val 32051"/>
              <a:gd name="adj2" fmla="val 48036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BlokTextu 42"/>
          <p:cNvSpPr txBox="1"/>
          <p:nvPr/>
        </p:nvSpPr>
        <p:spPr>
          <a:xfrm>
            <a:off x="5783282" y="268382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sk-SK" dirty="0"/>
          </a:p>
        </p:txBody>
      </p:sp>
      <p:sp>
        <p:nvSpPr>
          <p:cNvPr id="44" name="BlokTextu 43"/>
          <p:cNvSpPr txBox="1"/>
          <p:nvPr/>
        </p:nvSpPr>
        <p:spPr>
          <a:xfrm>
            <a:off x="5425043" y="47303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endParaRPr lang="sk-SK" dirty="0"/>
          </a:p>
        </p:txBody>
      </p:sp>
      <p:sp>
        <p:nvSpPr>
          <p:cNvPr id="45" name="Ovál 44"/>
          <p:cNvSpPr/>
          <p:nvPr/>
        </p:nvSpPr>
        <p:spPr>
          <a:xfrm>
            <a:off x="9310255" y="2778826"/>
            <a:ext cx="1021277" cy="8906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sk-SK" dirty="0"/>
          </a:p>
        </p:txBody>
      </p:sp>
      <p:cxnSp>
        <p:nvCxnSpPr>
          <p:cNvPr id="50" name="Tvar 49"/>
          <p:cNvCxnSpPr>
            <a:stCxn id="37" idx="2"/>
            <a:endCxn id="45" idx="0"/>
          </p:cNvCxnSpPr>
          <p:nvPr/>
        </p:nvCxnSpPr>
        <p:spPr>
          <a:xfrm rot="5400000" flipH="1" flipV="1">
            <a:off x="8128659" y="1727861"/>
            <a:ext cx="641269" cy="2743200"/>
          </a:xfrm>
          <a:prstGeom prst="bentConnector5">
            <a:avLst>
              <a:gd name="adj1" fmla="val -35648"/>
              <a:gd name="adj2" fmla="val 54978"/>
              <a:gd name="adj3" fmla="val 1356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Tvar 51"/>
          <p:cNvCxnSpPr>
            <a:stCxn id="15" idx="3"/>
            <a:endCxn id="45" idx="0"/>
          </p:cNvCxnSpPr>
          <p:nvPr/>
        </p:nvCxnSpPr>
        <p:spPr>
          <a:xfrm>
            <a:off x="5332021" y="896588"/>
            <a:ext cx="4488873" cy="18822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Tvar 57"/>
          <p:cNvCxnSpPr>
            <a:stCxn id="30" idx="2"/>
            <a:endCxn id="45" idx="0"/>
          </p:cNvCxnSpPr>
          <p:nvPr/>
        </p:nvCxnSpPr>
        <p:spPr>
          <a:xfrm rot="5400000" flipH="1" flipV="1">
            <a:off x="6400800" y="1140032"/>
            <a:ext cx="1781299" cy="5058888"/>
          </a:xfrm>
          <a:prstGeom prst="bentConnector5">
            <a:avLst>
              <a:gd name="adj1" fmla="val -12833"/>
              <a:gd name="adj2" fmla="val 75587"/>
              <a:gd name="adj3" fmla="val 112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240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5400" dirty="0" smtClean="0"/>
              <a:t>Program</a:t>
            </a:r>
            <a:endParaRPr lang="sk-SK" sz="5400" dirty="0"/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sk-SK" dirty="0" smtClean="0"/>
              <a:t>import </a:t>
            </a:r>
            <a:r>
              <a:rPr lang="sk-SK" dirty="0" err="1" smtClean="0"/>
              <a:t>java.util.Scanner</a:t>
            </a:r>
            <a:r>
              <a:rPr lang="sk-SK" dirty="0" smtClean="0"/>
              <a:t>;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err="1" smtClean="0"/>
              <a:t>public</a:t>
            </a:r>
            <a:r>
              <a:rPr lang="sk-SK" dirty="0" smtClean="0"/>
              <a:t> </a:t>
            </a:r>
            <a:r>
              <a:rPr lang="sk-SK" dirty="0" err="1" smtClean="0"/>
              <a:t>class</a:t>
            </a:r>
            <a:r>
              <a:rPr lang="sk-SK" dirty="0" smtClean="0"/>
              <a:t> </a:t>
            </a:r>
            <a:r>
              <a:rPr lang="sk-SK" dirty="0" err="1" smtClean="0"/>
              <a:t>Piskvorky</a:t>
            </a:r>
            <a:r>
              <a:rPr lang="sk-SK" dirty="0" smtClean="0"/>
              <a:t> {</a:t>
            </a:r>
            <a:br>
              <a:rPr lang="sk-SK" dirty="0" smtClean="0"/>
            </a:br>
            <a:r>
              <a:rPr lang="sk-SK" dirty="0" smtClean="0"/>
              <a:t>    </a:t>
            </a:r>
            <a:r>
              <a:rPr lang="sk-SK" dirty="0" err="1" smtClean="0"/>
              <a:t>public</a:t>
            </a:r>
            <a:r>
              <a:rPr lang="sk-SK" dirty="0" smtClean="0"/>
              <a:t> </a:t>
            </a:r>
            <a:r>
              <a:rPr lang="sk-SK" dirty="0" err="1" smtClean="0"/>
              <a:t>static</a:t>
            </a:r>
            <a:r>
              <a:rPr lang="sk-SK" dirty="0" smtClean="0"/>
              <a:t> </a:t>
            </a:r>
            <a:r>
              <a:rPr lang="sk-SK" dirty="0" err="1" smtClean="0"/>
              <a:t>void</a:t>
            </a:r>
            <a:r>
              <a:rPr lang="sk-SK" dirty="0" smtClean="0"/>
              <a:t> </a:t>
            </a:r>
            <a:r>
              <a:rPr lang="sk-SK" dirty="0" err="1" smtClean="0"/>
              <a:t>main</a:t>
            </a:r>
            <a:r>
              <a:rPr lang="sk-SK" dirty="0" smtClean="0"/>
              <a:t>(</a:t>
            </a:r>
            <a:r>
              <a:rPr lang="sk-SK" dirty="0" err="1" smtClean="0"/>
              <a:t>String</a:t>
            </a:r>
            <a:r>
              <a:rPr lang="sk-SK" dirty="0" smtClean="0"/>
              <a:t>[] </a:t>
            </a:r>
            <a:r>
              <a:rPr lang="sk-SK" dirty="0" err="1" smtClean="0"/>
              <a:t>args</a:t>
            </a:r>
            <a:r>
              <a:rPr lang="sk-SK" dirty="0" smtClean="0"/>
              <a:t>) {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Scanner</a:t>
            </a:r>
            <a:r>
              <a:rPr lang="sk-SK" dirty="0" smtClean="0"/>
              <a:t> </a:t>
            </a:r>
            <a:r>
              <a:rPr lang="sk-SK" dirty="0" err="1" smtClean="0"/>
              <a:t>sc</a:t>
            </a:r>
            <a:r>
              <a:rPr lang="sk-SK" dirty="0" smtClean="0"/>
              <a:t> = new </a:t>
            </a:r>
            <a:r>
              <a:rPr lang="sk-SK" dirty="0" err="1" smtClean="0"/>
              <a:t>Scanner</a:t>
            </a:r>
            <a:r>
              <a:rPr lang="sk-SK" dirty="0" smtClean="0"/>
              <a:t>(</a:t>
            </a:r>
            <a:r>
              <a:rPr lang="sk-SK" dirty="0" err="1" smtClean="0"/>
              <a:t>System.</a:t>
            </a:r>
            <a:r>
              <a:rPr lang="sk-SK" i="1" dirty="0" err="1" smtClean="0"/>
              <a:t>in</a:t>
            </a:r>
            <a:r>
              <a:rPr lang="sk-SK" dirty="0" smtClean="0"/>
              <a:t>);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System.</a:t>
            </a:r>
            <a:r>
              <a:rPr lang="sk-SK" i="1" dirty="0" err="1" smtClean="0"/>
              <a:t>out</a:t>
            </a:r>
            <a:r>
              <a:rPr lang="sk-SK" dirty="0" err="1" smtClean="0"/>
              <a:t>.println</a:t>
            </a:r>
            <a:r>
              <a:rPr lang="sk-SK" dirty="0" smtClean="0"/>
              <a:t>("\n&gt;&gt;&gt;&gt;&gt;PISKVORKY 3x3&lt;&lt;&lt;&lt;&lt;\n");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String</a:t>
            </a:r>
            <a:r>
              <a:rPr lang="sk-SK" dirty="0" smtClean="0"/>
              <a:t>[] bunka = new </a:t>
            </a:r>
            <a:r>
              <a:rPr lang="sk-SK" dirty="0" err="1" smtClean="0"/>
              <a:t>String</a:t>
            </a:r>
            <a:r>
              <a:rPr lang="sk-SK" dirty="0" smtClean="0"/>
              <a:t>[9];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boolean</a:t>
            </a:r>
            <a:r>
              <a:rPr lang="sk-SK" dirty="0" smtClean="0"/>
              <a:t> </a:t>
            </a:r>
            <a:r>
              <a:rPr lang="sk-SK" dirty="0" err="1" smtClean="0"/>
              <a:t>win=false</a:t>
            </a:r>
            <a:r>
              <a:rPr lang="sk-SK" dirty="0" smtClean="0"/>
              <a:t>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String</a:t>
            </a:r>
            <a:r>
              <a:rPr lang="sk-SK" dirty="0" smtClean="0"/>
              <a:t> </a:t>
            </a:r>
            <a:r>
              <a:rPr lang="sk-SK" dirty="0" err="1" smtClean="0"/>
              <a:t>xo</a:t>
            </a:r>
            <a:r>
              <a:rPr lang="sk-SK" dirty="0" smtClean="0"/>
              <a:t> = "x", </a:t>
            </a:r>
            <a:r>
              <a:rPr lang="sk-SK" dirty="0" err="1" smtClean="0"/>
              <a:t>suradnice</a:t>
            </a:r>
            <a:r>
              <a:rPr lang="sk-SK" dirty="0" smtClean="0"/>
              <a:t>="";</a:t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int</a:t>
            </a:r>
            <a:r>
              <a:rPr lang="sk-SK" dirty="0" smtClean="0"/>
              <a:t> a , pkol=0;</a:t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        </a:t>
            </a:r>
            <a:r>
              <a:rPr lang="sk-SK" dirty="0" err="1" smtClean="0"/>
              <a:t>for</a:t>
            </a:r>
            <a:r>
              <a:rPr lang="sk-SK" dirty="0" smtClean="0"/>
              <a:t> (</a:t>
            </a:r>
            <a:r>
              <a:rPr lang="sk-SK" dirty="0" err="1" smtClean="0"/>
              <a:t>int</a:t>
            </a:r>
            <a:r>
              <a:rPr lang="sk-SK" dirty="0" smtClean="0"/>
              <a:t> i = 0; i &lt; </a:t>
            </a:r>
            <a:r>
              <a:rPr lang="sk-SK" dirty="0" err="1" smtClean="0"/>
              <a:t>bunka.length</a:t>
            </a:r>
            <a:r>
              <a:rPr lang="sk-SK" dirty="0" smtClean="0"/>
              <a:t>; i++) {</a:t>
            </a:r>
            <a:br>
              <a:rPr lang="sk-SK" dirty="0" smtClean="0"/>
            </a:br>
            <a:r>
              <a:rPr lang="sk-SK" dirty="0" smtClean="0"/>
              <a:t>            bunka[i] = "-\t";</a:t>
            </a:r>
            <a:br>
              <a:rPr lang="sk-SK" dirty="0" smtClean="0"/>
            </a:br>
            <a:r>
              <a:rPr lang="sk-SK" dirty="0" smtClean="0"/>
              <a:t>        }</a:t>
            </a:r>
            <a:endParaRPr lang="sk-SK" dirty="0"/>
          </a:p>
        </p:txBody>
      </p:sp>
    </p:spTree>
    <p:extLst>
      <p:ext uri="{BB962C8B-B14F-4D97-AF65-F5344CB8AC3E}">
        <p14:creationId xmlns="" xmlns:p14="http://schemas.microsoft.com/office/powerpoint/2010/main" val="3923635841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537</Words>
  <Application>Microsoft Office PowerPoint</Application>
  <PresentationFormat>Vlastná</PresentationFormat>
  <Paragraphs>147</Paragraphs>
  <Slides>16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balíka Office</vt:lpstr>
      <vt:lpstr>Piškvorky</vt:lpstr>
      <vt:lpstr>Snímka 2</vt:lpstr>
      <vt:lpstr>Analýza</vt:lpstr>
      <vt:lpstr>Vývojový diagram</vt:lpstr>
      <vt:lpstr>Snímka 5</vt:lpstr>
      <vt:lpstr>Snímka 6</vt:lpstr>
      <vt:lpstr>Snímka 7</vt:lpstr>
      <vt:lpstr>Snímka 8</vt:lpstr>
      <vt:lpstr> Program</vt:lpstr>
      <vt:lpstr>Snímka 10</vt:lpstr>
      <vt:lpstr>Snímka 11</vt:lpstr>
      <vt:lpstr>Snímka 12</vt:lpstr>
      <vt:lpstr>Snímka 13</vt:lpstr>
      <vt:lpstr>Výpis z konzoly</vt:lpstr>
      <vt:lpstr>Snímka 15</vt:lpstr>
      <vt:lpstr>Snímka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Piškvorky</dc:title>
  <dc:creator>student</dc:creator>
  <cp:lastModifiedBy>Marek</cp:lastModifiedBy>
  <cp:revision>17</cp:revision>
  <dcterms:created xsi:type="dcterms:W3CDTF">2019-04-04T06:12:08Z</dcterms:created>
  <dcterms:modified xsi:type="dcterms:W3CDTF">2019-04-10T18:09:47Z</dcterms:modified>
</cp:coreProperties>
</file>