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115" d="100"/>
          <a:sy n="115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726B-6D43-4D6C-B9EB-02341840C086}" type="datetimeFigureOut">
              <a:rPr lang="en-NZ" smtClean="0"/>
              <a:t>6/10/18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9A5-E5E3-42ED-9698-613951F42319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75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726B-6D43-4D6C-B9EB-02341840C086}" type="datetimeFigureOut">
              <a:rPr lang="en-NZ" smtClean="0"/>
              <a:t>6/10/18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9A5-E5E3-42ED-9698-613951F423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836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726B-6D43-4D6C-B9EB-02341840C086}" type="datetimeFigureOut">
              <a:rPr lang="en-NZ" smtClean="0"/>
              <a:t>6/10/18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9A5-E5E3-42ED-9698-613951F423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6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726B-6D43-4D6C-B9EB-02341840C086}" type="datetimeFigureOut">
              <a:rPr lang="en-NZ" smtClean="0"/>
              <a:t>6/10/18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9A5-E5E3-42ED-9698-613951F423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48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726B-6D43-4D6C-B9EB-02341840C086}" type="datetimeFigureOut">
              <a:rPr lang="en-NZ" smtClean="0"/>
              <a:t>6/10/18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9A5-E5E3-42ED-9698-613951F42319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67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726B-6D43-4D6C-B9EB-02341840C086}" type="datetimeFigureOut">
              <a:rPr lang="en-NZ" smtClean="0"/>
              <a:t>6/10/18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9A5-E5E3-42ED-9698-613951F423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104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726B-6D43-4D6C-B9EB-02341840C086}" type="datetimeFigureOut">
              <a:rPr lang="en-NZ" smtClean="0"/>
              <a:t>6/10/18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9A5-E5E3-42ED-9698-613951F423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042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726B-6D43-4D6C-B9EB-02341840C086}" type="datetimeFigureOut">
              <a:rPr lang="en-NZ" smtClean="0"/>
              <a:t>6/10/18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9A5-E5E3-42ED-9698-613951F423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494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726B-6D43-4D6C-B9EB-02341840C086}" type="datetimeFigureOut">
              <a:rPr lang="en-NZ" smtClean="0"/>
              <a:t>6/10/18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9A5-E5E3-42ED-9698-613951F423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158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C2726B-6D43-4D6C-B9EB-02341840C086}" type="datetimeFigureOut">
              <a:rPr lang="en-NZ" smtClean="0"/>
              <a:t>6/10/18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6D79A5-E5E3-42ED-9698-613951F423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158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726B-6D43-4D6C-B9EB-02341840C086}" type="datetimeFigureOut">
              <a:rPr lang="en-NZ" smtClean="0"/>
              <a:t>6/10/18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9A5-E5E3-42ED-9698-613951F423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368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C2726B-6D43-4D6C-B9EB-02341840C086}" type="datetimeFigureOut">
              <a:rPr lang="en-NZ" smtClean="0"/>
              <a:t>6/10/18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6D79A5-E5E3-42ED-9698-613951F42319}" type="slidenum">
              <a:rPr lang="en-NZ" smtClean="0"/>
              <a:t>‹#›</a:t>
            </a:fld>
            <a:endParaRPr lang="en-N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7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4C0F2A-75D7-4CF9-A263-377D56B3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DIN Alternate Medium" charset="0"/>
                <a:ea typeface="DIN Alternate Medium" charset="0"/>
                <a:cs typeface="DIN Alternate Medium" charset="0"/>
              </a:rPr>
              <a:t>R-R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D26167-080D-457D-9B48-99471BA8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1026" name="Picture 2" descr="Image result for what is rr interval">
            <a:extLst>
              <a:ext uri="{FF2B5EF4-FFF2-40B4-BE49-F238E27FC236}">
                <a16:creationId xmlns="" xmlns:a16="http://schemas.microsoft.com/office/drawing/2014/main" id="{B4BA2477-03F1-4FEF-B9DC-FD342FB5C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827" y="1856898"/>
            <a:ext cx="8951200" cy="314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44FCC98-6603-4611-AD25-FD006BA430DE}"/>
              </a:ext>
            </a:extLst>
          </p:cNvPr>
          <p:cNvSpPr txBox="1"/>
          <p:nvPr/>
        </p:nvSpPr>
        <p:spPr>
          <a:xfrm>
            <a:off x="8318500" y="6611702"/>
            <a:ext cx="568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>
                <a:solidFill>
                  <a:schemeClr val="bg2">
                    <a:lumMod val="50000"/>
                  </a:schemeClr>
                </a:solidFill>
              </a:rPr>
              <a:t>https://support.polar.com/en/support/heart_rate_variability_hrv</a:t>
            </a:r>
          </a:p>
        </p:txBody>
      </p:sp>
    </p:spTree>
    <p:extLst>
      <p:ext uri="{BB962C8B-B14F-4D97-AF65-F5344CB8AC3E}">
        <p14:creationId xmlns:p14="http://schemas.microsoft.com/office/powerpoint/2010/main" val="36580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538438-1197-4163-B66C-AE4E5F3E3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-1482405"/>
            <a:ext cx="9144000" cy="2387600"/>
          </a:xfrm>
        </p:spPr>
        <p:txBody>
          <a:bodyPr>
            <a:normAutofit/>
          </a:bodyPr>
          <a:lstStyle/>
          <a:p>
            <a:r>
              <a:rPr lang="en-NZ" sz="4400" b="1" dirty="0">
                <a:latin typeface="DIN Alternate Medium" charset="0"/>
                <a:ea typeface="DIN Alternate Medium" charset="0"/>
                <a:cs typeface="DIN Alternate Medium" charset="0"/>
              </a:rPr>
              <a:t>ANN Model Visualisation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3702B91-6B9D-4CBB-9E86-56E76406FEFF}"/>
              </a:ext>
            </a:extLst>
          </p:cNvPr>
          <p:cNvSpPr txBox="1"/>
          <p:nvPr/>
        </p:nvSpPr>
        <p:spPr>
          <a:xfrm>
            <a:off x="8318500" y="6611702"/>
            <a:ext cx="568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>
                <a:solidFill>
                  <a:schemeClr val="bg2">
                    <a:lumMod val="50000"/>
                  </a:schemeClr>
                </a:solidFill>
              </a:rPr>
              <a:t>Visualisation courtesy of: http://alexlenail.me/NN-SVG/index.html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B91CD25-D0E4-456B-B925-E07B5781D4B2}"/>
              </a:ext>
            </a:extLst>
          </p:cNvPr>
          <p:cNvSpPr txBox="1"/>
          <p:nvPr/>
        </p:nvSpPr>
        <p:spPr>
          <a:xfrm>
            <a:off x="2669495" y="3637149"/>
            <a:ext cx="128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98C5872-ADC9-40C9-9744-CED11BEF0E46}"/>
              </a:ext>
            </a:extLst>
          </p:cNvPr>
          <p:cNvSpPr txBox="1"/>
          <p:nvPr/>
        </p:nvSpPr>
        <p:spPr>
          <a:xfrm>
            <a:off x="2542889" y="208808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VLF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EF7F862-DFF8-4E7C-BC21-96F798C11768}"/>
              </a:ext>
            </a:extLst>
          </p:cNvPr>
          <p:cNvSpPr txBox="1"/>
          <p:nvPr/>
        </p:nvSpPr>
        <p:spPr>
          <a:xfrm>
            <a:off x="2669495" y="2875373"/>
            <a:ext cx="128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LF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B5D0E5A-D331-453B-8C07-7C98744F0B96}"/>
              </a:ext>
            </a:extLst>
          </p:cNvPr>
          <p:cNvSpPr txBox="1"/>
          <p:nvPr/>
        </p:nvSpPr>
        <p:spPr>
          <a:xfrm>
            <a:off x="2388711" y="4436762"/>
            <a:ext cx="128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LF/HF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8A96C32-DE93-4559-B5BD-208705E7F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614" y="905195"/>
            <a:ext cx="6887883" cy="53519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55077" y="4149969"/>
            <a:ext cx="1978537" cy="2941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9776746" y="4149968"/>
            <a:ext cx="1997911" cy="2941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2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HRV-Lib: Open Source Pull Request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464" y="1793632"/>
            <a:ext cx="4728999" cy="44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A7DB89-E51A-431D-9548-60760497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DIN Alternate Medium" charset="0"/>
                <a:ea typeface="DIN Alternate Medium" charset="0"/>
                <a:cs typeface="DIN Alternate Medium" charset="0"/>
              </a:rPr>
              <a:t>BLE: Heart Rate Service</a:t>
            </a:r>
          </a:p>
        </p:txBody>
      </p:sp>
      <p:pic>
        <p:nvPicPr>
          <p:cNvPr id="2052" name="Picture 4" descr="https://www.mathworks.com/help/examples/android_product/win64/heartRateCharacteristic.jpg">
            <a:extLst>
              <a:ext uri="{FF2B5EF4-FFF2-40B4-BE49-F238E27FC236}">
                <a16:creationId xmlns="" xmlns:a16="http://schemas.microsoft.com/office/drawing/2014/main" id="{A2D9DC4C-EA44-4C21-9E86-6FF4764869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7312" y="2886892"/>
            <a:ext cx="463867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mathworks.com/help/examples/android_product/win64/hearrateservice.png">
            <a:extLst>
              <a:ext uri="{FF2B5EF4-FFF2-40B4-BE49-F238E27FC236}">
                <a16:creationId xmlns="" xmlns:a16="http://schemas.microsoft.com/office/drawing/2014/main" id="{0CA40B22-3740-44B8-A8B3-3702E5F0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707726" cy="451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="" xmlns:a16="http://schemas.microsoft.com/office/drawing/2014/main" id="{06F985AE-DB03-44AB-A21F-2EFEC5B28716}"/>
              </a:ext>
            </a:extLst>
          </p:cNvPr>
          <p:cNvSpPr/>
          <p:nvPr/>
        </p:nvSpPr>
        <p:spPr>
          <a:xfrm>
            <a:off x="784225" y="2573383"/>
            <a:ext cx="5707726" cy="62701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C77071B-1C05-476B-8416-6436558DF087}"/>
              </a:ext>
            </a:extLst>
          </p:cNvPr>
          <p:cNvSpPr/>
          <p:nvPr/>
        </p:nvSpPr>
        <p:spPr>
          <a:xfrm>
            <a:off x="7340600" y="4445000"/>
            <a:ext cx="1930400" cy="279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2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5678</TotalTime>
  <Words>30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DIN Alternate Medium</vt:lpstr>
      <vt:lpstr>Retrospect</vt:lpstr>
      <vt:lpstr>R-R Interval</vt:lpstr>
      <vt:lpstr>ANN Model Visualisation</vt:lpstr>
      <vt:lpstr>HRV-Lib: Open Source Pull Request</vt:lpstr>
      <vt:lpstr>BLE: Heart Rate Service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 Model Visualisation</dc:title>
  <dc:creator>Marcus Wong</dc:creator>
  <cp:lastModifiedBy>Marcus Wong</cp:lastModifiedBy>
  <cp:revision>10</cp:revision>
  <dcterms:created xsi:type="dcterms:W3CDTF">2018-09-13T10:37:55Z</dcterms:created>
  <dcterms:modified xsi:type="dcterms:W3CDTF">2018-10-08T03:31:52Z</dcterms:modified>
</cp:coreProperties>
</file>