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7" r:id="rId9"/>
    <p:sldId id="268" r:id="rId10"/>
    <p:sldId id="264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0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Az internet néhány eszköze és szolgáltatása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0" y="5734595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dirty="0" smtClean="0"/>
              <a:t>Készítette: Martyin Kornél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28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NodeJS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034"/>
            <a:ext cx="9905999" cy="48985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dirty="0" smtClean="0"/>
              <a:t>Javascriptet fordító szoftver (általában szervercélokra, skálázható, IOT)</a:t>
            </a:r>
          </a:p>
          <a:p>
            <a:pPr>
              <a:buFontTx/>
              <a:buChar char="-"/>
            </a:pPr>
            <a:r>
              <a:rPr lang="hu-HU" dirty="0" smtClean="0"/>
              <a:t>Erősen moduláris (Node Package Manager)</a:t>
            </a:r>
          </a:p>
          <a:p>
            <a:pPr>
              <a:buFontTx/>
              <a:buChar char="-"/>
            </a:pPr>
            <a:r>
              <a:rPr lang="hu-HU" dirty="0" smtClean="0"/>
              <a:t>Teljes hozzáférés a futtató környezet erőforrásaihoz</a:t>
            </a:r>
          </a:p>
          <a:p>
            <a:pPr>
              <a:buFontTx/>
              <a:buChar char="-"/>
            </a:pPr>
            <a:r>
              <a:rPr lang="hu-HU" dirty="0" smtClean="0"/>
              <a:t>Szerver applikáció Javascript nyelven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10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További divatos eszközök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034"/>
            <a:ext cx="9905999" cy="48985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dirty="0" smtClean="0"/>
              <a:t>GULP, GRUNT : Webapp kitelepítéséhez szükséges automatizáció</a:t>
            </a:r>
          </a:p>
          <a:p>
            <a:pPr>
              <a:buFontTx/>
              <a:buChar char="-"/>
            </a:pPr>
            <a:r>
              <a:rPr lang="hu-HU" dirty="0" smtClean="0"/>
              <a:t>Bower : Külső függőségek</a:t>
            </a:r>
          </a:p>
          <a:p>
            <a:pPr>
              <a:buFontTx/>
              <a:buChar char="-"/>
            </a:pPr>
            <a:r>
              <a:rPr lang="hu-HU" dirty="0" smtClean="0"/>
              <a:t>MongoDB : NoSQL adatbázis</a:t>
            </a:r>
          </a:p>
          <a:p>
            <a:pPr>
              <a:buFontTx/>
              <a:buChar char="-"/>
            </a:pPr>
            <a:r>
              <a:rPr lang="hu-HU" dirty="0" smtClean="0"/>
              <a:t>Express : Instant webszerver applikáció NodeJS-re</a:t>
            </a:r>
          </a:p>
          <a:p>
            <a:pPr>
              <a:buFontTx/>
              <a:buChar char="-"/>
            </a:pPr>
            <a:endParaRPr lang="hu-HU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19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Az applikáció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034"/>
            <a:ext cx="9905999" cy="48985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dirty="0" smtClean="0"/>
              <a:t>2 különböző hálózati architektúrán kapcsolódó kliens (HTTP / BLE)</a:t>
            </a:r>
          </a:p>
          <a:p>
            <a:pPr>
              <a:buFontTx/>
              <a:buChar char="-"/>
            </a:pPr>
            <a:r>
              <a:rPr lang="hu-HU" dirty="0" smtClean="0"/>
              <a:t>NodeJS szerver</a:t>
            </a:r>
          </a:p>
          <a:p>
            <a:pPr>
              <a:buFontTx/>
              <a:buChar char="-"/>
            </a:pPr>
            <a:r>
              <a:rPr lang="hu-HU" dirty="0" smtClean="0"/>
              <a:t>AngularJS app</a:t>
            </a:r>
          </a:p>
          <a:p>
            <a:pPr>
              <a:buFontTx/>
              <a:buChar char="-"/>
            </a:pPr>
            <a:r>
              <a:rPr lang="hu-HU" dirty="0" smtClean="0"/>
              <a:t>Gulp, SASS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9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IOT (Kütyük Netje)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034"/>
            <a:ext cx="9905999" cy="48985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dirty="0" smtClean="0"/>
              <a:t>Eszközök integrált számítógéppel (NodeJS)</a:t>
            </a:r>
          </a:p>
          <a:p>
            <a:pPr>
              <a:buFontTx/>
              <a:buChar char="-"/>
            </a:pPr>
            <a:r>
              <a:rPr lang="hu-HU" dirty="0" smtClean="0"/>
              <a:t>Hálózati hozzáférés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80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Tech-trendek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034"/>
            <a:ext cx="9905999" cy="48985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dirty="0" smtClean="0"/>
              <a:t>VR, AR (WEBVR)</a:t>
            </a:r>
          </a:p>
          <a:p>
            <a:pPr>
              <a:buFontTx/>
              <a:buChar char="-"/>
            </a:pPr>
            <a:r>
              <a:rPr lang="hu-HU" dirty="0" smtClean="0"/>
              <a:t>Okos eszközök (karórától az okosvárosig)</a:t>
            </a:r>
          </a:p>
          <a:p>
            <a:pPr>
              <a:buFontTx/>
              <a:buChar char="-"/>
            </a:pPr>
            <a:r>
              <a:rPr lang="hu-HU" dirty="0" smtClean="0"/>
              <a:t>Cloud computing</a:t>
            </a:r>
          </a:p>
          <a:p>
            <a:pPr>
              <a:buFontTx/>
              <a:buChar char="-"/>
            </a:pPr>
            <a:r>
              <a:rPr lang="hu-HU" dirty="0" smtClean="0"/>
              <a:t>Számítógéppel támogatott élet</a:t>
            </a:r>
          </a:p>
          <a:p>
            <a:pPr>
              <a:buFontTx/>
              <a:buChar char="-"/>
            </a:pPr>
            <a:r>
              <a:rPr lang="hu-HU" dirty="0" smtClean="0"/>
              <a:t>Online shopping, -ügyintézés, -kommunikáció, -szoftver, -hardver</a:t>
            </a:r>
          </a:p>
          <a:p>
            <a:pPr>
              <a:buFontTx/>
              <a:buChar char="-"/>
            </a:pPr>
            <a:r>
              <a:rPr lang="hu-HU" dirty="0" smtClean="0"/>
              <a:t>Robotika, Vezérlési rendszerek, Biokibernetika, Szintetikus biológia, 3D nyomtatás, szintetikus emberi ’alkatrészek’</a:t>
            </a:r>
          </a:p>
          <a:p>
            <a:pPr>
              <a:buFontTx/>
              <a:buChar char="-"/>
            </a:pPr>
            <a:endParaRPr lang="hu-HU" dirty="0" smtClean="0"/>
          </a:p>
          <a:p>
            <a:pPr>
              <a:buFontTx/>
              <a:buChar char="-"/>
            </a:pPr>
            <a:endParaRPr lang="hu-HU" dirty="0" smtClean="0"/>
          </a:p>
          <a:p>
            <a:pPr>
              <a:buFontTx/>
              <a:buChar char="-"/>
            </a:pPr>
            <a:endParaRPr lang="hu-HU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53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bg2">
                <a:lumMod val="75000"/>
              </a:schemeClr>
            </a:gs>
            <a:gs pos="83000">
              <a:schemeClr val="bg2">
                <a:lumMod val="75000"/>
              </a:schemeClr>
            </a:gs>
            <a:gs pos="100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1036501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 tIns="182880" bIns="0" anchor="t" anchorCtr="0"/>
          <a:lstStyle/>
          <a:p>
            <a:pPr marL="457200"/>
            <a:r>
              <a:rPr lang="hu-HU" dirty="0" smtClean="0"/>
              <a:t>HTTP 1.1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280" y="1909854"/>
            <a:ext cx="9905999" cy="3541714"/>
          </a:xfrm>
        </p:spPr>
        <p:txBody>
          <a:bodyPr>
            <a:normAutofit/>
          </a:bodyPr>
          <a:lstStyle/>
          <a:p>
            <a:r>
              <a:rPr lang="hu-HU" dirty="0" smtClean="0"/>
              <a:t>OSI modell szerint applikáció réteg</a:t>
            </a:r>
          </a:p>
          <a:p>
            <a:r>
              <a:rPr lang="hu-HU" dirty="0" smtClean="0"/>
              <a:t>TCP/IP –re támaszkodik</a:t>
            </a:r>
          </a:p>
          <a:p>
            <a:r>
              <a:rPr lang="hu-HU" dirty="0" smtClean="0"/>
              <a:t>Kliens-szerver architektúra, ált. webböngésző a kliens, webserver a host</a:t>
            </a:r>
          </a:p>
          <a:p>
            <a:r>
              <a:rPr lang="hu-HU" dirty="0" smtClean="0"/>
              <a:t>A kliens általában szöveges információt küld</a:t>
            </a:r>
          </a:p>
          <a:p>
            <a:r>
              <a:rPr lang="hu-HU" dirty="0" smtClean="0"/>
              <a:t>A szerver feldolgozza a kérést és válaszol a kliensnek</a:t>
            </a:r>
          </a:p>
          <a:p>
            <a:r>
              <a:rPr lang="hu-HU" dirty="0" smtClean="0"/>
              <a:t>WEB technológiában gyakran használatos</a:t>
            </a:r>
          </a:p>
          <a:p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013" y="1063619"/>
            <a:ext cx="285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(HyperText Transfer Protocol)</a:t>
            </a:r>
            <a:endParaRPr lang="hu-H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79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bg2">
                <a:lumMod val="75000"/>
              </a:schemeClr>
            </a:gs>
            <a:gs pos="83000">
              <a:schemeClr val="bg2">
                <a:lumMod val="75000"/>
              </a:schemeClr>
            </a:gs>
            <a:gs pos="100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HTTP metódusok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406" y="1726973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HEAD (csak fejlécek küldése)</a:t>
            </a:r>
          </a:p>
          <a:p>
            <a:r>
              <a:rPr lang="hu-HU" sz="2800" b="1" dirty="0" smtClean="0">
                <a:solidFill>
                  <a:srgbClr val="FFED01"/>
                </a:solidFill>
              </a:rPr>
              <a:t>GET (erőforrás letöltése)</a:t>
            </a:r>
          </a:p>
          <a:p>
            <a:r>
              <a:rPr lang="hu-HU" sz="2800" b="1" dirty="0" smtClean="0">
                <a:solidFill>
                  <a:srgbClr val="FFED01"/>
                </a:solidFill>
              </a:rPr>
              <a:t>POST (adatküldés)</a:t>
            </a:r>
          </a:p>
          <a:p>
            <a:r>
              <a:rPr lang="hu-HU" dirty="0" smtClean="0"/>
              <a:t>PUT (feltöltés)</a:t>
            </a:r>
          </a:p>
          <a:p>
            <a:r>
              <a:rPr lang="hu-HU" dirty="0" smtClean="0"/>
              <a:t>DELETE (törlés)</a:t>
            </a:r>
          </a:p>
          <a:p>
            <a:r>
              <a:rPr lang="hu-HU" dirty="0" smtClean="0"/>
              <a:t>TRACE (kérés nyomonkövetése)</a:t>
            </a:r>
          </a:p>
          <a:p>
            <a:r>
              <a:rPr lang="hu-HU" dirty="0" smtClean="0"/>
              <a:t>OPTIONS (metódusok listája)</a:t>
            </a:r>
          </a:p>
          <a:p>
            <a:r>
              <a:rPr lang="hu-HU" dirty="0" smtClean="0"/>
              <a:t>CONNECT (kérés átalakítása TCP/IP -re)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231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HTTP metódusok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54035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/>
              <a:t>GET: </a:t>
            </a:r>
          </a:p>
          <a:p>
            <a:pPr marL="0" indent="0">
              <a:buNone/>
            </a:pPr>
            <a:r>
              <a:rPr lang="hu-HU" dirty="0"/>
              <a:t>Egysoros URL string, benne az elérni kívánt erőforrással és a kérdőjel után a kérés lekérdezési </a:t>
            </a:r>
            <a:r>
              <a:rPr lang="hu-HU" dirty="0" smtClean="0"/>
              <a:t>paramétereivel: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http:// (Domain | IP</a:t>
            </a:r>
            <a:r>
              <a:rPr lang="hu-HU" dirty="0" smtClean="0"/>
              <a:t>)[:</a:t>
            </a:r>
            <a:r>
              <a:rPr lang="hu-HU" dirty="0"/>
              <a:t>Port]</a:t>
            </a:r>
            <a:r>
              <a:rPr lang="hu-HU" dirty="0" smtClean="0"/>
              <a:t> </a:t>
            </a:r>
            <a:r>
              <a:rPr lang="hu-HU" dirty="0"/>
              <a:t>/ (resource path) [? (Query string [get1=param1&amp;get2=param2])]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23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HTTP metódusok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034"/>
            <a:ext cx="9905999" cy="4898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 smtClean="0"/>
              <a:t>POST: </a:t>
            </a:r>
          </a:p>
          <a:p>
            <a:pPr marL="0" indent="0">
              <a:buNone/>
            </a:pPr>
            <a:r>
              <a:rPr lang="hu-HU" dirty="0" smtClean="0"/>
              <a:t>Egysoros </a:t>
            </a:r>
            <a:r>
              <a:rPr lang="hu-HU" dirty="0"/>
              <a:t>URL </a:t>
            </a:r>
            <a:r>
              <a:rPr lang="hu-HU" dirty="0" smtClean="0"/>
              <a:t>útvonal, </a:t>
            </a:r>
            <a:r>
              <a:rPr lang="hu-HU" dirty="0"/>
              <a:t>benne az elérni kívánt erőforrással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http</a:t>
            </a:r>
            <a:r>
              <a:rPr lang="hu-HU" dirty="0"/>
              <a:t>:// (Domain | IP</a:t>
            </a:r>
            <a:r>
              <a:rPr lang="hu-HU" dirty="0" smtClean="0"/>
              <a:t>)[:Port] </a:t>
            </a:r>
            <a:r>
              <a:rPr lang="hu-HU" dirty="0"/>
              <a:t>/ (resource path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- Adat fejléc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- Adat 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7529" y="3195474"/>
            <a:ext cx="6093764" cy="141577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 /path/script.cgi HTTP/1.0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From: frog@jmarshall.com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User-Agent: HTTPTool/1.0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application/x-www-form-urlencoded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Content-Length: 32</a:t>
            </a:r>
            <a:endParaRPr kumimoji="0" lang="hu-HU" altLang="hu-H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16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HTML + CSS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034"/>
            <a:ext cx="9905999" cy="48985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dirty="0"/>
              <a:t>Szöveges </a:t>
            </a:r>
            <a:r>
              <a:rPr lang="hu-HU" dirty="0" smtClean="0"/>
              <a:t>formátum</a:t>
            </a:r>
            <a:endParaRPr lang="hu-HU" dirty="0" smtClean="0"/>
          </a:p>
          <a:p>
            <a:pPr>
              <a:buFontTx/>
              <a:buChar char="-"/>
            </a:pPr>
            <a:r>
              <a:rPr lang="hu-HU" dirty="0" smtClean="0"/>
              <a:t>Vizuális interakciós elemek (HTML DOM)</a:t>
            </a:r>
          </a:p>
          <a:p>
            <a:pPr>
              <a:buFontTx/>
              <a:buChar char="-"/>
            </a:pPr>
            <a:r>
              <a:rPr lang="hu-HU" dirty="0" smtClean="0"/>
              <a:t>Elemek stilizálása (CSS)</a:t>
            </a:r>
            <a:endParaRPr lang="hu-HU" dirty="0" smtClean="0"/>
          </a:p>
          <a:p>
            <a:pPr>
              <a:buFontTx/>
              <a:buChar char="-"/>
            </a:pPr>
            <a:r>
              <a:rPr lang="hu-HU" dirty="0" smtClean="0"/>
              <a:t>Alapvető HTTP műveletek (POST, GET via FORM)</a:t>
            </a:r>
          </a:p>
          <a:p>
            <a:pPr>
              <a:buFontTx/>
              <a:buChar char="-"/>
            </a:pPr>
            <a:r>
              <a:rPr lang="hu-HU" dirty="0" smtClean="0"/>
              <a:t>Dinamikus tartalom (Javascript)</a:t>
            </a:r>
          </a:p>
          <a:p>
            <a:pPr>
              <a:buFontTx/>
              <a:buChar char="-"/>
            </a:pPr>
            <a:r>
              <a:rPr lang="hu-HU" dirty="0" smtClean="0"/>
              <a:t>HTML5 kliens gép erőforrásainak használata:</a:t>
            </a:r>
          </a:p>
          <a:p>
            <a:pPr marL="0" indent="0">
              <a:buNone/>
            </a:pPr>
            <a:r>
              <a:rPr lang="hu-HU" dirty="0"/>
              <a:t>c</a:t>
            </a:r>
            <a:r>
              <a:rPr lang="hu-HU" dirty="0" smtClean="0"/>
              <a:t>anvas : videokártya, </a:t>
            </a:r>
            <a:r>
              <a:rPr lang="hu-HU" dirty="0" smtClean="0"/>
              <a:t>audio : hangkártya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15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JAVASCRIPT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034"/>
            <a:ext cx="9905999" cy="48985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dirty="0" smtClean="0"/>
              <a:t>Interpreteres scripting nyelv</a:t>
            </a:r>
          </a:p>
          <a:p>
            <a:pPr>
              <a:buFontTx/>
              <a:buChar char="-"/>
            </a:pPr>
            <a:r>
              <a:rPr lang="hu-HU" dirty="0" smtClean="0"/>
              <a:t>Dinamikus, aktor nyelv (prototípusos)</a:t>
            </a:r>
            <a:endParaRPr lang="hu-HU" dirty="0" smtClean="0"/>
          </a:p>
          <a:p>
            <a:pPr>
              <a:buFontTx/>
              <a:buChar char="-"/>
            </a:pPr>
            <a:r>
              <a:rPr lang="hu-HU" dirty="0" smtClean="0"/>
              <a:t>CSS és DOM manipulálás, weboldalak dinamizálása volt az eredeti célja</a:t>
            </a:r>
          </a:p>
          <a:p>
            <a:pPr>
              <a:buFontTx/>
              <a:buChar char="-"/>
            </a:pPr>
            <a:r>
              <a:rPr lang="hu-HU" dirty="0" smtClean="0"/>
              <a:t>Mára</a:t>
            </a:r>
            <a:r>
              <a:rPr lang="hu-HU" dirty="0"/>
              <a:t> </a:t>
            </a:r>
            <a:r>
              <a:rPr lang="hu-HU" dirty="0" smtClean="0"/>
              <a:t>már a böngészőkön kívül sok más szoftver használ Javascript motort a szkriptnyelv interpretálására (NodeJS)</a:t>
            </a:r>
          </a:p>
          <a:p>
            <a:pPr>
              <a:buFontTx/>
              <a:buChar char="-"/>
            </a:pPr>
            <a:r>
              <a:rPr lang="hu-HU" dirty="0" smtClean="0"/>
              <a:t>Törekvések a nyelv „típusosítására” (ECMAscript, TypeScript)</a:t>
            </a:r>
          </a:p>
          <a:p>
            <a:pPr>
              <a:buFontTx/>
              <a:buChar char="-"/>
            </a:pPr>
            <a:r>
              <a:rPr lang="hu-HU" dirty="0" smtClean="0"/>
              <a:t>Applikáció orientált framework-ök (</a:t>
            </a:r>
            <a:r>
              <a:rPr lang="hu-HU" dirty="0"/>
              <a:t> </a:t>
            </a:r>
            <a:r>
              <a:rPr lang="hu-HU" dirty="0" smtClean="0"/>
              <a:t>AngularJS,</a:t>
            </a:r>
            <a:r>
              <a:rPr lang="hu-HU" dirty="0"/>
              <a:t> </a:t>
            </a:r>
            <a:r>
              <a:rPr lang="hu-HU" dirty="0" smtClean="0"/>
              <a:t>Ember.js,</a:t>
            </a:r>
            <a:r>
              <a:rPr lang="hu-HU" dirty="0"/>
              <a:t> </a:t>
            </a:r>
            <a:r>
              <a:rPr lang="hu-HU" dirty="0" smtClean="0"/>
              <a:t>Meteor.js,</a:t>
            </a:r>
            <a:r>
              <a:rPr lang="hu-HU" dirty="0"/>
              <a:t> </a:t>
            </a:r>
            <a:r>
              <a:rPr lang="hu-HU" dirty="0" smtClean="0"/>
              <a:t>ExtJS )</a:t>
            </a:r>
          </a:p>
          <a:p>
            <a:pPr>
              <a:buFontTx/>
              <a:buChar char="-"/>
            </a:pPr>
            <a:r>
              <a:rPr lang="hu-HU" dirty="0" smtClean="0"/>
              <a:t>AJAX, RIA, WEBAPP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01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Angular JS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034"/>
            <a:ext cx="9905999" cy="48985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dirty="0" smtClean="0"/>
              <a:t>Javascript (TypeScript, ECMAScript) alapú</a:t>
            </a:r>
          </a:p>
          <a:p>
            <a:pPr>
              <a:buFontTx/>
              <a:buChar char="-"/>
            </a:pPr>
            <a:r>
              <a:rPr lang="hu-HU" dirty="0" smtClean="0"/>
              <a:t>MVVM</a:t>
            </a:r>
          </a:p>
          <a:p>
            <a:pPr>
              <a:buFontTx/>
              <a:buChar char="-"/>
            </a:pPr>
            <a:r>
              <a:rPr lang="hu-HU" dirty="0" smtClean="0"/>
              <a:t>jQuery lite</a:t>
            </a:r>
          </a:p>
          <a:p>
            <a:pPr>
              <a:buFontTx/>
              <a:buChar char="-"/>
            </a:pPr>
            <a:r>
              <a:rPr lang="hu-HU" dirty="0"/>
              <a:t>Komponens-alapú </a:t>
            </a:r>
            <a:r>
              <a:rPr lang="hu-HU" dirty="0" smtClean="0"/>
              <a:t>fejlesztés, $scope</a:t>
            </a:r>
          </a:p>
          <a:p>
            <a:pPr>
              <a:buFontTx/>
              <a:buChar char="-"/>
            </a:pPr>
            <a:r>
              <a:rPr lang="hu-HU" dirty="0" smtClean="0"/>
              <a:t>Programozási minták (singleton, factory, controller, event, promise, dep. Injection, template compilation)</a:t>
            </a:r>
          </a:p>
          <a:p>
            <a:pPr marL="0" indent="0">
              <a:buNone/>
            </a:pPr>
            <a:r>
              <a:rPr lang="hu-HU" dirty="0" smtClean="0"/>
              <a:t>- Data-binding</a:t>
            </a:r>
          </a:p>
          <a:p>
            <a:pPr>
              <a:buFontTx/>
              <a:buChar char="-"/>
            </a:pPr>
            <a:r>
              <a:rPr lang="hu-HU" dirty="0" smtClean="0"/>
              <a:t>SPA (Single page application)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9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450"/>
            <a:ext cx="11047411" cy="857585"/>
          </a:xfrm>
          <a:solidFill>
            <a:schemeClr val="bg1">
              <a:alpha val="59000"/>
            </a:schemeClr>
          </a:solidFill>
          <a:ln>
            <a:solidFill>
              <a:schemeClr val="tx1">
                <a:lumMod val="85000"/>
                <a:alpha val="48000"/>
              </a:schemeClr>
            </a:solidFill>
          </a:ln>
          <a:effectLst>
            <a:outerShdw blurRad="101600" dist="152400" dir="714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/>
            <a:r>
              <a:rPr lang="hu-HU" dirty="0" smtClean="0"/>
              <a:t>SCSS, SASS, LESS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034"/>
            <a:ext cx="9905999" cy="48985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dirty="0" smtClean="0"/>
              <a:t>CSS kibővítése, automatizálása</a:t>
            </a:r>
          </a:p>
          <a:p>
            <a:pPr>
              <a:buFontTx/>
              <a:buChar char="-"/>
            </a:pPr>
            <a:r>
              <a:rPr lang="hu-HU" dirty="0" smtClean="0"/>
              <a:t>Függvények</a:t>
            </a:r>
          </a:p>
          <a:p>
            <a:pPr>
              <a:buFontTx/>
              <a:buChar char="-"/>
            </a:pPr>
            <a:r>
              <a:rPr lang="hu-HU" dirty="0" smtClean="0"/>
              <a:t>Importálás</a:t>
            </a:r>
          </a:p>
          <a:p>
            <a:pPr marL="0" indent="0">
              <a:buNone/>
            </a:pPr>
            <a:r>
              <a:rPr lang="hu-HU" dirty="0" smtClean="0"/>
              <a:t>- CSS-re fordul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0" y="6152606"/>
            <a:ext cx="12192000" cy="705394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866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1538</TotalTime>
  <Words>486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Tw Cen MT</vt:lpstr>
      <vt:lpstr>Circuit</vt:lpstr>
      <vt:lpstr>Az internet néhány eszköze és szolgáltatása</vt:lpstr>
      <vt:lpstr>HTTP 1.1</vt:lpstr>
      <vt:lpstr>HTTP metódusok</vt:lpstr>
      <vt:lpstr>HTTP metódusok</vt:lpstr>
      <vt:lpstr>HTTP metódusok</vt:lpstr>
      <vt:lpstr>HTML + CSS</vt:lpstr>
      <vt:lpstr>JAVASCRIPT</vt:lpstr>
      <vt:lpstr>Angular JS</vt:lpstr>
      <vt:lpstr>SCSS, SASS, LESS</vt:lpstr>
      <vt:lpstr>NodeJS</vt:lpstr>
      <vt:lpstr>További divatos eszközök</vt:lpstr>
      <vt:lpstr>Az applikáció</vt:lpstr>
      <vt:lpstr>IOT (Kütyük Netje)</vt:lpstr>
      <vt:lpstr>Tech-trendek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internet néhány eszköze és szolgáltatása</dc:title>
  <dc:creator>Kornel Martyin</dc:creator>
  <cp:lastModifiedBy>Kornel Martyin</cp:lastModifiedBy>
  <cp:revision>19</cp:revision>
  <dcterms:created xsi:type="dcterms:W3CDTF">2016-03-31T15:48:24Z</dcterms:created>
  <dcterms:modified xsi:type="dcterms:W3CDTF">2016-04-06T15:37:44Z</dcterms:modified>
</cp:coreProperties>
</file>