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6</Slides>
  <Notes>1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09-25T2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