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On-screen Show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   Vamos trabalhar inicialmente com as linguagens:    </vt:lpstr>
      <vt:lpstr>PowerPoint Presentation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PowerPoint Presentation</vt:lpstr>
      <vt:lpstr>   O paradigma de programação que descreve a computação como ações, enunciados ou comandos que mudam o estado (variáveis) de um programa.        </vt:lpstr>
      <vt:lpstr>PowerPoint Presentation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PowerPoint Presentation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PowerPoint Presentation</vt:lpstr>
      <vt:lpstr>    Na programação Orientada a Objetos temos como objetivo transformar nosso problema do mundo real em partes para o computador.      </vt:lpstr>
      <vt:lpstr>PowerPoint Presentation</vt:lpstr>
      <vt:lpstr>    Scilab (laboratório de matriz) é um ambiente de computação numérica multi-paradigma.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2022-09-17T12:53:49Z</dcterms:modified>
</cp:coreProperties>
</file>