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2"/>
      <p:bold r:id="rId133"/>
      <p:italic r:id="rId134"/>
      <p:boldItalic r:id="rId135"/>
    </p:embeddedFont>
    <p:embeddedFont>
      <p:font typeface="Century Gothic" panose="020B0502020202020204" pitchFamily="34" charset="0"/>
      <p:regular r:id="rId136"/>
      <p:bold r:id="rId137"/>
      <p:italic r:id="rId138"/>
      <p:boldItalic r:id="rId139"/>
    </p:embeddedFont>
    <p:embeddedFont>
      <p:font typeface="Consolas" panose="020B0609020204030204" pitchFamily="49" charset="0"/>
      <p:regular r:id="rId140"/>
      <p:bold r:id="rId141"/>
      <p:italic r:id="rId142"/>
      <p:boldItalic r:id="rId143"/>
    </p:embeddedFont>
    <p:embeddedFont>
      <p:font typeface="Fira Code" panose="020B0809050000020004" pitchFamily="49" charset="0"/>
      <p:regular r:id="rId144"/>
      <p:bold r:id="rId1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45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font" Target="fonts/font11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font" Target="fonts/font13.fntdata"/><Relationship Id="rId90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126</Slides>
  <Notes>125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27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2022-09-25T20:27:34Z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