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7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18E87-6930-E64B-89D6-E8EF881B77DB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7AC40-C4E5-EB42-9A8F-6B9643F38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has galaxy theme and does adjust to mobile and computer internet browser</a:t>
            </a:r>
          </a:p>
          <a:p>
            <a:r>
              <a:rPr lang="en-US" dirty="0"/>
              <a:t>Must support Chrome, </a:t>
            </a:r>
            <a:r>
              <a:rPr lang="en-US" dirty="0" err="1"/>
              <a:t>firefox</a:t>
            </a:r>
            <a:r>
              <a:rPr lang="en-US" dirty="0"/>
              <a:t>, and internet explorer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7AC40-C4E5-EB42-9A8F-6B9643F38E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has galaxy theme and does adjust to mobile and computer internet browser</a:t>
            </a:r>
          </a:p>
          <a:p>
            <a:r>
              <a:rPr lang="en-US" dirty="0"/>
              <a:t>Portfolio projects can expand to show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7AC40-C4E5-EB42-9A8F-6B9643F38E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has galaxy theme and does adjust to mobile and computer internet browser</a:t>
            </a:r>
          </a:p>
          <a:p>
            <a:r>
              <a:rPr lang="en-US" dirty="0"/>
              <a:t>Portfolio projects can expand to show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7AC40-C4E5-EB42-9A8F-6B9643F38E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8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has galaxy theme and does adjust to mobile and computer internet browser</a:t>
            </a:r>
          </a:p>
          <a:p>
            <a:r>
              <a:rPr lang="en-US" dirty="0"/>
              <a:t>Portfolio projects can expand to show 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7AC40-C4E5-EB42-9A8F-6B9643F38E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696-EB4D-1E45-BBC6-11BACA5E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0A50A-05BA-8340-9A40-4AB14F163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A03A-9749-7B49-A2B1-F34428E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EEF3-9CA3-9C48-8EEB-EF92A01E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A9F2-ECA7-9C48-9584-A8170882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9EE9-0DFC-5641-B08B-7C06DC38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3EA95-E675-E144-B306-B9BE11CC5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CAEF-BD5B-174F-8A74-9BA7D139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6A95-6C2F-8143-A5D2-01E0E0E7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2C2F-0024-E742-8907-C0E43203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99B49-2D8E-E240-92AE-B8DFA23F6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2161E-8D35-7143-BB87-38964FF6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8D0A-6887-6E4D-8A52-1929CFC2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9804-32E3-3443-82AA-BC7F82A5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87F2-5083-5042-A34F-F6DDB87F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DEFB-7E45-464E-8968-D708A7B2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A4B6-735B-C749-8A51-9A0D31B2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6BB8-DB8E-4F44-B3A0-C9A35A75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0D92-A138-DE44-AB64-04140AB1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02FA1-3191-6B49-B206-D1007130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24ED-4082-304F-9C4A-C374248E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409FF-9967-CF4D-AF16-805DDC22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6E07-5F7D-2A4C-8A91-C2F710AA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E1BC-37D1-3240-B721-06340FEC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55E3-3006-1646-B696-373055F5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6F7C-CDB5-A346-89DF-D0A6265D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3C8-5B2C-464D-97F5-89555D040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69E5-A183-244D-9E52-15D25AE94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A02FB-4B6F-4242-AC11-F1CD0ADA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10B49-ED1D-344D-AB5F-C5503241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7BCD-1462-D045-8630-7778043A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B198-83DC-7649-A57A-983284DA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B5FB-9A92-0F4C-B99C-46889B51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4C98-F7EE-154A-AEA3-AF94638F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E2F30-C738-2749-9737-BBD0260AA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76D90-856A-7B40-BF4D-81AF1736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3F990-2680-4041-A9C2-0250323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1FB7C-E658-BA4D-A88A-0398D3C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8C77E-C511-714C-B63C-BFF5026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A8A2-E8D3-7548-B875-CFA78C06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7768E-04B7-6F4A-BB7A-1C5FA67E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45549-5CA7-1647-9329-97E32466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D9AA-775C-CD40-AF26-35E20294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8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8C65-B9FD-C144-8CB9-B0F55000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CEB6E-E314-AF46-8CD0-BD0A2CBA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1E361-9AF1-9A42-B1E2-13C0D56B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9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D2ED-F4CE-D64F-A5BA-5A9F403F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649C-7A3E-3A4D-B65A-6858A5BF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3238-3D5A-2749-B364-3153E4AD4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8163A-20EC-764B-931F-F6FD7770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6A25C-16AE-C349-9AEE-23408447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64527-909E-0E41-A6D4-FFCFCDAB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81AE-0A8D-EA49-92B2-44C95563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3873F-5C0D-2740-9177-9AC4783D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518D0-14A2-454D-9FB4-786B818A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C0929-5F94-4D41-8DA4-D854EA50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046-D5C4-8644-8E7A-CE7D5EDD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9896-76B2-F741-BA50-B1BFE5EA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B7740-81B7-954D-8ED1-8CD2E497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9EFB5-BD27-D449-8BAC-23892138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EAFC-5C20-054E-8588-BEA885558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09B0-5AF3-4E43-B577-F686AB15BF5E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5C64-BCE9-3846-A669-ADECD2B04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E61A-7831-574F-9A7B-10FFC8F9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6095-3F51-0645-A21C-CBEF012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BE5A945-35C7-3043-B989-822A6E5AD9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E49A-5AD8-504C-A949-48F52E136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08" y="1"/>
            <a:ext cx="9698181" cy="831270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7200" dirty="0"/>
              <a:t>Headline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FAFE0-C55C-8F47-BE42-92EF0F2D4773}"/>
              </a:ext>
            </a:extLst>
          </p:cNvPr>
          <p:cNvSpPr/>
          <p:nvPr/>
        </p:nvSpPr>
        <p:spPr>
          <a:xfrm>
            <a:off x="0" y="914399"/>
            <a:ext cx="12192000" cy="568037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CFC0-7016-C74F-8D71-7D7009E689A1}"/>
              </a:ext>
            </a:extLst>
          </p:cNvPr>
          <p:cNvSpPr txBox="1"/>
          <p:nvPr/>
        </p:nvSpPr>
        <p:spPr>
          <a:xfrm>
            <a:off x="0" y="1013751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953FC-4754-E447-9DDC-CE45B6194504}"/>
              </a:ext>
            </a:extLst>
          </p:cNvPr>
          <p:cNvSpPr txBox="1"/>
          <p:nvPr/>
        </p:nvSpPr>
        <p:spPr>
          <a:xfrm>
            <a:off x="3422074" y="1013751"/>
            <a:ext cx="26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47CF3-829B-A24C-8D60-6E7E206F50A1}"/>
              </a:ext>
            </a:extLst>
          </p:cNvPr>
          <p:cNvSpPr txBox="1"/>
          <p:nvPr/>
        </p:nvSpPr>
        <p:spPr>
          <a:xfrm>
            <a:off x="8797637" y="1032160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74A15-EECE-D444-BD4B-71EB54D89C20}"/>
              </a:ext>
            </a:extLst>
          </p:cNvPr>
          <p:cNvSpPr/>
          <p:nvPr/>
        </p:nvSpPr>
        <p:spPr>
          <a:xfrm>
            <a:off x="0" y="0"/>
            <a:ext cx="623455" cy="609600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____</a:t>
            </a:r>
          </a:p>
          <a:p>
            <a:pPr algn="ctr"/>
            <a:r>
              <a:rPr lang="en-US" sz="800" dirty="0"/>
              <a:t>____</a:t>
            </a:r>
          </a:p>
          <a:p>
            <a:pPr algn="ctr"/>
            <a:r>
              <a:rPr lang="en-US" sz="800" dirty="0"/>
              <a:t>____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C19F9-7239-7242-8A85-CBDF37520A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11728" y="609600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6C90F-CC7A-3040-9922-2C8AC6BC4A8A}"/>
              </a:ext>
            </a:extLst>
          </p:cNvPr>
          <p:cNvSpPr/>
          <p:nvPr/>
        </p:nvSpPr>
        <p:spPr>
          <a:xfrm>
            <a:off x="1246908" y="1565565"/>
            <a:ext cx="9698181" cy="482138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Collage of Images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E0DE9C-43A2-8C4D-B7C0-8FAA848A0EE2}"/>
              </a:ext>
            </a:extLst>
          </p:cNvPr>
          <p:cNvSpPr/>
          <p:nvPr/>
        </p:nvSpPr>
        <p:spPr>
          <a:xfrm>
            <a:off x="11249890" y="6456218"/>
            <a:ext cx="942109" cy="40178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© SMU Bootcamp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E0BC0-42E1-B14E-B15B-A5101AB1C48B}"/>
              </a:ext>
            </a:extLst>
          </p:cNvPr>
          <p:cNvSpPr txBox="1"/>
          <p:nvPr/>
        </p:nvSpPr>
        <p:spPr>
          <a:xfrm>
            <a:off x="6026730" y="1034532"/>
            <a:ext cx="277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Important Links</a:t>
            </a:r>
          </a:p>
        </p:txBody>
      </p:sp>
    </p:spTree>
    <p:extLst>
      <p:ext uri="{BB962C8B-B14F-4D97-AF65-F5344CB8AC3E}">
        <p14:creationId xmlns:p14="http://schemas.microsoft.com/office/powerpoint/2010/main" val="37782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BE5A945-35C7-3043-B989-822A6E5AD9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E49A-5AD8-504C-A949-48F52E136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08" y="1"/>
            <a:ext cx="9698181" cy="831270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7200" dirty="0"/>
              <a:t>Portfolio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FAFE0-C55C-8F47-BE42-92EF0F2D4773}"/>
              </a:ext>
            </a:extLst>
          </p:cNvPr>
          <p:cNvSpPr/>
          <p:nvPr/>
        </p:nvSpPr>
        <p:spPr>
          <a:xfrm>
            <a:off x="0" y="914399"/>
            <a:ext cx="12192000" cy="568037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CFC0-7016-C74F-8D71-7D7009E689A1}"/>
              </a:ext>
            </a:extLst>
          </p:cNvPr>
          <p:cNvSpPr txBox="1"/>
          <p:nvPr/>
        </p:nvSpPr>
        <p:spPr>
          <a:xfrm>
            <a:off x="0" y="1013751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953FC-4754-E447-9DDC-CE45B6194504}"/>
              </a:ext>
            </a:extLst>
          </p:cNvPr>
          <p:cNvSpPr txBox="1"/>
          <p:nvPr/>
        </p:nvSpPr>
        <p:spPr>
          <a:xfrm>
            <a:off x="3422074" y="1013751"/>
            <a:ext cx="26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47CF3-829B-A24C-8D60-6E7E206F50A1}"/>
              </a:ext>
            </a:extLst>
          </p:cNvPr>
          <p:cNvSpPr txBox="1"/>
          <p:nvPr/>
        </p:nvSpPr>
        <p:spPr>
          <a:xfrm>
            <a:off x="8797637" y="1032160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74A15-EECE-D444-BD4B-71EB54D89C20}"/>
              </a:ext>
            </a:extLst>
          </p:cNvPr>
          <p:cNvSpPr/>
          <p:nvPr/>
        </p:nvSpPr>
        <p:spPr>
          <a:xfrm>
            <a:off x="0" y="0"/>
            <a:ext cx="623455" cy="609600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____</a:t>
            </a:r>
          </a:p>
          <a:p>
            <a:pPr algn="ctr"/>
            <a:r>
              <a:rPr lang="en-US" sz="800" dirty="0"/>
              <a:t>____</a:t>
            </a:r>
          </a:p>
          <a:p>
            <a:pPr algn="ctr"/>
            <a:r>
              <a:rPr lang="en-US" sz="800" dirty="0"/>
              <a:t>____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C19F9-7239-7242-8A85-CBDF37520A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11728" y="609600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6C90F-CC7A-3040-9922-2C8AC6BC4A8A}"/>
              </a:ext>
            </a:extLst>
          </p:cNvPr>
          <p:cNvSpPr/>
          <p:nvPr/>
        </p:nvSpPr>
        <p:spPr>
          <a:xfrm>
            <a:off x="1246908" y="1581787"/>
            <a:ext cx="2632365" cy="2449885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Portfolio Project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E0DE9C-43A2-8C4D-B7C0-8FAA848A0EE2}"/>
              </a:ext>
            </a:extLst>
          </p:cNvPr>
          <p:cNvSpPr/>
          <p:nvPr/>
        </p:nvSpPr>
        <p:spPr>
          <a:xfrm>
            <a:off x="11236036" y="6456218"/>
            <a:ext cx="955964" cy="40178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© SMU Bootcamp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E0BC0-42E1-B14E-B15B-A5101AB1C48B}"/>
              </a:ext>
            </a:extLst>
          </p:cNvPr>
          <p:cNvSpPr txBox="1"/>
          <p:nvPr/>
        </p:nvSpPr>
        <p:spPr>
          <a:xfrm>
            <a:off x="6026730" y="1034532"/>
            <a:ext cx="277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Important Links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3E504-AC68-C440-B069-43098B646CF3}"/>
              </a:ext>
            </a:extLst>
          </p:cNvPr>
          <p:cNvSpPr/>
          <p:nvPr/>
        </p:nvSpPr>
        <p:spPr>
          <a:xfrm>
            <a:off x="8314266" y="1581788"/>
            <a:ext cx="2630822" cy="2484517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Portfolio Project 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954DFF-12C6-4544-BF83-95402E80C8E8}"/>
              </a:ext>
            </a:extLst>
          </p:cNvPr>
          <p:cNvSpPr/>
          <p:nvPr/>
        </p:nvSpPr>
        <p:spPr>
          <a:xfrm>
            <a:off x="4780587" y="1600197"/>
            <a:ext cx="2632364" cy="2466108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Portfolio Project #2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4C222-8555-5545-8C75-5EC63CC743F2}"/>
              </a:ext>
            </a:extLst>
          </p:cNvPr>
          <p:cNvSpPr/>
          <p:nvPr/>
        </p:nvSpPr>
        <p:spPr>
          <a:xfrm>
            <a:off x="1246908" y="4147248"/>
            <a:ext cx="2632365" cy="2433661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Portfolio Project #4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4966D-CCD4-4F48-80F8-25EBA01B5496}"/>
              </a:ext>
            </a:extLst>
          </p:cNvPr>
          <p:cNvSpPr/>
          <p:nvPr/>
        </p:nvSpPr>
        <p:spPr>
          <a:xfrm>
            <a:off x="4780587" y="4147248"/>
            <a:ext cx="2632365" cy="243366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Portfolio Project #5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A3EA07-60C3-204D-89FC-74649AA18D27}"/>
              </a:ext>
            </a:extLst>
          </p:cNvPr>
          <p:cNvSpPr/>
          <p:nvPr/>
        </p:nvSpPr>
        <p:spPr>
          <a:xfrm>
            <a:off x="8314266" y="4147249"/>
            <a:ext cx="2630821" cy="2433661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Portfolio Project #5</a:t>
            </a:r>
          </a:p>
        </p:txBody>
      </p:sp>
    </p:spTree>
    <p:extLst>
      <p:ext uri="{BB962C8B-B14F-4D97-AF65-F5344CB8AC3E}">
        <p14:creationId xmlns:p14="http://schemas.microsoft.com/office/powerpoint/2010/main" val="379121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BE5A945-35C7-3043-B989-822A6E5AD9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E49A-5AD8-504C-A949-48F52E136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08" y="1"/>
            <a:ext cx="9698181" cy="831270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7200" dirty="0"/>
              <a:t>Important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FAFE0-C55C-8F47-BE42-92EF0F2D4773}"/>
              </a:ext>
            </a:extLst>
          </p:cNvPr>
          <p:cNvSpPr/>
          <p:nvPr/>
        </p:nvSpPr>
        <p:spPr>
          <a:xfrm>
            <a:off x="0" y="914399"/>
            <a:ext cx="12192000" cy="568037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CFC0-7016-C74F-8D71-7D7009E689A1}"/>
              </a:ext>
            </a:extLst>
          </p:cNvPr>
          <p:cNvSpPr txBox="1"/>
          <p:nvPr/>
        </p:nvSpPr>
        <p:spPr>
          <a:xfrm>
            <a:off x="0" y="1013751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953FC-4754-E447-9DDC-CE45B6194504}"/>
              </a:ext>
            </a:extLst>
          </p:cNvPr>
          <p:cNvSpPr txBox="1"/>
          <p:nvPr/>
        </p:nvSpPr>
        <p:spPr>
          <a:xfrm>
            <a:off x="3422074" y="1013751"/>
            <a:ext cx="26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47CF3-829B-A24C-8D60-6E7E206F50A1}"/>
              </a:ext>
            </a:extLst>
          </p:cNvPr>
          <p:cNvSpPr txBox="1"/>
          <p:nvPr/>
        </p:nvSpPr>
        <p:spPr>
          <a:xfrm>
            <a:off x="8797637" y="1032160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74A15-EECE-D444-BD4B-71EB54D89C20}"/>
              </a:ext>
            </a:extLst>
          </p:cNvPr>
          <p:cNvSpPr/>
          <p:nvPr/>
        </p:nvSpPr>
        <p:spPr>
          <a:xfrm>
            <a:off x="0" y="0"/>
            <a:ext cx="623455" cy="609600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C19F9-7239-7242-8A85-CBDF37520A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11728" y="609600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E0DE9C-43A2-8C4D-B7C0-8FAA848A0EE2}"/>
              </a:ext>
            </a:extLst>
          </p:cNvPr>
          <p:cNvSpPr/>
          <p:nvPr/>
        </p:nvSpPr>
        <p:spPr>
          <a:xfrm>
            <a:off x="11236036" y="6456218"/>
            <a:ext cx="955964" cy="40178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© SMU Bootcamp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E0BC0-42E1-B14E-B15B-A5101AB1C48B}"/>
              </a:ext>
            </a:extLst>
          </p:cNvPr>
          <p:cNvSpPr txBox="1"/>
          <p:nvPr/>
        </p:nvSpPr>
        <p:spPr>
          <a:xfrm>
            <a:off x="6026730" y="1034532"/>
            <a:ext cx="277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Important Links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CEF1816-E082-3248-A371-C459975C268B}"/>
              </a:ext>
            </a:extLst>
          </p:cNvPr>
          <p:cNvSpPr txBox="1">
            <a:spLocks/>
          </p:cNvSpPr>
          <p:nvPr/>
        </p:nvSpPr>
        <p:spPr>
          <a:xfrm>
            <a:off x="1246907" y="1600197"/>
            <a:ext cx="9698181" cy="485602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en-US" sz="4000" u="sng" dirty="0"/>
              <a:t>Professional Links:</a:t>
            </a: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LinkedIn Profile </a:t>
            </a: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Gitlab</a:t>
            </a: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Other Professional Links</a:t>
            </a:r>
          </a:p>
          <a:p>
            <a:pPr>
              <a:lnSpc>
                <a:spcPct val="300000"/>
              </a:lnSpc>
            </a:pPr>
            <a:endParaRPr lang="en-US" sz="1200" dirty="0"/>
          </a:p>
          <a:p>
            <a:pPr>
              <a:lnSpc>
                <a:spcPct val="300000"/>
              </a:lnSpc>
            </a:pPr>
            <a:endParaRPr lang="en-US" sz="1200" dirty="0"/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300000"/>
              </a:lnSpc>
            </a:pPr>
            <a:endParaRPr lang="en-US" sz="12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6594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BE5A945-35C7-3043-B989-822A6E5AD9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E49A-5AD8-504C-A949-48F52E136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08" y="1"/>
            <a:ext cx="9698181" cy="831270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7200" dirty="0"/>
              <a:t>Contact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FAFE0-C55C-8F47-BE42-92EF0F2D4773}"/>
              </a:ext>
            </a:extLst>
          </p:cNvPr>
          <p:cNvSpPr/>
          <p:nvPr/>
        </p:nvSpPr>
        <p:spPr>
          <a:xfrm>
            <a:off x="0" y="914399"/>
            <a:ext cx="12192000" cy="568037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CFC0-7016-C74F-8D71-7D7009E689A1}"/>
              </a:ext>
            </a:extLst>
          </p:cNvPr>
          <p:cNvSpPr txBox="1"/>
          <p:nvPr/>
        </p:nvSpPr>
        <p:spPr>
          <a:xfrm>
            <a:off x="0" y="1013751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953FC-4754-E447-9DDC-CE45B6194504}"/>
              </a:ext>
            </a:extLst>
          </p:cNvPr>
          <p:cNvSpPr txBox="1"/>
          <p:nvPr/>
        </p:nvSpPr>
        <p:spPr>
          <a:xfrm>
            <a:off x="3422074" y="1013751"/>
            <a:ext cx="26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47CF3-829B-A24C-8D60-6E7E206F50A1}"/>
              </a:ext>
            </a:extLst>
          </p:cNvPr>
          <p:cNvSpPr txBox="1"/>
          <p:nvPr/>
        </p:nvSpPr>
        <p:spPr>
          <a:xfrm>
            <a:off x="8797637" y="1032160"/>
            <a:ext cx="31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74A15-EECE-D444-BD4B-71EB54D89C20}"/>
              </a:ext>
            </a:extLst>
          </p:cNvPr>
          <p:cNvSpPr/>
          <p:nvPr/>
        </p:nvSpPr>
        <p:spPr>
          <a:xfrm>
            <a:off x="0" y="0"/>
            <a:ext cx="623455" cy="609600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____</a:t>
            </a:r>
          </a:p>
          <a:p>
            <a:pPr algn="ctr"/>
            <a:r>
              <a:rPr lang="en-US" sz="800" dirty="0"/>
              <a:t>____</a:t>
            </a:r>
          </a:p>
          <a:p>
            <a:pPr algn="ctr"/>
            <a:r>
              <a:rPr lang="en-US" sz="800" dirty="0"/>
              <a:t>____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C19F9-7239-7242-8A85-CBDF37520A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11728" y="609600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E0DE9C-43A2-8C4D-B7C0-8FAA848A0EE2}"/>
              </a:ext>
            </a:extLst>
          </p:cNvPr>
          <p:cNvSpPr/>
          <p:nvPr/>
        </p:nvSpPr>
        <p:spPr>
          <a:xfrm>
            <a:off x="11236036" y="6456218"/>
            <a:ext cx="955964" cy="40178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© SMU Bootcamp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E0BC0-42E1-B14E-B15B-A5101AB1C48B}"/>
              </a:ext>
            </a:extLst>
          </p:cNvPr>
          <p:cNvSpPr txBox="1"/>
          <p:nvPr/>
        </p:nvSpPr>
        <p:spPr>
          <a:xfrm>
            <a:off x="6026730" y="1034532"/>
            <a:ext cx="277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Important Links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3E504-AC68-C440-B069-43098B646CF3}"/>
              </a:ext>
            </a:extLst>
          </p:cNvPr>
          <p:cNvSpPr/>
          <p:nvPr/>
        </p:nvSpPr>
        <p:spPr>
          <a:xfrm>
            <a:off x="6620933" y="1581788"/>
            <a:ext cx="4324155" cy="4874430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Biography Picture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(Static and can be expanded)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4C222-8555-5545-8C75-5EC63CC743F2}"/>
              </a:ext>
            </a:extLst>
          </p:cNvPr>
          <p:cNvSpPr/>
          <p:nvPr/>
        </p:nvSpPr>
        <p:spPr>
          <a:xfrm>
            <a:off x="1246908" y="1585342"/>
            <a:ext cx="5083077" cy="2275458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ysClr val="windowText" lastClr="000000"/>
                </a:solidFill>
              </a:rPr>
              <a:t>General Contact Information: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Current Address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Contact Information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Copy of Resume for people to download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E054E2-9DF4-FB4D-BA6D-2178489C90AE}"/>
              </a:ext>
            </a:extLst>
          </p:cNvPr>
          <p:cNvSpPr/>
          <p:nvPr/>
        </p:nvSpPr>
        <p:spPr>
          <a:xfrm>
            <a:off x="1246908" y="3963707"/>
            <a:ext cx="5083077" cy="2484460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Email Submission form that sends a formatted email to my current </a:t>
            </a:r>
            <a:r>
              <a:rPr lang="en-US" dirty="0" err="1">
                <a:solidFill>
                  <a:sysClr val="windowText" lastClr="000000"/>
                </a:solidFill>
              </a:rPr>
              <a:t>gmail</a:t>
            </a:r>
            <a:r>
              <a:rPr lang="en-US" dirty="0">
                <a:solidFill>
                  <a:sysClr val="windowText" lastClr="000000"/>
                </a:solidFill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19453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9976</TotalTime>
  <Words>214</Words>
  <Application>Microsoft Macintosh PowerPoint</Application>
  <PresentationFormat>Widescreen</PresentationFormat>
  <Paragraphs>69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2019-09-03T22:26:20Z</dcterms:created>
  <dcterms:modified xsi:type="dcterms:W3CDTF">2019-09-12T23:05:13Z</dcterms:modified>
</cp:coreProperties>
</file>