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4" d="100"/>
          <a:sy n="94" d="100"/>
        </p:scale>
        <p:origin x="117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us Montanher" userId="94881990534cd60c" providerId="LiveId" clId="{8CA6069C-3E88-46A4-9175-A5177560AAA0}"/>
    <pc:docChg chg="custSel addSld modSld">
      <pc:chgData name="Marcus Montanher" userId="94881990534cd60c" providerId="LiveId" clId="{8CA6069C-3E88-46A4-9175-A5177560AAA0}" dt="2018-10-03T00:32:20.912" v="148" actId="20577"/>
      <pc:docMkLst>
        <pc:docMk/>
      </pc:docMkLst>
      <pc:sldChg chg="modSp">
        <pc:chgData name="Marcus Montanher" userId="94881990534cd60c" providerId="LiveId" clId="{8CA6069C-3E88-46A4-9175-A5177560AAA0}" dt="2018-10-03T00:32:20.912" v="148" actId="20577"/>
        <pc:sldMkLst>
          <pc:docMk/>
          <pc:sldMk cId="3966061201" sldId="256"/>
        </pc:sldMkLst>
        <pc:spChg chg="mod">
          <ac:chgData name="Marcus Montanher" userId="94881990534cd60c" providerId="LiveId" clId="{8CA6069C-3E88-46A4-9175-A5177560AAA0}" dt="2018-10-03T00:32:20.912" v="148" actId="20577"/>
          <ac:spMkLst>
            <pc:docMk/>
            <pc:sldMk cId="3966061201" sldId="256"/>
            <ac:spMk id="2" creationId="{2B11BCA5-D7FF-41C6-B205-425259BB2F75}"/>
          </ac:spMkLst>
        </pc:spChg>
      </pc:sldChg>
      <pc:sldChg chg="modSp add">
        <pc:chgData name="Marcus Montanher" userId="94881990534cd60c" providerId="LiveId" clId="{8CA6069C-3E88-46A4-9175-A5177560AAA0}" dt="2018-10-03T00:31:25.206" v="126" actId="5793"/>
        <pc:sldMkLst>
          <pc:docMk/>
          <pc:sldMk cId="4117075505" sldId="260"/>
        </pc:sldMkLst>
        <pc:spChg chg="mod">
          <ac:chgData name="Marcus Montanher" userId="94881990534cd60c" providerId="LiveId" clId="{8CA6069C-3E88-46A4-9175-A5177560AAA0}" dt="2018-10-03T00:26:56.818" v="13" actId="20577"/>
          <ac:spMkLst>
            <pc:docMk/>
            <pc:sldMk cId="4117075505" sldId="260"/>
            <ac:spMk id="2" creationId="{6BFFB62A-0C98-4802-9248-67439C587AE5}"/>
          </ac:spMkLst>
        </pc:spChg>
        <pc:spChg chg="mod">
          <ac:chgData name="Marcus Montanher" userId="94881990534cd60c" providerId="LiveId" clId="{8CA6069C-3E88-46A4-9175-A5177560AAA0}" dt="2018-10-03T00:31:25.206" v="126" actId="5793"/>
          <ac:spMkLst>
            <pc:docMk/>
            <pc:sldMk cId="4117075505" sldId="260"/>
            <ac:spMk id="3" creationId="{F89444C4-19E1-443E-A41D-9B1B7DF217B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1BCA5-D7FF-41C6-B205-425259BB2F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Análise de variáveis externas da organização </a:t>
            </a:r>
            <a:r>
              <a:rPr lang="pt-BR" dirty="0" err="1"/>
              <a:t>xpto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6061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57E9E-8B61-492A-9EE4-E5EFFC55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externas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F641AC-5843-4551-AB2B-7478497FB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Empresas concorrentes no mesmo segmento</a:t>
            </a:r>
            <a:endParaRPr lang="pt-BR" dirty="0"/>
          </a:p>
          <a:p>
            <a:r>
              <a:rPr lang="pt-PT" dirty="0"/>
              <a:t>Avanço tecnológico</a:t>
            </a:r>
            <a:endParaRPr lang="pt-BR" dirty="0"/>
          </a:p>
          <a:p>
            <a:r>
              <a:rPr lang="pt-BR" dirty="0"/>
              <a:t>Falta de fornecimento de algum recurso para a empresa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123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8D54D-2477-4C13-8AB8-2A61EE9A0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SWot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17E3A7-C388-4763-8263-E6AF6D116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PT" sz="2000" b="1" dirty="0"/>
              <a:t>Forças (Strenghts)</a:t>
            </a:r>
            <a:endParaRPr lang="pt-BR" sz="2000" b="1" dirty="0"/>
          </a:p>
          <a:p>
            <a:r>
              <a:rPr lang="pt-PT" dirty="0"/>
              <a:t>Reputação e conhecimento da empresa no ramo de desenvolvimento de software</a:t>
            </a:r>
            <a:endParaRPr lang="pt-BR" dirty="0"/>
          </a:p>
          <a:p>
            <a:r>
              <a:rPr lang="pt-PT" dirty="0"/>
              <a:t>Constante inovação em tecnologias atuais</a:t>
            </a:r>
            <a:endParaRPr lang="pt-BR" dirty="0"/>
          </a:p>
          <a:p>
            <a:r>
              <a:rPr lang="pt-PT" dirty="0"/>
              <a:t>Boa localidade</a:t>
            </a:r>
            <a:endParaRPr lang="pt-BR" dirty="0"/>
          </a:p>
          <a:p>
            <a:r>
              <a:rPr lang="pt-PT" dirty="0"/>
              <a:t>Alta oportunidade de emprego</a:t>
            </a:r>
            <a:endParaRPr lang="pt-BR" dirty="0"/>
          </a:p>
          <a:p>
            <a:pPr marL="0" indent="0">
              <a:buNone/>
            </a:pPr>
            <a:r>
              <a:rPr lang="pt-PT" dirty="0"/>
              <a:t> </a:t>
            </a:r>
            <a:endParaRPr lang="pt-BR" dirty="0"/>
          </a:p>
          <a:p>
            <a:pPr marL="0" indent="0">
              <a:buNone/>
            </a:pPr>
            <a:r>
              <a:rPr lang="pt-PT" sz="2000" b="1" dirty="0"/>
              <a:t>Fraquezas (Weaknesses)</a:t>
            </a:r>
            <a:endParaRPr lang="pt-BR" sz="2000" b="1" dirty="0"/>
          </a:p>
          <a:p>
            <a:r>
              <a:rPr lang="pt-PT" dirty="0"/>
              <a:t>Pouca demanda de desenvolvimento de software resultante do crescimento de varias empresas do mesmo segmento.</a:t>
            </a:r>
            <a:endParaRPr lang="pt-BR" dirty="0"/>
          </a:p>
          <a:p>
            <a:r>
              <a:rPr lang="pt-PT" dirty="0"/>
              <a:t>Tempo de desenvolvimento de softwares</a:t>
            </a:r>
            <a:endParaRPr lang="pt-BR" dirty="0"/>
          </a:p>
          <a:p>
            <a:r>
              <a:rPr lang="pt-PT" dirty="0"/>
              <a:t>Pouca divulgação da empresa em mídias sociais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273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8B3F1-CDB0-40AF-9032-010A0C7F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Swot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FBDF22-1347-4F15-BC74-0B5BCDED6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PT" sz="2200" b="1" dirty="0"/>
              <a:t>Oportunidades (Oportunities)</a:t>
            </a:r>
            <a:endParaRPr lang="pt-BR" sz="2200" b="1" dirty="0"/>
          </a:p>
          <a:p>
            <a:r>
              <a:rPr lang="pt-PT" dirty="0"/>
              <a:t>Novos investimentos em tecnologia</a:t>
            </a:r>
            <a:endParaRPr lang="pt-BR" dirty="0"/>
          </a:p>
          <a:p>
            <a:r>
              <a:rPr lang="pt-PT" dirty="0"/>
              <a:t>Novos investimentos em filiais</a:t>
            </a:r>
            <a:endParaRPr lang="pt-BR" dirty="0"/>
          </a:p>
          <a:p>
            <a:r>
              <a:rPr lang="pt-PT" dirty="0"/>
              <a:t>Adesão de novas tecnologias no ramo de desenvolvimento de software</a:t>
            </a:r>
            <a:endParaRPr lang="pt-BR" dirty="0"/>
          </a:p>
          <a:p>
            <a:r>
              <a:rPr lang="pt-PT" dirty="0"/>
              <a:t>Redução de custo e tempo de desenvolvimento com a adesão de novas tecnologias</a:t>
            </a:r>
            <a:endParaRPr lang="pt-BR" dirty="0"/>
          </a:p>
          <a:p>
            <a:r>
              <a:rPr lang="pt-PT" dirty="0"/>
              <a:t>Demanda de agilidade em processos do dia a dia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PT" sz="2200" b="1" dirty="0"/>
              <a:t>Ameaças (Threats)</a:t>
            </a:r>
            <a:endParaRPr lang="pt-BR" sz="2200" b="1" dirty="0"/>
          </a:p>
          <a:p>
            <a:r>
              <a:rPr lang="pt-PT" dirty="0"/>
              <a:t>Empresas concorrentes no mesmo segmento</a:t>
            </a:r>
            <a:endParaRPr lang="pt-BR" dirty="0"/>
          </a:p>
          <a:p>
            <a:r>
              <a:rPr lang="pt-PT" dirty="0"/>
              <a:t>Avanço tecnológico</a:t>
            </a:r>
            <a:endParaRPr lang="pt-BR" dirty="0"/>
          </a:p>
          <a:p>
            <a:r>
              <a:rPr lang="pt-BR" dirty="0"/>
              <a:t>Falta de fornecimento de algum recurso para a empresa</a:t>
            </a:r>
          </a:p>
        </p:txBody>
      </p:sp>
    </p:spTree>
    <p:extLst>
      <p:ext uri="{BB962C8B-B14F-4D97-AF65-F5344CB8AC3E}">
        <p14:creationId xmlns:p14="http://schemas.microsoft.com/office/powerpoint/2010/main" val="254195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FB62A-0C98-4802-9248-67439C58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Colaboradores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9444C4-19E1-443E-A41D-9B1B7DF21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Gerente de projetos</a:t>
            </a:r>
          </a:p>
          <a:p>
            <a:r>
              <a:rPr lang="pt-BR" dirty="0"/>
              <a:t>Desenvolvedor 1</a:t>
            </a:r>
          </a:p>
          <a:p>
            <a:r>
              <a:rPr lang="pt-BR" dirty="0"/>
              <a:t>Desenvolvedor 2</a:t>
            </a:r>
          </a:p>
          <a:p>
            <a:r>
              <a:rPr lang="pt-BR" dirty="0"/>
              <a:t>Desenvolvedor 3</a:t>
            </a:r>
          </a:p>
          <a:p>
            <a:r>
              <a:rPr lang="pt-BR" dirty="0"/>
              <a:t>Desenvolvedor 4</a:t>
            </a:r>
          </a:p>
          <a:p>
            <a:r>
              <a:rPr lang="pt-BR" dirty="0" err="1"/>
              <a:t>Tester</a:t>
            </a:r>
            <a:r>
              <a:rPr lang="pt-BR" dirty="0"/>
              <a:t> 1</a:t>
            </a:r>
          </a:p>
          <a:p>
            <a:r>
              <a:rPr lang="pt-BR" dirty="0" err="1"/>
              <a:t>Tester</a:t>
            </a:r>
            <a:r>
              <a:rPr lang="pt-BR" dirty="0"/>
              <a:t> 2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7075505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14</TotalTime>
  <Words>133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Pacote</vt:lpstr>
      <vt:lpstr>Análise de variáveis externas da organização xpto</vt:lpstr>
      <vt:lpstr>Variáveis externas</vt:lpstr>
      <vt:lpstr>SWot</vt:lpstr>
      <vt:lpstr>Swot</vt:lpstr>
      <vt:lpstr>Colaboradores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variáveis externas</dc:title>
  <dc:creator>Marcus Montanher</dc:creator>
  <cp:lastModifiedBy>Marcus Montanher</cp:lastModifiedBy>
  <cp:revision>1</cp:revision>
  <dcterms:created xsi:type="dcterms:W3CDTF">2018-10-03T00:18:02Z</dcterms:created>
  <dcterms:modified xsi:type="dcterms:W3CDTF">2018-10-03T00:32:32Z</dcterms:modified>
</cp:coreProperties>
</file>