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Montanher" userId="94881990534cd60c" providerId="LiveId" clId="{5593E084-E1CF-469F-8D68-6A375EA09AD5}"/>
    <pc:docChg chg="undo custSel addSld modSld">
      <pc:chgData name="Marcus Montanher" userId="94881990534cd60c" providerId="LiveId" clId="{5593E084-E1CF-469F-8D68-6A375EA09AD5}" dt="2018-10-08T23:25:48.828" v="1216" actId="1076"/>
      <pc:docMkLst>
        <pc:docMk/>
      </pc:docMkLst>
      <pc:sldChg chg="addSp delSp modSp">
        <pc:chgData name="Marcus Montanher" userId="94881990534cd60c" providerId="LiveId" clId="{5593E084-E1CF-469F-8D68-6A375EA09AD5}" dt="2018-10-08T22:55:32.656" v="186" actId="20577"/>
        <pc:sldMkLst>
          <pc:docMk/>
          <pc:sldMk cId="3511433001" sldId="260"/>
        </pc:sldMkLst>
        <pc:spChg chg="mod">
          <ac:chgData name="Marcus Montanher" userId="94881990534cd60c" providerId="LiveId" clId="{5593E084-E1CF-469F-8D68-6A375EA09AD5}" dt="2018-10-08T22:48:20.418" v="38" actId="20577"/>
          <ac:spMkLst>
            <pc:docMk/>
            <pc:sldMk cId="3511433001" sldId="260"/>
            <ac:spMk id="2" creationId="{68C685D9-C0EA-49D2-9936-906CEE965414}"/>
          </ac:spMkLst>
        </pc:spChg>
        <pc:spChg chg="del">
          <ac:chgData name="Marcus Montanher" userId="94881990534cd60c" providerId="LiveId" clId="{5593E084-E1CF-469F-8D68-6A375EA09AD5}" dt="2018-10-08T22:48:49.711" v="39"/>
          <ac:spMkLst>
            <pc:docMk/>
            <pc:sldMk cId="3511433001" sldId="260"/>
            <ac:spMk id="3" creationId="{D2617070-ACA5-4C93-B256-538FC4C05CB5}"/>
          </ac:spMkLst>
        </pc:spChg>
        <pc:spChg chg="add del mod">
          <ac:chgData name="Marcus Montanher" userId="94881990534cd60c" providerId="LiveId" clId="{5593E084-E1CF-469F-8D68-6A375EA09AD5}" dt="2018-10-08T22:49:32.841" v="46" actId="11529"/>
          <ac:spMkLst>
            <pc:docMk/>
            <pc:sldMk cId="3511433001" sldId="260"/>
            <ac:spMk id="6" creationId="{DD9AA182-F245-402A-94D1-2128448E3B32}"/>
          </ac:spMkLst>
        </pc:spChg>
        <pc:spChg chg="add del mod">
          <ac:chgData name="Marcus Montanher" userId="94881990534cd60c" providerId="LiveId" clId="{5593E084-E1CF-469F-8D68-6A375EA09AD5}" dt="2018-10-08T22:50:38.339" v="57" actId="11529"/>
          <ac:spMkLst>
            <pc:docMk/>
            <pc:sldMk cId="3511433001" sldId="260"/>
            <ac:spMk id="7" creationId="{8AAAF731-0090-4046-A726-2C129C91D815}"/>
          </ac:spMkLst>
        </pc:spChg>
        <pc:spChg chg="add mod">
          <ac:chgData name="Marcus Montanher" userId="94881990534cd60c" providerId="LiveId" clId="{5593E084-E1CF-469F-8D68-6A375EA09AD5}" dt="2018-10-08T22:52:01.811" v="66" actId="14100"/>
          <ac:spMkLst>
            <pc:docMk/>
            <pc:sldMk cId="3511433001" sldId="260"/>
            <ac:spMk id="8" creationId="{0E6DB8E7-5185-40A1-9874-D3893796B9DA}"/>
          </ac:spMkLst>
        </pc:spChg>
        <pc:spChg chg="add mod">
          <ac:chgData name="Marcus Montanher" userId="94881990534cd60c" providerId="LiveId" clId="{5593E084-E1CF-469F-8D68-6A375EA09AD5}" dt="2018-10-08T22:52:32.371" v="74" actId="1076"/>
          <ac:spMkLst>
            <pc:docMk/>
            <pc:sldMk cId="3511433001" sldId="260"/>
            <ac:spMk id="9" creationId="{8B401EA9-E71E-4233-8DF9-3B23AD611704}"/>
          </ac:spMkLst>
        </pc:spChg>
        <pc:spChg chg="add mod">
          <ac:chgData name="Marcus Montanher" userId="94881990534cd60c" providerId="LiveId" clId="{5593E084-E1CF-469F-8D68-6A375EA09AD5}" dt="2018-10-08T22:53:29.829" v="81" actId="14100"/>
          <ac:spMkLst>
            <pc:docMk/>
            <pc:sldMk cId="3511433001" sldId="260"/>
            <ac:spMk id="10" creationId="{026D78B3-7119-4348-A213-298E1770E7A1}"/>
          </ac:spMkLst>
        </pc:spChg>
        <pc:spChg chg="add mod">
          <ac:chgData name="Marcus Montanher" userId="94881990534cd60c" providerId="LiveId" clId="{5593E084-E1CF-469F-8D68-6A375EA09AD5}" dt="2018-10-08T22:53:48.230" v="89" actId="20577"/>
          <ac:spMkLst>
            <pc:docMk/>
            <pc:sldMk cId="3511433001" sldId="260"/>
            <ac:spMk id="11" creationId="{9C29A58C-8FF8-4ED9-820A-846A8504E91B}"/>
          </ac:spMkLst>
        </pc:spChg>
        <pc:spChg chg="add mod">
          <ac:chgData name="Marcus Montanher" userId="94881990534cd60c" providerId="LiveId" clId="{5593E084-E1CF-469F-8D68-6A375EA09AD5}" dt="2018-10-08T22:55:32.656" v="186" actId="20577"/>
          <ac:spMkLst>
            <pc:docMk/>
            <pc:sldMk cId="3511433001" sldId="260"/>
            <ac:spMk id="12" creationId="{3AF5A311-2E30-4C46-8C10-AD479B71219B}"/>
          </ac:spMkLst>
        </pc:spChg>
        <pc:picChg chg="add mod">
          <ac:chgData name="Marcus Montanher" userId="94881990534cd60c" providerId="LiveId" clId="{5593E084-E1CF-469F-8D68-6A375EA09AD5}" dt="2018-10-08T22:53:36.523" v="84" actId="1076"/>
          <ac:picMkLst>
            <pc:docMk/>
            <pc:sldMk cId="3511433001" sldId="260"/>
            <ac:picMk id="5" creationId="{D8EA0E55-4222-4E73-9CCD-C41DCB31398F}"/>
          </ac:picMkLst>
        </pc:picChg>
      </pc:sldChg>
      <pc:sldChg chg="modSp add">
        <pc:chgData name="Marcus Montanher" userId="94881990534cd60c" providerId="LiveId" clId="{5593E084-E1CF-469F-8D68-6A375EA09AD5}" dt="2018-10-08T23:01:56.433" v="751" actId="20577"/>
        <pc:sldMkLst>
          <pc:docMk/>
          <pc:sldMk cId="1105465497" sldId="261"/>
        </pc:sldMkLst>
        <pc:spChg chg="mod">
          <ac:chgData name="Marcus Montanher" userId="94881990534cd60c" providerId="LiveId" clId="{5593E084-E1CF-469F-8D68-6A375EA09AD5}" dt="2018-10-08T22:56:48.937" v="217" actId="20577"/>
          <ac:spMkLst>
            <pc:docMk/>
            <pc:sldMk cId="1105465497" sldId="261"/>
            <ac:spMk id="2" creationId="{B8420CEE-BFE1-4A4F-9078-2A284675E33F}"/>
          </ac:spMkLst>
        </pc:spChg>
        <pc:spChg chg="mod">
          <ac:chgData name="Marcus Montanher" userId="94881990534cd60c" providerId="LiveId" clId="{5593E084-E1CF-469F-8D68-6A375EA09AD5}" dt="2018-10-08T23:01:56.433" v="751" actId="20577"/>
          <ac:spMkLst>
            <pc:docMk/>
            <pc:sldMk cId="1105465497" sldId="261"/>
            <ac:spMk id="3" creationId="{A1C29A54-8495-48AD-8D7B-B1455230D6C2}"/>
          </ac:spMkLst>
        </pc:spChg>
      </pc:sldChg>
      <pc:sldChg chg="addSp delSp modSp add">
        <pc:chgData name="Marcus Montanher" userId="94881990534cd60c" providerId="LiveId" clId="{5593E084-E1CF-469F-8D68-6A375EA09AD5}" dt="2018-10-08T23:12:52.019" v="769" actId="1076"/>
        <pc:sldMkLst>
          <pc:docMk/>
          <pc:sldMk cId="3843457150" sldId="262"/>
        </pc:sldMkLst>
        <pc:spChg chg="mod">
          <ac:chgData name="Marcus Montanher" userId="94881990534cd60c" providerId="LiveId" clId="{5593E084-E1CF-469F-8D68-6A375EA09AD5}" dt="2018-10-08T23:02:09.182" v="765" actId="20577"/>
          <ac:spMkLst>
            <pc:docMk/>
            <pc:sldMk cId="3843457150" sldId="262"/>
            <ac:spMk id="2" creationId="{2383DEC0-6CE3-405C-99E3-30C90BE48BCF}"/>
          </ac:spMkLst>
        </pc:spChg>
        <pc:spChg chg="del">
          <ac:chgData name="Marcus Montanher" userId="94881990534cd60c" providerId="LiveId" clId="{5593E084-E1CF-469F-8D68-6A375EA09AD5}" dt="2018-10-08T23:12:40.876" v="766" actId="478"/>
          <ac:spMkLst>
            <pc:docMk/>
            <pc:sldMk cId="3843457150" sldId="262"/>
            <ac:spMk id="3" creationId="{A2D0EA40-24BD-4D49-8C3D-382F7FAD2BF4}"/>
          </ac:spMkLst>
        </pc:spChg>
        <pc:picChg chg="add mod">
          <ac:chgData name="Marcus Montanher" userId="94881990534cd60c" providerId="LiveId" clId="{5593E084-E1CF-469F-8D68-6A375EA09AD5}" dt="2018-10-08T23:12:52.019" v="769" actId="1076"/>
          <ac:picMkLst>
            <pc:docMk/>
            <pc:sldMk cId="3843457150" sldId="262"/>
            <ac:picMk id="5" creationId="{0A446093-D0C6-439E-9E4B-075E6261F4F7}"/>
          </ac:picMkLst>
        </pc:picChg>
      </pc:sldChg>
      <pc:sldChg chg="modSp add">
        <pc:chgData name="Marcus Montanher" userId="94881990534cd60c" providerId="LiveId" clId="{5593E084-E1CF-469F-8D68-6A375EA09AD5}" dt="2018-10-08T23:14:08.312" v="904" actId="20577"/>
        <pc:sldMkLst>
          <pc:docMk/>
          <pc:sldMk cId="3611984312" sldId="263"/>
        </pc:sldMkLst>
        <pc:spChg chg="mod">
          <ac:chgData name="Marcus Montanher" userId="94881990534cd60c" providerId="LiveId" clId="{5593E084-E1CF-469F-8D68-6A375EA09AD5}" dt="2018-10-08T23:13:14.468" v="784" actId="20577"/>
          <ac:spMkLst>
            <pc:docMk/>
            <pc:sldMk cId="3611984312" sldId="263"/>
            <ac:spMk id="2" creationId="{EFB6BFF7-B5D3-469F-8F14-50AB43F32BF7}"/>
          </ac:spMkLst>
        </pc:spChg>
        <pc:spChg chg="mod">
          <ac:chgData name="Marcus Montanher" userId="94881990534cd60c" providerId="LiveId" clId="{5593E084-E1CF-469F-8D68-6A375EA09AD5}" dt="2018-10-08T23:14:08.312" v="904" actId="20577"/>
          <ac:spMkLst>
            <pc:docMk/>
            <pc:sldMk cId="3611984312" sldId="263"/>
            <ac:spMk id="3" creationId="{128C5A56-9FEB-4434-8088-CC54608EF24C}"/>
          </ac:spMkLst>
        </pc:spChg>
      </pc:sldChg>
      <pc:sldChg chg="addSp delSp modSp add">
        <pc:chgData name="Marcus Montanher" userId="94881990534cd60c" providerId="LiveId" clId="{5593E084-E1CF-469F-8D68-6A375EA09AD5}" dt="2018-10-08T23:25:48.828" v="1216" actId="1076"/>
        <pc:sldMkLst>
          <pc:docMk/>
          <pc:sldMk cId="83872930" sldId="264"/>
        </pc:sldMkLst>
        <pc:spChg chg="mod">
          <ac:chgData name="Marcus Montanher" userId="94881990534cd60c" providerId="LiveId" clId="{5593E084-E1CF-469F-8D68-6A375EA09AD5}" dt="2018-10-08T23:15:47.375" v="1002" actId="20577"/>
          <ac:spMkLst>
            <pc:docMk/>
            <pc:sldMk cId="83872930" sldId="264"/>
            <ac:spMk id="2" creationId="{D2BFBA16-8375-489B-A312-C4C127976448}"/>
          </ac:spMkLst>
        </pc:spChg>
        <pc:spChg chg="del">
          <ac:chgData name="Marcus Montanher" userId="94881990534cd60c" providerId="LiveId" clId="{5593E084-E1CF-469F-8D68-6A375EA09AD5}" dt="2018-10-08T23:15:53.774" v="1003" actId="478"/>
          <ac:spMkLst>
            <pc:docMk/>
            <pc:sldMk cId="83872930" sldId="264"/>
            <ac:spMk id="3" creationId="{A2F4BCF4-278E-444B-984A-43EDF39372B4}"/>
          </ac:spMkLst>
        </pc:spChg>
        <pc:spChg chg="add mod">
          <ac:chgData name="Marcus Montanher" userId="94881990534cd60c" providerId="LiveId" clId="{5593E084-E1CF-469F-8D68-6A375EA09AD5}" dt="2018-10-08T23:25:48.828" v="1216" actId="1076"/>
          <ac:spMkLst>
            <pc:docMk/>
            <pc:sldMk cId="83872930" sldId="264"/>
            <ac:spMk id="6" creationId="{9D7EEF59-3A2F-41F4-9D55-502B38BCE483}"/>
          </ac:spMkLst>
        </pc:spChg>
        <pc:graphicFrameChg chg="add del mod">
          <ac:chgData name="Marcus Montanher" userId="94881990534cd60c" providerId="LiveId" clId="{5593E084-E1CF-469F-8D68-6A375EA09AD5}" dt="2018-10-08T23:17:45.730" v="1008" actId="478"/>
          <ac:graphicFrameMkLst>
            <pc:docMk/>
            <pc:sldMk cId="83872930" sldId="264"/>
            <ac:graphicFrameMk id="4" creationId="{95F76D38-DEF6-406E-947B-943DE06DAA2B}"/>
          </ac:graphicFrameMkLst>
        </pc:graphicFrameChg>
        <pc:graphicFrameChg chg="add mod modGraphic">
          <ac:chgData name="Marcus Montanher" userId="94881990534cd60c" providerId="LiveId" clId="{5593E084-E1CF-469F-8D68-6A375EA09AD5}" dt="2018-10-08T23:25:40.102" v="1215" actId="2165"/>
          <ac:graphicFrameMkLst>
            <pc:docMk/>
            <pc:sldMk cId="83872930" sldId="264"/>
            <ac:graphicFrameMk id="5" creationId="{0BC1B1A2-CFFF-4EDE-9B41-D6F3904A43A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EEFC-8EF4-4955-BA8C-3A28F437F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Melhoria do processo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E13073-51AA-45B8-A2DA-807E22A1B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13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2D31-859E-4282-BABF-C2F79DE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atual do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D34B0-4AEF-4C49-9004-C807A6C2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Durante o processo de levantamento de requisitos foi percebido que muitas vezes não se era extraído o máximo de informações do cliente resultando em requisitos inconsistentes.</a:t>
            </a:r>
          </a:p>
        </p:txBody>
      </p:sp>
    </p:spTree>
    <p:extLst>
      <p:ext uri="{BB962C8B-B14F-4D97-AF65-F5344CB8AC3E}">
        <p14:creationId xmlns:p14="http://schemas.microsoft.com/office/powerpoint/2010/main" val="30895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05150-48BD-4117-8719-49873C5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deverá ser melhorado?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B08C5-C7CB-4E36-8CBB-C0B8E40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Deverá ser melhorado a fase de análise e levantamento de requisitos de projetos.</a:t>
            </a:r>
          </a:p>
        </p:txBody>
      </p:sp>
    </p:spTree>
    <p:extLst>
      <p:ext uri="{BB962C8B-B14F-4D97-AF65-F5344CB8AC3E}">
        <p14:creationId xmlns:p14="http://schemas.microsoft.com/office/powerpoint/2010/main" val="280622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A9FA0-814E-4632-884C-91FB9AFA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externas implicantes na melhoria: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CBDCA9-3F09-44EB-828B-D5B3EC83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Ausência do cliente em reuniões</a:t>
            </a:r>
          </a:p>
          <a:p>
            <a:r>
              <a:rPr lang="pt-BR" dirty="0"/>
              <a:t>Falta de clareza no questionário para levantamento de requisitos</a:t>
            </a:r>
          </a:p>
          <a:p>
            <a:r>
              <a:rPr lang="pt-BR" dirty="0"/>
              <a:t>Necessidades do cliente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85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685D9-C0EA-49D2-9936-906CEE96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 do processo a ser melhorada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8EA0E55-4222-4E73-9CCD-C41DCB313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73" y="2963349"/>
            <a:ext cx="6312551" cy="2929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0E6DB8E7-5185-40A1-9874-D3893796B9DA}"/>
              </a:ext>
            </a:extLst>
          </p:cNvPr>
          <p:cNvSpPr/>
          <p:nvPr/>
        </p:nvSpPr>
        <p:spPr>
          <a:xfrm>
            <a:off x="947956" y="4664280"/>
            <a:ext cx="1342237" cy="1229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B401EA9-E71E-4233-8DF9-3B23AD611704}"/>
              </a:ext>
            </a:extLst>
          </p:cNvPr>
          <p:cNvSpPr/>
          <p:nvPr/>
        </p:nvSpPr>
        <p:spPr>
          <a:xfrm>
            <a:off x="1788253" y="3103030"/>
            <a:ext cx="1206617" cy="11562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6D78B3-7119-4348-A213-298E1770E7A1}"/>
              </a:ext>
            </a:extLst>
          </p:cNvPr>
          <p:cNvSpPr txBox="1"/>
          <p:nvPr/>
        </p:nvSpPr>
        <p:spPr>
          <a:xfrm>
            <a:off x="2193430" y="3059668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29A58C-8FF8-4ED9-820A-846A8504E91B}"/>
              </a:ext>
            </a:extLst>
          </p:cNvPr>
          <p:cNvSpPr txBox="1"/>
          <p:nvPr/>
        </p:nvSpPr>
        <p:spPr>
          <a:xfrm>
            <a:off x="1169972" y="5523976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F5A311-2E30-4C46-8C10-AD479B71219B}"/>
              </a:ext>
            </a:extLst>
          </p:cNvPr>
          <p:cNvSpPr txBox="1"/>
          <p:nvPr/>
        </p:nvSpPr>
        <p:spPr>
          <a:xfrm>
            <a:off x="7252270" y="3059668"/>
            <a:ext cx="399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*1 – </a:t>
            </a:r>
            <a:r>
              <a:rPr lang="pt-BR" dirty="0"/>
              <a:t>Realizar uma reunião para expressar as reais necessidades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*2 – </a:t>
            </a:r>
            <a:r>
              <a:rPr lang="pt-BR" dirty="0"/>
              <a:t>Coleta de requisitos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0CEE-BFE1-4A4F-9078-2A284675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processo será melhorado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29A54-8495-48AD-8D7B-B145523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Será apresentado ao cliente um questionário melhorado, disponibilizando um prazo maior para responder. Levando em consideração que antes os clientes respondiam um questionário durante a reunião, porém notamos que este questionário não era muito eficaz.</a:t>
            </a:r>
          </a:p>
          <a:p>
            <a:r>
              <a:rPr lang="pt-BR" dirty="0"/>
              <a:t>Para isso será apresentado um novo diagrama BPMN incluindo a melhoria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11054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DEC0-6CE3-405C-99E3-30C90BE4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err="1"/>
              <a:t>bpmn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446093-D0C6-439E-9E4B-075E6261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9" y="2538811"/>
            <a:ext cx="9767582" cy="39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BFF7-B5D3-469F-8F14-50AB43F3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err="1"/>
              <a:t>bpmn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C5A56-9FEB-4434-8088-CC54608E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da fase de coleta dos requisitos será implementado um subprocesso de apresentação de questionário ao cliente.</a:t>
            </a:r>
          </a:p>
        </p:txBody>
      </p:sp>
    </p:spTree>
    <p:extLst>
      <p:ext uri="{BB962C8B-B14F-4D97-AF65-F5344CB8AC3E}">
        <p14:creationId xmlns:p14="http://schemas.microsoft.com/office/powerpoint/2010/main" val="361198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FBA16-8375-489B-A312-C4C1279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para implantação do novo processo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BC1B1A2-CFFF-4EDE-9B41-D6F3904A4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63113"/>
              </p:ext>
            </p:extLst>
          </p:nvPr>
        </p:nvGraphicFramePr>
        <p:xfrm>
          <a:off x="2031999" y="2716246"/>
          <a:ext cx="81280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8742">
                  <a:extLst>
                    <a:ext uri="{9D8B030D-6E8A-4147-A177-3AD203B41FA5}">
                      <a16:colId xmlns:a16="http://schemas.microsoft.com/office/drawing/2014/main" val="1046189263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2498596288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3913655784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188683263"/>
                    </a:ext>
                  </a:extLst>
                </a:gridCol>
                <a:gridCol w="1024390">
                  <a:extLst>
                    <a:ext uri="{9D8B030D-6E8A-4147-A177-3AD203B41FA5}">
                      <a16:colId xmlns:a16="http://schemas.microsoft.com/office/drawing/2014/main" val="125359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Tarefas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Fev</a:t>
                      </a:r>
                      <a:r>
                        <a:rPr lang="pt-BR" dirty="0"/>
                        <a:t>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Abr</a:t>
                      </a:r>
                      <a:r>
                        <a:rPr lang="pt-BR" dirty="0"/>
                        <a:t>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8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Treinamento da 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3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Riscos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9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Finalização da implantação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199510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D7EEF59-3A2F-41F4-9D55-502B38BCE483}"/>
              </a:ext>
            </a:extLst>
          </p:cNvPr>
          <p:cNvSpPr txBox="1"/>
          <p:nvPr/>
        </p:nvSpPr>
        <p:spPr>
          <a:xfrm>
            <a:off x="2031999" y="4555948"/>
            <a:ext cx="812800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Os riscos previstos incluem: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Ausência do cliente em reuniões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Falta de clareza no questionário para levantamento de 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Necessidades do cliente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7293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50</TotalTime>
  <Words>236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Pacote</vt:lpstr>
      <vt:lpstr>Melhoria do processo</vt:lpstr>
      <vt:lpstr>Problema atual do processo</vt:lpstr>
      <vt:lpstr>O que deverá ser melhorado?</vt:lpstr>
      <vt:lpstr>Variáveis externas implicantes na melhoria:</vt:lpstr>
      <vt:lpstr>Parte do processo a ser melhorada</vt:lpstr>
      <vt:lpstr>Como o processo será melhorado</vt:lpstr>
      <vt:lpstr>Diagrama bpmn</vt:lpstr>
      <vt:lpstr>Diagrama bpmn</vt:lpstr>
      <vt:lpstr>Cronograma para implantação do novo processo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do processo</dc:title>
  <dc:creator>Marcus Montanher</dc:creator>
  <cp:lastModifiedBy>Marcus Montanher</cp:lastModifiedBy>
  <cp:revision>4</cp:revision>
  <dcterms:created xsi:type="dcterms:W3CDTF">2018-10-08T22:35:37Z</dcterms:created>
  <dcterms:modified xsi:type="dcterms:W3CDTF">2018-10-08T23:25:54Z</dcterms:modified>
</cp:coreProperties>
</file>