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8" r:id="rId4"/>
    <p:sldId id="262" r:id="rId5"/>
    <p:sldId id="279" r:id="rId6"/>
    <p:sldId id="261" r:id="rId7"/>
    <p:sldId id="264" r:id="rId8"/>
    <p:sldId id="263" r:id="rId9"/>
    <p:sldId id="259" r:id="rId10"/>
    <p:sldId id="257" r:id="rId11"/>
    <p:sldId id="258" r:id="rId12"/>
    <p:sldId id="280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5D8-DE1E-43F9-A572-BA76593623D0}" type="datetimeFigureOut">
              <a:rPr lang="en-SG" smtClean="0"/>
              <a:t>13/5/2016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822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5D8-DE1E-43F9-A572-BA76593623D0}" type="datetimeFigureOut">
              <a:rPr lang="en-SG" smtClean="0"/>
              <a:t>13/5/2016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234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5D8-DE1E-43F9-A572-BA76593623D0}" type="datetimeFigureOut">
              <a:rPr lang="en-SG" smtClean="0"/>
              <a:t>13/5/2016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64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5D8-DE1E-43F9-A572-BA76593623D0}" type="datetimeFigureOut">
              <a:rPr lang="en-SG" smtClean="0"/>
              <a:t>13/5/2016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184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5D8-DE1E-43F9-A572-BA76593623D0}" type="datetimeFigureOut">
              <a:rPr lang="en-SG" smtClean="0"/>
              <a:t>13/5/2016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510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5D8-DE1E-43F9-A572-BA76593623D0}" type="datetimeFigureOut">
              <a:rPr lang="en-SG" smtClean="0"/>
              <a:t>13/5/2016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205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5D8-DE1E-43F9-A572-BA76593623D0}" type="datetimeFigureOut">
              <a:rPr lang="en-SG" smtClean="0"/>
              <a:t>13/5/2016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197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5D8-DE1E-43F9-A572-BA76593623D0}" type="datetimeFigureOut">
              <a:rPr lang="en-SG" smtClean="0"/>
              <a:t>13/5/2016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673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5D8-DE1E-43F9-A572-BA76593623D0}" type="datetimeFigureOut">
              <a:rPr lang="en-SG" smtClean="0"/>
              <a:t>13/5/2016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735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5D8-DE1E-43F9-A572-BA76593623D0}" type="datetimeFigureOut">
              <a:rPr lang="en-SG" smtClean="0"/>
              <a:t>13/5/2016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02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85D8-DE1E-43F9-A572-BA76593623D0}" type="datetimeFigureOut">
              <a:rPr lang="en-SG" smtClean="0"/>
              <a:t>13/5/2016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651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85D8-DE1E-43F9-A572-BA76593623D0}" type="datetimeFigureOut">
              <a:rPr lang="en-SG" smtClean="0"/>
              <a:t>13/5/2016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C2808-6633-41B5-914B-6EA0B38E89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701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age.freepik.com/free-vector/blue-technology-background_1035-16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20072" y="4941168"/>
            <a:ext cx="3168352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481228"/>
            <a:ext cx="5514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67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00"/>
            <a:ext cx="91455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5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0125" y="222250"/>
            <a:ext cx="11145838" cy="641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1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95375"/>
            <a:ext cx="9144000" cy="4379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37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352425"/>
            <a:ext cx="371475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677" y="-30654"/>
            <a:ext cx="16192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086" y="873905"/>
            <a:ext cx="30003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-116379"/>
            <a:ext cx="44481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49" y="3140855"/>
            <a:ext cx="44481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20" y="3426474"/>
            <a:ext cx="44481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254899"/>
            <a:ext cx="11620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333" y="2708920"/>
            <a:ext cx="1235938" cy="123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916" y="4930695"/>
            <a:ext cx="1889736" cy="192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0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88" y="2220619"/>
            <a:ext cx="1726636" cy="1477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67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10019"/>
            <a:ext cx="44481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46" y="3645024"/>
            <a:ext cx="283845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59" y="2502024"/>
            <a:ext cx="35052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618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210502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6632"/>
            <a:ext cx="21336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78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7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38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38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3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http://www.pptbackgrounds.org/uploads/sweet-white-blue-swirl-powerpoint-backgrou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73" y="-14277"/>
            <a:ext cx="9155674" cy="686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7" y="-95739"/>
            <a:ext cx="6948264" cy="694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8465">
            <a:off x="3712482" y="2764487"/>
            <a:ext cx="39147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7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38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3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38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38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38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ttp://thefrugalcomputerguy.com/images/ipe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7" y="1960"/>
            <a:ext cx="9203463" cy="68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3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-171401"/>
            <a:ext cx="4285828" cy="7163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-171400"/>
            <a:ext cx="4125951" cy="720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23728" y="1226001"/>
            <a:ext cx="3240360" cy="45720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chemeClr val="bg1">
                    <a:lumMod val="65000"/>
                  </a:schemeClr>
                </a:solidFill>
              </a:rPr>
              <a:t>Name</a:t>
            </a:r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23728" y="1891680"/>
            <a:ext cx="3240360" cy="45720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chemeClr val="bg1">
                    <a:lumMod val="65000"/>
                  </a:schemeClr>
                </a:solidFill>
              </a:rPr>
              <a:t>Email</a:t>
            </a:r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23550" y="4869160"/>
            <a:ext cx="3240538" cy="471737"/>
            <a:chOff x="2123550" y="4869160"/>
            <a:chExt cx="3240538" cy="471737"/>
          </a:xfrm>
        </p:grpSpPr>
        <p:sp>
          <p:nvSpPr>
            <p:cNvPr id="8" name="Rectangle 7"/>
            <p:cNvSpPr/>
            <p:nvPr/>
          </p:nvSpPr>
          <p:spPr>
            <a:xfrm>
              <a:off x="2123550" y="4869160"/>
              <a:ext cx="3240360" cy="4572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dirty="0" smtClean="0">
                  <a:solidFill>
                    <a:schemeClr val="bg1">
                      <a:lumMod val="65000"/>
                    </a:schemeClr>
                  </a:solidFill>
                </a:rPr>
                <a:t>---Select occupation ---</a:t>
              </a:r>
              <a:endParaRPr lang="en-SG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175" name="Picture 7" descr="http://cdn.mysitemyway.com/etc-mysitemyway/icons/legacy-previews/icons/matte-grey-square-icons-media/119425-matte-grey-square-icon-media-media2-arrow-dow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351" y="4869160"/>
              <a:ext cx="471737" cy="47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5694993" y="4869160"/>
            <a:ext cx="3240716" cy="1332092"/>
            <a:chOff x="5724128" y="788188"/>
            <a:chExt cx="3240716" cy="1332092"/>
          </a:xfrm>
        </p:grpSpPr>
        <p:grpSp>
          <p:nvGrpSpPr>
            <p:cNvPr id="11" name="Group 10"/>
            <p:cNvGrpSpPr/>
            <p:nvPr/>
          </p:nvGrpSpPr>
          <p:grpSpPr>
            <a:xfrm>
              <a:off x="5724306" y="788188"/>
              <a:ext cx="3240538" cy="471737"/>
              <a:chOff x="2123550" y="4869160"/>
              <a:chExt cx="3240538" cy="47173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123550" y="4869160"/>
                <a:ext cx="3240360" cy="4572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SG" dirty="0" smtClean="0">
                    <a:solidFill>
                      <a:schemeClr val="bg1">
                        <a:lumMod val="65000"/>
                      </a:schemeClr>
                    </a:solidFill>
                  </a:rPr>
                  <a:t>---Select occupation ---</a:t>
                </a:r>
                <a:endParaRPr lang="en-SG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13" name="Picture 7" descr="http://cdn.mysitemyway.com/etc-mysitemyway/icons/legacy-previews/icons/matte-grey-square-icons-media/119425-matte-grey-square-icon-media-media2-arrow-dow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2351" y="4869160"/>
                <a:ext cx="471737" cy="471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Rectangle 3"/>
            <p:cNvSpPr/>
            <p:nvPr/>
          </p:nvSpPr>
          <p:spPr>
            <a:xfrm>
              <a:off x="5724128" y="1253345"/>
              <a:ext cx="3240538" cy="8669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---Select occupation ---</a:t>
              </a:r>
              <a:endParaRPr lang="en-SG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SG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Educator</a:t>
              </a:r>
            </a:p>
            <a:p>
              <a:r>
                <a:rPr lang="en-SG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Student</a:t>
              </a:r>
              <a:endParaRPr lang="en-S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213819" y="5744052"/>
            <a:ext cx="9144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Sign up</a:t>
            </a:r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2123728" y="2708920"/>
            <a:ext cx="3240360" cy="45720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23550" y="3390015"/>
            <a:ext cx="3240360" cy="45720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40674" y="4149080"/>
            <a:ext cx="3240360" cy="45720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chemeClr val="bg1">
                    <a:lumMod val="65000"/>
                  </a:schemeClr>
                </a:solidFill>
              </a:rPr>
              <a:t>Confirm password</a:t>
            </a:r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71600" y="908720"/>
            <a:ext cx="1800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53938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Insert app name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6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8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365psd.com/images/previews/f98/computer-technology-background-vector-free-317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" y="6035"/>
            <a:ext cx="9143466" cy="687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5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5077"/>
            <a:ext cx="9144000" cy="526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17953" cy="162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9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1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6393"/>
            <a:ext cx="7020272" cy="6876256"/>
            <a:chOff x="0" y="-6393"/>
            <a:chExt cx="7020272" cy="6876256"/>
          </a:xfrm>
        </p:grpSpPr>
        <p:pic>
          <p:nvPicPr>
            <p:cNvPr id="3074" name="Picture 2" descr="https://image.freepik.com/free-vector/blue-technology-background_1035-169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6393"/>
              <a:ext cx="6876256" cy="6876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4139952" y="3933056"/>
              <a:ext cx="2880320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AutoShape 6" descr="Vermin Vibes 2 Black sample te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8" descr="Vermin Vibes 2 Black sample tex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" name="AutoShape 10" descr="Vermin Vibes 2 Black sample tex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89040"/>
            <a:ext cx="41719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4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25</Words>
  <Application>Microsoft Office PowerPoint</Application>
  <PresentationFormat>On-screen Show (4:3)</PresentationFormat>
  <Paragraphs>12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Ng</dc:creator>
  <cp:lastModifiedBy>Marcus Ng</cp:lastModifiedBy>
  <cp:revision>21</cp:revision>
  <dcterms:created xsi:type="dcterms:W3CDTF">2016-05-13T06:03:05Z</dcterms:created>
  <dcterms:modified xsi:type="dcterms:W3CDTF">2016-05-13T10:26:39Z</dcterms:modified>
</cp:coreProperties>
</file>