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8" r:id="rId4"/>
    <p:sldId id="262" r:id="rId5"/>
    <p:sldId id="279" r:id="rId6"/>
    <p:sldId id="261" r:id="rId7"/>
    <p:sldId id="264" r:id="rId8"/>
    <p:sldId id="281" r:id="rId9"/>
    <p:sldId id="263" r:id="rId10"/>
    <p:sldId id="259" r:id="rId11"/>
    <p:sldId id="257" r:id="rId12"/>
    <p:sldId id="258" r:id="rId13"/>
    <p:sldId id="280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64B"/>
    <a:srgbClr val="228E79"/>
    <a:srgbClr val="D8C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16/5/2016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822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16/5/2016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234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16/5/2016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4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16/5/2016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184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16/5/2016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510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16/5/2016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05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16/5/2016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97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16/5/2016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673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16/5/2016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735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16/5/2016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02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16/5/2016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651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85D8-DE1E-43F9-A572-BA76593623D0}" type="datetimeFigureOut">
              <a:rPr lang="en-SG" smtClean="0"/>
              <a:t>16/5/2016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701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hyperlink" Target="http://tylerfinck.1001fonts.com/" TargetMode="External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ackrockdigital.github.io/startbootstrap-sb-admin-2/pages/index.html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://blackrockdigital.github.io/startbootstrap-sb-admi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.freepik.com/free-vector/blue-technology-background_1035-16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20072" y="4941168"/>
            <a:ext cx="316835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481228"/>
            <a:ext cx="551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6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6393"/>
            <a:ext cx="7020272" cy="6876256"/>
            <a:chOff x="0" y="-6393"/>
            <a:chExt cx="7020272" cy="6876256"/>
          </a:xfrm>
        </p:grpSpPr>
        <p:pic>
          <p:nvPicPr>
            <p:cNvPr id="3074" name="Picture 2" descr="https://image.freepik.com/free-vector/blue-technology-background_1035-169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6393"/>
              <a:ext cx="6876256" cy="6876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139952" y="3933056"/>
              <a:ext cx="2880320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AutoShape 6" descr="Vermin Vibes 2 Black sample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8" descr="Vermin Vibes 2 Black sample tex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10" descr="Vermin Vibes 2 Black sample tex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89040"/>
            <a:ext cx="4171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4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0"/>
            <a:ext cx="91455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5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0125" y="222250"/>
            <a:ext cx="11145838" cy="641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1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95375"/>
            <a:ext cx="9144000" cy="437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37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52425"/>
            <a:ext cx="371475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677" y="-30654"/>
            <a:ext cx="16192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86" y="873905"/>
            <a:ext cx="30003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-116379"/>
            <a:ext cx="4448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49" y="3140855"/>
            <a:ext cx="4448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20" y="3426474"/>
            <a:ext cx="4448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54899"/>
            <a:ext cx="11620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333" y="2708920"/>
            <a:ext cx="1235938" cy="123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16" y="4930695"/>
            <a:ext cx="1889736" cy="192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88" y="2220619"/>
            <a:ext cx="1726636" cy="147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6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10019"/>
            <a:ext cx="4448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46" y="3645024"/>
            <a:ext cx="28384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59" y="2502024"/>
            <a:ext cx="35052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6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210502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6632"/>
            <a:ext cx="21336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7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elephanthousemedia.com/images/chalkboard-background----background-labs-qis2map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80202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3802023" cy="237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8640"/>
            <a:ext cx="28098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401" y="2780928"/>
            <a:ext cx="3819037" cy="237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http://www.pptbackgrounds.org/uploads/sweet-white-blue-swirl-powerpoint-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3" y="-14277"/>
            <a:ext cx="9155674" cy="686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-95739"/>
            <a:ext cx="6948264" cy="694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8465">
            <a:off x="3712482" y="2764487"/>
            <a:ext cx="39147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7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-171401"/>
            <a:ext cx="4285828" cy="716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171400"/>
            <a:ext cx="4125951" cy="720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23728" y="1226001"/>
            <a:ext cx="3240360" cy="4572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bg1">
                    <a:lumMod val="65000"/>
                  </a:schemeClr>
                </a:solidFill>
              </a:rPr>
              <a:t>Name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3728" y="1891680"/>
            <a:ext cx="3240360" cy="4572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bg1">
                    <a:lumMod val="65000"/>
                  </a:schemeClr>
                </a:solidFill>
              </a:rPr>
              <a:t>Email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23550" y="4869160"/>
            <a:ext cx="3240538" cy="471737"/>
            <a:chOff x="2123550" y="4869160"/>
            <a:chExt cx="3240538" cy="471737"/>
          </a:xfrm>
        </p:grpSpPr>
        <p:sp>
          <p:nvSpPr>
            <p:cNvPr id="8" name="Rectangle 7"/>
            <p:cNvSpPr/>
            <p:nvPr/>
          </p:nvSpPr>
          <p:spPr>
            <a:xfrm>
              <a:off x="2123550" y="4869160"/>
              <a:ext cx="3240360" cy="4572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dirty="0" smtClean="0">
                  <a:solidFill>
                    <a:schemeClr val="bg1">
                      <a:lumMod val="65000"/>
                    </a:schemeClr>
                  </a:solidFill>
                </a:rPr>
                <a:t>---Select occupation ---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175" name="Picture 7" descr="http://cdn.mysitemyway.com/etc-mysitemyway/icons/legacy-previews/icons/matte-grey-square-icons-media/119425-matte-grey-square-icon-media-media2-arrow-dow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351" y="4869160"/>
              <a:ext cx="471737" cy="47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5694993" y="4869160"/>
            <a:ext cx="3240716" cy="1332092"/>
            <a:chOff x="5724128" y="788188"/>
            <a:chExt cx="3240716" cy="1332092"/>
          </a:xfrm>
        </p:grpSpPr>
        <p:grpSp>
          <p:nvGrpSpPr>
            <p:cNvPr id="11" name="Group 10"/>
            <p:cNvGrpSpPr/>
            <p:nvPr/>
          </p:nvGrpSpPr>
          <p:grpSpPr>
            <a:xfrm>
              <a:off x="5724306" y="788188"/>
              <a:ext cx="3240538" cy="471737"/>
              <a:chOff x="2123550" y="4869160"/>
              <a:chExt cx="3240538" cy="47173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23550" y="4869160"/>
                <a:ext cx="3240360" cy="457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SG" dirty="0" smtClean="0">
                    <a:solidFill>
                      <a:schemeClr val="bg1">
                        <a:lumMod val="65000"/>
                      </a:schemeClr>
                    </a:solidFill>
                  </a:rPr>
                  <a:t>---Select occupation ---</a:t>
                </a:r>
                <a:endParaRPr lang="en-SG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13" name="Picture 7" descr="http://cdn.mysitemyway.com/etc-mysitemyway/icons/legacy-previews/icons/matte-grey-square-icons-media/119425-matte-grey-square-icon-media-media2-arrow-dow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2351" y="4869160"/>
                <a:ext cx="471737" cy="471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5724128" y="1253345"/>
              <a:ext cx="3240538" cy="8669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---Select occupation ---</a:t>
              </a:r>
            </a:p>
            <a:p>
              <a:r>
                <a:rPr lang="en-S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Educator</a:t>
              </a:r>
            </a:p>
            <a:p>
              <a:r>
                <a:rPr lang="en-S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</a:t>
              </a:r>
              <a:endParaRPr lang="en-S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213819" y="5744052"/>
            <a:ext cx="9144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Sign up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2123728" y="2708920"/>
            <a:ext cx="3240360" cy="4572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23550" y="3390015"/>
            <a:ext cx="3240360" cy="4572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40674" y="4149080"/>
            <a:ext cx="3240360" cy="4572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bg1">
                    <a:lumMod val="65000"/>
                  </a:schemeClr>
                </a:solidFill>
              </a:rPr>
              <a:t>Confirm password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71600" y="908720"/>
            <a:ext cx="1800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53938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Insert app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6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8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365psd.com/images/previews/f98/computer-technology-background-vector-free-317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" y="6035"/>
            <a:ext cx="9143466" cy="68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5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5" r="10398" b="45746"/>
          <a:stretch/>
        </p:blipFill>
        <p:spPr bwMode="auto">
          <a:xfrm rot="10800000">
            <a:off x="318654" y="1738020"/>
            <a:ext cx="8409710" cy="4632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7"/>
          <a:stretch/>
        </p:blipFill>
        <p:spPr bwMode="auto">
          <a:xfrm>
            <a:off x="1085581" y="1738020"/>
            <a:ext cx="7001072" cy="337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600200"/>
            <a:ext cx="914558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17953" cy="162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91084" y="0"/>
            <a:ext cx="1955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Click </a:t>
            </a:r>
            <a:r>
              <a:rPr lang="en-SG" sz="1200" dirty="0" smtClean="0">
                <a:hlinkClick r:id="rId6" action="ppaction://hlinksldjump"/>
              </a:rPr>
              <a:t>here </a:t>
            </a:r>
            <a:r>
              <a:rPr lang="en-SG" sz="1200" dirty="0" smtClean="0"/>
              <a:t>to go to resources</a:t>
            </a:r>
            <a:endParaRPr lang="en-SG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132177" y="46166"/>
            <a:ext cx="297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u="sng" dirty="0" smtClean="0"/>
              <a:t>FONT</a:t>
            </a:r>
          </a:p>
          <a:p>
            <a:r>
              <a:rPr lang="en-SG" sz="1200" dirty="0" err="1" smtClean="0"/>
              <a:t>CHAWPby</a:t>
            </a:r>
            <a:r>
              <a:rPr lang="en-SG" sz="1200" dirty="0" err="1" smtClean="0">
                <a:hlinkClick r:id="rId7"/>
              </a:rPr>
              <a:t>Tyler</a:t>
            </a:r>
            <a:r>
              <a:rPr lang="en-SG" sz="1200" dirty="0" smtClean="0">
                <a:hlinkClick r:id="rId7"/>
              </a:rPr>
              <a:t> </a:t>
            </a:r>
            <a:r>
              <a:rPr lang="en-SG" sz="1200" dirty="0" err="1" smtClean="0">
                <a:hlinkClick r:id="rId7"/>
              </a:rPr>
              <a:t>Finck</a:t>
            </a:r>
            <a:endParaRPr lang="en-SG" sz="1200" dirty="0" smtClean="0"/>
          </a:p>
          <a:p>
            <a:r>
              <a:rPr lang="en-SG" sz="1200" dirty="0"/>
              <a:t>http://www.1001fonts.com/chalk-fonts.html</a:t>
            </a:r>
          </a:p>
        </p:txBody>
      </p:sp>
      <p:pic>
        <p:nvPicPr>
          <p:cNvPr id="3079" name="Picture 7" descr="CHAWP Regul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62" y="2592338"/>
            <a:ext cx="2880320" cy="15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HAWP Regul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62" y="2770062"/>
            <a:ext cx="2880320" cy="15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HAWP Regul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62" y="2996952"/>
            <a:ext cx="2880320" cy="15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vignette3.wikia.nocookie.net/totalwarfare/images/5/52/50e61cc3afa96f3a17000038.jpg/revision/latest?cb=2015110915405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37" y="2770062"/>
            <a:ext cx="3836393" cy="21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233837" y="2770062"/>
            <a:ext cx="1256850" cy="1008112"/>
          </a:xfrm>
          <a:prstGeom prst="cloudCallout">
            <a:avLst>
              <a:gd name="adj1" fmla="val 47840"/>
              <a:gd name="adj2" fmla="val 56214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tx1">
                    <a:alpha val="66000"/>
                  </a:schemeClr>
                </a:solidFill>
              </a:rPr>
              <a:t>How do I answer this question, should I pass?</a:t>
            </a:r>
            <a:endParaRPr lang="en-SG" sz="900" dirty="0">
              <a:solidFill>
                <a:schemeClr val="tx1">
                  <a:alpha val="66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29675" y="3795544"/>
            <a:ext cx="1967308" cy="777757"/>
            <a:chOff x="6019187" y="1963142"/>
            <a:chExt cx="1967308" cy="777757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187" y="1963142"/>
              <a:ext cx="1905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187" y="2288679"/>
              <a:ext cx="1905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191084" y="2540844"/>
              <a:ext cx="7954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00" u="sng" dirty="0" smtClean="0"/>
                <a:t>Forget password</a:t>
              </a:r>
              <a:endParaRPr lang="en-SG" sz="700" u="sng" dirty="0"/>
            </a:p>
          </p:txBody>
        </p:sp>
      </p:grpSp>
      <p:pic>
        <p:nvPicPr>
          <p:cNvPr id="3087" name="Picture 15" descr="CHAWP Regula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62" y="3195436"/>
            <a:ext cx="1314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Eraser Regul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77" y="2243732"/>
            <a:ext cx="33337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 descr="http://www.axis.com/sites/default/files/three-dots_0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418" y="4229100"/>
            <a:ext cx="1063229" cy="106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15616" y="6093296"/>
            <a:ext cx="6912768" cy="144016"/>
          </a:xfrm>
          <a:prstGeom prst="rect">
            <a:avLst/>
          </a:prstGeom>
          <a:solidFill>
            <a:srgbClr val="D8C07E"/>
          </a:solidFill>
          <a:ln>
            <a:solidFill>
              <a:srgbClr val="D8C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@copyright bomb squad</a:t>
            </a:r>
            <a:endParaRPr lang="en-SG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25818" y="5147633"/>
            <a:ext cx="887511" cy="887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/>
          <p:cNvSpPr/>
          <p:nvPr/>
        </p:nvSpPr>
        <p:spPr>
          <a:xfrm>
            <a:off x="3116503" y="5141016"/>
            <a:ext cx="887511" cy="887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/>
          <p:cNvSpPr/>
          <p:nvPr/>
        </p:nvSpPr>
        <p:spPr>
          <a:xfrm>
            <a:off x="4763234" y="5147632"/>
            <a:ext cx="887511" cy="887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/>
          <p:cNvSpPr/>
          <p:nvPr/>
        </p:nvSpPr>
        <p:spPr>
          <a:xfrm>
            <a:off x="6527931" y="5147633"/>
            <a:ext cx="887511" cy="887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092280" y="4025900"/>
            <a:ext cx="1531020" cy="1565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6766" y="3679770"/>
            <a:ext cx="903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Features</a:t>
            </a:r>
            <a:endParaRPr lang="en-SG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206989" y="4025900"/>
            <a:ext cx="3416311" cy="141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15616" y="1916832"/>
            <a:ext cx="6912768" cy="216024"/>
          </a:xfrm>
          <a:prstGeom prst="rect">
            <a:avLst/>
          </a:prstGeom>
          <a:solidFill>
            <a:srgbClr val="228E79"/>
          </a:solidFill>
          <a:ln>
            <a:solidFill>
              <a:srgbClr val="228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15616" y="1916832"/>
            <a:ext cx="507094" cy="216024"/>
          </a:xfrm>
          <a:prstGeom prst="rect">
            <a:avLst/>
          </a:prstGeom>
          <a:solidFill>
            <a:srgbClr val="16564B"/>
          </a:solidFill>
          <a:ln>
            <a:solidFill>
              <a:srgbClr val="165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 smtClean="0">
                <a:solidFill>
                  <a:schemeClr val="bg1"/>
                </a:solidFill>
              </a:rPr>
              <a:t>Home</a:t>
            </a:r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88642" y="1916832"/>
            <a:ext cx="507094" cy="216024"/>
          </a:xfrm>
          <a:prstGeom prst="rect">
            <a:avLst/>
          </a:prstGeom>
          <a:solidFill>
            <a:srgbClr val="16564B"/>
          </a:solidFill>
          <a:ln>
            <a:solidFill>
              <a:srgbClr val="165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 smtClean="0">
                <a:solidFill>
                  <a:schemeClr val="bg1"/>
                </a:solidFill>
              </a:rPr>
              <a:t>Feature</a:t>
            </a:r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64706" y="1916832"/>
            <a:ext cx="507094" cy="216024"/>
          </a:xfrm>
          <a:prstGeom prst="rect">
            <a:avLst/>
          </a:prstGeom>
          <a:solidFill>
            <a:srgbClr val="16564B"/>
          </a:solidFill>
          <a:ln>
            <a:solidFill>
              <a:srgbClr val="165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 smtClean="0">
                <a:solidFill>
                  <a:schemeClr val="bg1"/>
                </a:solidFill>
              </a:rPr>
              <a:t>Contact</a:t>
            </a:r>
            <a:endParaRPr lang="en-SG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ree Bootstrap 3 Themes and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95475"/>
            <a:ext cx="6984776" cy="456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/>
              <a:t>I recommend this style: </a:t>
            </a:r>
            <a:r>
              <a:rPr lang="en-SG" dirty="0" smtClean="0">
                <a:hlinkClick r:id="rId3"/>
              </a:rPr>
              <a:t>http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blackrockdigital.github.io/startbootstrap-sb-admin-2/pages/index.html</a:t>
            </a:r>
            <a:endParaRPr lang="en-SG" dirty="0" smtClean="0"/>
          </a:p>
          <a:p>
            <a:r>
              <a:rPr lang="en-SG" dirty="0" smtClean="0"/>
              <a:t>But this </a:t>
            </a:r>
            <a:r>
              <a:rPr lang="en-SG" dirty="0"/>
              <a:t>colour scheme: </a:t>
            </a:r>
            <a:r>
              <a:rPr lang="en-SG" dirty="0">
                <a:hlinkClick r:id="rId4"/>
              </a:rPr>
              <a:t>http://blackrockdigital.github.io/startbootstrap-sb-admin</a:t>
            </a:r>
            <a:r>
              <a:rPr lang="en-SG" dirty="0" smtClean="0">
                <a:hlinkClick r:id="rId4"/>
              </a:rPr>
              <a:t>/</a:t>
            </a:r>
            <a:r>
              <a:rPr lang="en-SG" dirty="0" smtClean="0"/>
              <a:t> </a:t>
            </a:r>
            <a:endParaRPr lang="en-S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600200"/>
            <a:ext cx="914558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5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75</Words>
  <Application>Microsoft Office PowerPoint</Application>
  <PresentationFormat>On-screen Show (4:3)</PresentationFormat>
  <Paragraphs>25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Ng</dc:creator>
  <cp:lastModifiedBy>Marcus Ng</cp:lastModifiedBy>
  <cp:revision>36</cp:revision>
  <dcterms:created xsi:type="dcterms:W3CDTF">2016-05-13T06:03:05Z</dcterms:created>
  <dcterms:modified xsi:type="dcterms:W3CDTF">2016-05-16T11:45:30Z</dcterms:modified>
</cp:coreProperties>
</file>