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5F95-1D40-47F4-89E4-4D582045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28148-3CB1-4CEC-9482-17E0F3FE1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D2CB-B228-4D87-82D7-44F2A748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8912-8813-40C0-95EA-B1F3BC93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F692-2827-48DD-A0F0-EFAEAEBC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838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475-6F07-4052-BD3B-3F47B3E3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F59E-091B-4493-B9E5-BB2B486CB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F0E1-6149-4AAD-9D81-C31BC836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76BB-9074-411A-93D3-EF518330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B689-2D38-4005-BCFD-E03E427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6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7A12C-26B0-4D3A-9DD5-309B62DDC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B16F1-2973-411C-AB82-19C45C59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1058-69DC-4888-A1DF-EFF64B70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2687-5741-4FD4-AF0E-42A31714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FADE-4BD4-4854-AC47-6E1504F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5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0474-B803-438D-B501-3E991B85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7143-2209-4BB8-A59C-2696158E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EB1F-030E-41E8-A2B6-F3ADE962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D8D4-D109-47DB-9846-4A0A2C1B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AD15-D3C0-40E4-BD04-5D8C1E1B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19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D1DE-4A7D-4916-969C-F0D8986B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AC5FA-1A5D-461F-9AFA-6FAD2F13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3CFE-872E-4003-81F0-9ADE7BD1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1FE-0655-4DE8-81E6-3491718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535A-D442-4D48-9C29-DAD0C00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0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E651-895C-4CFA-AB5F-D33A177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6EC0-4712-429F-B2D4-EDD42171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04C71-69F5-4F9C-B867-5E79ADFC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F2F6C-27CE-4ADC-B572-78DB8C2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515AD-4E9E-4929-92AB-799A6367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0F964-D20B-4206-B0D2-DBE467BB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71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089-B1C2-4949-8924-F177D17F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A0FD7-6531-4C69-9A5C-310C08BBF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6F79E-6C77-4D3F-872A-9A71FFBC3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89A9E-2597-461F-AE01-5C9126702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1F559-CA7E-4B7F-876F-F5AAB2C86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8EBA8-399B-486E-B3F9-19451A5D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E932D-FEDC-4872-A531-64524B9C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9E8F6-5F94-40A4-924A-4A429E3A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3919-72B8-4756-A28F-89A5B1B5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4BF2-050C-4DD8-A2F7-E8E73DA1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85A4-9C96-46AE-A3C6-CE0568CD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B365-1E42-4B5A-8495-F230BEA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72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2BCA-77F8-4ECD-885B-811F1BC0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42CD4-6955-4542-BF01-7D0FB1DE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79F8-6F2A-406E-93B5-DE57F2A3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1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70CF-EC72-445C-9D08-FD26C684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F2F5-07F4-4647-8C0F-A31DCCDA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422BC-27B3-46D3-981C-5F47BFF2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F90D-47EF-4B65-BFBF-0147D603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FC5E-F69D-41FD-BA7D-5B84B4CA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7A17-D079-4A52-A819-4E017AD1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93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FB7B-1E4D-48D4-9181-C06607F0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88421-D502-4AC3-BFD6-F3B37B6E4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AE5F-18BC-4A61-BA84-385BE8F7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60A4-A97D-46A3-8D90-F5B64D84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A89A6-E8C2-4167-BB68-3BD83EF3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E181-A8C5-4292-B47D-430092B7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05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0404F-1982-4E01-B074-8828995D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2E73-3124-42F6-BA4B-403871A5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0598-C442-4B41-B848-88E898D52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28E5-A634-4D08-A6F0-D69D508C68A4}" type="datetimeFigureOut">
              <a:rPr lang="en-SG" smtClean="0"/>
              <a:t>16/3/2019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0C6D-FEE0-457D-92C5-F9961B490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C643-2144-495D-B066-CD2384B24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7E7E-4108-43E7-ABB8-F4D78EB8A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2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9D0187-C9D3-4B33-A20E-2D64A8B1FF89}"/>
              </a:ext>
            </a:extLst>
          </p:cNvPr>
          <p:cNvSpPr/>
          <p:nvPr/>
        </p:nvSpPr>
        <p:spPr>
          <a:xfrm>
            <a:off x="8156370" y="597807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Check Room’s Graph Visibility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9BFA8-F633-4055-A351-759D0A5AD090}"/>
              </a:ext>
            </a:extLst>
          </p:cNvPr>
          <p:cNvSpPr/>
          <p:nvPr/>
        </p:nvSpPr>
        <p:spPr>
          <a:xfrm>
            <a:off x="76200" y="0"/>
            <a:ext cx="1591733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Dashboard UI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6E3CB-97FB-4FA8-98BA-03EE1F0B3E1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80557" y="741287"/>
            <a:ext cx="1175813" cy="8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F90FA-EEB7-42B7-8708-5E69F8D48B8F}"/>
              </a:ext>
            </a:extLst>
          </p:cNvPr>
          <p:cNvSpPr/>
          <p:nvPr/>
        </p:nvSpPr>
        <p:spPr>
          <a:xfrm rot="19398349">
            <a:off x="6719654" y="1171581"/>
            <a:ext cx="1461890" cy="88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Single Mouse Click &amp; Release on a room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C565C-01A6-4BD4-9E42-BE8C8A99450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351058" y="320715"/>
            <a:ext cx="133948" cy="130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AF35E8-1977-450B-B36F-7827629C05FB}"/>
              </a:ext>
            </a:extLst>
          </p:cNvPr>
          <p:cNvCxnSpPr>
            <a:cxnSpLocks/>
          </p:cNvCxnSpPr>
          <p:nvPr/>
        </p:nvCxnSpPr>
        <p:spPr>
          <a:xfrm flipH="1">
            <a:off x="6976533" y="884767"/>
            <a:ext cx="1175812" cy="91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B7B4E-416A-46C8-88DA-E174729DFDBE}"/>
              </a:ext>
            </a:extLst>
          </p:cNvPr>
          <p:cNvSpPr/>
          <p:nvPr/>
        </p:nvSpPr>
        <p:spPr>
          <a:xfrm>
            <a:off x="5725583" y="1621367"/>
            <a:ext cx="1250949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Idle:</a:t>
            </a:r>
          </a:p>
          <a:p>
            <a:pPr algn="ctr"/>
            <a:r>
              <a:rPr lang="en-SG" sz="800" dirty="0">
                <a:solidFill>
                  <a:schemeClr val="tx1"/>
                </a:solidFill>
              </a:rPr>
              <a:t>Display Graph</a:t>
            </a:r>
          </a:p>
          <a:p>
            <a:pPr algn="ctr"/>
            <a:r>
              <a:rPr lang="en-SG" sz="800" dirty="0">
                <a:solidFill>
                  <a:schemeClr val="tx1"/>
                </a:solidFill>
              </a:rPr>
              <a:t>Display Room</a:t>
            </a:r>
          </a:p>
          <a:p>
            <a:pPr algn="ctr"/>
            <a:r>
              <a:rPr lang="en-SG" sz="800" dirty="0">
                <a:solidFill>
                  <a:schemeClr val="tx1"/>
                </a:solidFill>
              </a:rPr>
              <a:t>Display Date &amp;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5111FF-88BA-47C6-B72B-4F3540680C48}"/>
              </a:ext>
            </a:extLst>
          </p:cNvPr>
          <p:cNvSpPr/>
          <p:nvPr/>
        </p:nvSpPr>
        <p:spPr>
          <a:xfrm rot="21419250">
            <a:off x="6040539" y="1052492"/>
            <a:ext cx="673720" cy="1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Click &amp; Drag the Graph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1B5FC8-FDF3-4682-A903-8DD03E3D104D}"/>
              </a:ext>
            </a:extLst>
          </p:cNvPr>
          <p:cNvCxnSpPr>
            <a:cxnSpLocks/>
          </p:cNvCxnSpPr>
          <p:nvPr/>
        </p:nvCxnSpPr>
        <p:spPr>
          <a:xfrm flipV="1">
            <a:off x="6980557" y="1567337"/>
            <a:ext cx="1391283" cy="28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6712F3-92A9-4C70-9C57-1F9B673E353F}"/>
              </a:ext>
            </a:extLst>
          </p:cNvPr>
          <p:cNvCxnSpPr>
            <a:cxnSpLocks/>
          </p:cNvCxnSpPr>
          <p:nvPr/>
        </p:nvCxnSpPr>
        <p:spPr>
          <a:xfrm flipH="1">
            <a:off x="6972507" y="1683272"/>
            <a:ext cx="1399333" cy="27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60CA0-552F-435E-8460-69595AE72180}"/>
              </a:ext>
            </a:extLst>
          </p:cNvPr>
          <p:cNvSpPr/>
          <p:nvPr/>
        </p:nvSpPr>
        <p:spPr>
          <a:xfrm rot="20860716">
            <a:off x="6907150" y="1614474"/>
            <a:ext cx="1530045" cy="96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Double Mouse Click &amp; Release on a room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0933B2-4486-43C4-8279-827C13B830A1}"/>
              </a:ext>
            </a:extLst>
          </p:cNvPr>
          <p:cNvSpPr/>
          <p:nvPr/>
        </p:nvSpPr>
        <p:spPr>
          <a:xfrm>
            <a:off x="8377518" y="1473728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Check Room’s Color Visibility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EE52C8-FF0F-4E39-9CD4-1CCF0EB6CE64}"/>
              </a:ext>
            </a:extLst>
          </p:cNvPr>
          <p:cNvSpPr/>
          <p:nvPr/>
        </p:nvSpPr>
        <p:spPr>
          <a:xfrm rot="20944694">
            <a:off x="7031881" y="1833189"/>
            <a:ext cx="1386699" cy="85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Toggle Room’s Color Visibility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3D7B24-41D1-4829-B0BD-5EF9ACFE1C50}"/>
              </a:ext>
            </a:extLst>
          </p:cNvPr>
          <p:cNvSpPr/>
          <p:nvPr/>
        </p:nvSpPr>
        <p:spPr>
          <a:xfrm>
            <a:off x="6298398" y="50152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Point One Selected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ABB90D-41CC-40B0-B904-08F0D6D328B8}"/>
              </a:ext>
            </a:extLst>
          </p:cNvPr>
          <p:cNvSpPr/>
          <p:nvPr/>
        </p:nvSpPr>
        <p:spPr>
          <a:xfrm>
            <a:off x="6615588" y="573967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Point Two Selected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EC4D0C-2800-44C2-84CE-3A2C42B90EE8}"/>
              </a:ext>
            </a:extLst>
          </p:cNvPr>
          <p:cNvSpPr/>
          <p:nvPr/>
        </p:nvSpPr>
        <p:spPr>
          <a:xfrm rot="19398349">
            <a:off x="7098260" y="1239951"/>
            <a:ext cx="1207816" cy="97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Toggle Room’s Graph Visibility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F31EB8-D94E-49D0-B0ED-7F5F8C37F77F}"/>
              </a:ext>
            </a:extLst>
          </p:cNvPr>
          <p:cNvCxnSpPr>
            <a:stCxn id="39" idx="2"/>
          </p:cNvCxnSpPr>
          <p:nvPr/>
        </p:nvCxnSpPr>
        <p:spPr>
          <a:xfrm>
            <a:off x="6923873" y="337112"/>
            <a:ext cx="112484" cy="23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F221ED0-0CF9-49D4-9E55-400A9480E0AC}"/>
              </a:ext>
            </a:extLst>
          </p:cNvPr>
          <p:cNvSpPr/>
          <p:nvPr/>
        </p:nvSpPr>
        <p:spPr>
          <a:xfrm rot="21419250">
            <a:off x="6883183" y="402188"/>
            <a:ext cx="807997" cy="10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Mouse Release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AD6B67-1F04-4D71-993D-A90FEA680DF4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521075" y="860927"/>
            <a:ext cx="719988" cy="75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41667A2-5942-4812-9765-26F3635ECAF4}"/>
              </a:ext>
            </a:extLst>
          </p:cNvPr>
          <p:cNvSpPr/>
          <p:nvPr/>
        </p:nvSpPr>
        <p:spPr>
          <a:xfrm rot="21419250">
            <a:off x="6519828" y="1132352"/>
            <a:ext cx="821063" cy="16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Set Zoom in Points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27FA44-16EA-4C35-8186-11F7D098713F}"/>
              </a:ext>
            </a:extLst>
          </p:cNvPr>
          <p:cNvSpPr/>
          <p:nvPr/>
        </p:nvSpPr>
        <p:spPr>
          <a:xfrm>
            <a:off x="4865078" y="50152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Detect pan area movement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D030E3-95D2-4EB2-9163-77AC19F08989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5490553" y="337112"/>
            <a:ext cx="255118" cy="129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60B5B91-2A9F-49CF-AE2E-FB4C0D1E5DA4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955337" y="881405"/>
            <a:ext cx="25365" cy="73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19E7C98-048C-453C-A1E3-A9834538F2F8}"/>
              </a:ext>
            </a:extLst>
          </p:cNvPr>
          <p:cNvSpPr/>
          <p:nvPr/>
        </p:nvSpPr>
        <p:spPr>
          <a:xfrm rot="21419250">
            <a:off x="5256854" y="1176242"/>
            <a:ext cx="750183" cy="206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Shift &amp; Click to Drag the Graph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AAC955-9BDF-48D3-A4C2-225C6A565B7A}"/>
              </a:ext>
            </a:extLst>
          </p:cNvPr>
          <p:cNvSpPr/>
          <p:nvPr/>
        </p:nvSpPr>
        <p:spPr>
          <a:xfrm rot="21419250">
            <a:off x="5578781" y="981548"/>
            <a:ext cx="750183" cy="206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Set Graph area to display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AF9A37-ADBB-40DF-A397-EDB677E06AC4}"/>
              </a:ext>
            </a:extLst>
          </p:cNvPr>
          <p:cNvSpPr/>
          <p:nvPr/>
        </p:nvSpPr>
        <p:spPr>
          <a:xfrm>
            <a:off x="3478995" y="50152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Detect Zoom out on Graph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7031DE-4C98-4837-9EAE-1566D87FCE1E}"/>
              </a:ext>
            </a:extLst>
          </p:cNvPr>
          <p:cNvCxnSpPr>
            <a:cxnSpLocks/>
          </p:cNvCxnSpPr>
          <p:nvPr/>
        </p:nvCxnSpPr>
        <p:spPr>
          <a:xfrm flipH="1" flipV="1">
            <a:off x="4080583" y="328913"/>
            <a:ext cx="1635295" cy="139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9B80AD-B03A-47B2-A2C2-EB9EDEDD600E}"/>
              </a:ext>
            </a:extLst>
          </p:cNvPr>
          <p:cNvCxnSpPr>
            <a:cxnSpLocks/>
          </p:cNvCxnSpPr>
          <p:nvPr/>
        </p:nvCxnSpPr>
        <p:spPr>
          <a:xfrm>
            <a:off x="4287732" y="328913"/>
            <a:ext cx="1419162" cy="135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DA9471C-304E-45F5-B549-C88D6F1A6CD1}"/>
              </a:ext>
            </a:extLst>
          </p:cNvPr>
          <p:cNvSpPr/>
          <p:nvPr/>
        </p:nvSpPr>
        <p:spPr>
          <a:xfrm rot="21419250">
            <a:off x="4394975" y="923729"/>
            <a:ext cx="657506" cy="269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Double Click &amp; Release on Graph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A0D29C-BF5D-432F-AFE7-1636337EB51F}"/>
              </a:ext>
            </a:extLst>
          </p:cNvPr>
          <p:cNvSpPr/>
          <p:nvPr/>
        </p:nvSpPr>
        <p:spPr>
          <a:xfrm rot="21419250">
            <a:off x="4489987" y="510026"/>
            <a:ext cx="750183" cy="206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Sets Graph to Default View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447804-6D0E-488D-AE6C-6629E1CDF77E}"/>
              </a:ext>
            </a:extLst>
          </p:cNvPr>
          <p:cNvSpPr/>
          <p:nvPr/>
        </p:nvSpPr>
        <p:spPr>
          <a:xfrm>
            <a:off x="2975837" y="1626874"/>
            <a:ext cx="1250949" cy="384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Display Sample Point Value Selected &amp; current Position of slider’s cursor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0ECA83-A6A6-4981-9F02-CFBF2CC9ABB4}"/>
              </a:ext>
            </a:extLst>
          </p:cNvPr>
          <p:cNvCxnSpPr>
            <a:cxnSpLocks/>
          </p:cNvCxnSpPr>
          <p:nvPr/>
        </p:nvCxnSpPr>
        <p:spPr>
          <a:xfrm flipH="1">
            <a:off x="4215889" y="1875844"/>
            <a:ext cx="151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39D2BCD-2507-40E2-B53B-5FD7A4EB0998}"/>
              </a:ext>
            </a:extLst>
          </p:cNvPr>
          <p:cNvSpPr/>
          <p:nvPr/>
        </p:nvSpPr>
        <p:spPr>
          <a:xfrm>
            <a:off x="4551564" y="1827271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User clicks on a point on slider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8D40A1-C447-4E85-85B5-4AAA3DFB3DE8}"/>
              </a:ext>
            </a:extLst>
          </p:cNvPr>
          <p:cNvSpPr/>
          <p:nvPr/>
        </p:nvSpPr>
        <p:spPr>
          <a:xfrm>
            <a:off x="5626217" y="635497"/>
            <a:ext cx="658239" cy="245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Stop movement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72F92F-EFC4-448B-AAA7-665940E1FAB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5698456" y="346029"/>
            <a:ext cx="256881" cy="28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79C02CD-415C-46CE-BA5E-1FFF211DE6CF}"/>
              </a:ext>
            </a:extLst>
          </p:cNvPr>
          <p:cNvSpPr/>
          <p:nvPr/>
        </p:nvSpPr>
        <p:spPr>
          <a:xfrm rot="21419250">
            <a:off x="5528734" y="417086"/>
            <a:ext cx="807997" cy="10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Mouse Release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04BE0A-C686-4E9B-8E72-AAD250EB65A9}"/>
              </a:ext>
            </a:extLst>
          </p:cNvPr>
          <p:cNvCxnSpPr>
            <a:cxnSpLocks/>
            <a:stCxn id="70" idx="0"/>
            <a:endCxn id="85" idx="2"/>
          </p:cNvCxnSpPr>
          <p:nvPr/>
        </p:nvCxnSpPr>
        <p:spPr>
          <a:xfrm flipH="1" flipV="1">
            <a:off x="3597062" y="1369480"/>
            <a:ext cx="4250" cy="25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F9C1625-868C-45E3-87BD-25FC8F8C89C0}"/>
              </a:ext>
            </a:extLst>
          </p:cNvPr>
          <p:cNvSpPr/>
          <p:nvPr/>
        </p:nvSpPr>
        <p:spPr>
          <a:xfrm>
            <a:off x="3217127" y="1450355"/>
            <a:ext cx="807997" cy="101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Mouse Release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7F91A79-7170-496C-BAE8-5CCAF6F5CB48}"/>
              </a:ext>
            </a:extLst>
          </p:cNvPr>
          <p:cNvSpPr/>
          <p:nvPr/>
        </p:nvSpPr>
        <p:spPr>
          <a:xfrm>
            <a:off x="2971587" y="1082520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Get Random Sample Point Values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E776D51-7AB5-4C8B-83AE-A324E75B429A}"/>
              </a:ext>
            </a:extLst>
          </p:cNvPr>
          <p:cNvCxnSpPr>
            <a:cxnSpLocks/>
            <a:stCxn id="85" idx="3"/>
            <a:endCxn id="22" idx="1"/>
          </p:cNvCxnSpPr>
          <p:nvPr/>
        </p:nvCxnSpPr>
        <p:spPr>
          <a:xfrm>
            <a:off x="4222536" y="1226000"/>
            <a:ext cx="1503047" cy="64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655242C-334F-4CA2-AAA7-4DF9D633D2B4}"/>
              </a:ext>
            </a:extLst>
          </p:cNvPr>
          <p:cNvSpPr/>
          <p:nvPr/>
        </p:nvSpPr>
        <p:spPr>
          <a:xfrm>
            <a:off x="4335847" y="1312381"/>
            <a:ext cx="938988" cy="273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1)Set Graph with new set of Sample Values</a:t>
            </a:r>
          </a:p>
          <a:p>
            <a:pPr algn="ctr"/>
            <a:r>
              <a:rPr lang="en-SG" sz="600" dirty="0">
                <a:solidFill>
                  <a:schemeClr val="tx1"/>
                </a:solidFill>
              </a:rPr>
              <a:t>2) Set Room with new Set of </a:t>
            </a:r>
            <a:r>
              <a:rPr lang="en-SG" sz="600" dirty="0" err="1">
                <a:solidFill>
                  <a:schemeClr val="tx1"/>
                </a:solidFill>
              </a:rPr>
              <a:t>Colors</a:t>
            </a:r>
            <a:endParaRPr lang="en-SG" sz="6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C36D08F-1005-4DBF-9A4C-A0A6E68A1A2D}"/>
              </a:ext>
            </a:extLst>
          </p:cNvPr>
          <p:cNvSpPr/>
          <p:nvPr/>
        </p:nvSpPr>
        <p:spPr>
          <a:xfrm>
            <a:off x="7200510" y="2767540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StartDate Text Field Editable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32138E-5D00-4832-BA22-26459DA6ED34}"/>
              </a:ext>
            </a:extLst>
          </p:cNvPr>
          <p:cNvSpPr/>
          <p:nvPr/>
        </p:nvSpPr>
        <p:spPr>
          <a:xfrm>
            <a:off x="9553575" y="2767540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EndDate Text Field Editable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19C91DF-C950-4AB4-BF97-4AF3E5804EDC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872109" y="2113238"/>
            <a:ext cx="953876" cy="65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0E9C441-3E56-43F8-A572-7657B5B54163}"/>
              </a:ext>
            </a:extLst>
          </p:cNvPr>
          <p:cNvSpPr/>
          <p:nvPr/>
        </p:nvSpPr>
        <p:spPr>
          <a:xfrm>
            <a:off x="6930359" y="2426834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Click &amp; Release on StartDate Field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8976B3-6522-4BC8-BFB7-97600E7E766E}"/>
              </a:ext>
            </a:extLst>
          </p:cNvPr>
          <p:cNvSpPr/>
          <p:nvPr/>
        </p:nvSpPr>
        <p:spPr>
          <a:xfrm>
            <a:off x="9158973" y="1932042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Click  &amp; Releases on EndDate Field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C03C9D-A2FB-4C71-B858-C91004857198}"/>
              </a:ext>
            </a:extLst>
          </p:cNvPr>
          <p:cNvCxnSpPr>
            <a:cxnSpLocks/>
          </p:cNvCxnSpPr>
          <p:nvPr/>
        </p:nvCxnSpPr>
        <p:spPr>
          <a:xfrm flipH="1" flipV="1">
            <a:off x="6980116" y="2116668"/>
            <a:ext cx="2022876" cy="11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2345AC-1A63-4B2E-BE1B-BC8689BC2ABD}"/>
              </a:ext>
            </a:extLst>
          </p:cNvPr>
          <p:cNvCxnSpPr>
            <a:cxnSpLocks/>
          </p:cNvCxnSpPr>
          <p:nvPr/>
        </p:nvCxnSpPr>
        <p:spPr>
          <a:xfrm flipV="1">
            <a:off x="6973501" y="2044386"/>
            <a:ext cx="3205549" cy="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754AE7A-07B6-4EF5-A3BF-44F6023B47A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0179050" y="2051278"/>
            <a:ext cx="0" cy="71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436BBEE-2FCF-4C29-A0DD-C8538A434B91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8451459" y="2911020"/>
            <a:ext cx="11021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E755545-B7E1-422A-895A-1B26756F27A7}"/>
              </a:ext>
            </a:extLst>
          </p:cNvPr>
          <p:cNvCxnSpPr>
            <a:cxnSpLocks/>
          </p:cNvCxnSpPr>
          <p:nvPr/>
        </p:nvCxnSpPr>
        <p:spPr>
          <a:xfrm flipV="1">
            <a:off x="9001192" y="2222632"/>
            <a:ext cx="0" cy="6883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1785C7D-EDA7-4176-A1C5-159DB2B8FFBA}"/>
              </a:ext>
            </a:extLst>
          </p:cNvPr>
          <p:cNvSpPr/>
          <p:nvPr/>
        </p:nvSpPr>
        <p:spPr>
          <a:xfrm>
            <a:off x="8531698" y="2468941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Clicks &amp; Release outside ‘Date’ Text Field. (Reset to default/previous Date)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E999375-752B-4A66-8CA8-0D646589C3EC}"/>
              </a:ext>
            </a:extLst>
          </p:cNvPr>
          <p:cNvCxnSpPr>
            <a:stCxn id="92" idx="2"/>
          </p:cNvCxnSpPr>
          <p:nvPr/>
        </p:nvCxnSpPr>
        <p:spPr>
          <a:xfrm flipH="1">
            <a:off x="7825984" y="3054500"/>
            <a:ext cx="1" cy="48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AB6C428-82F9-4755-A790-A1795F573406}"/>
              </a:ext>
            </a:extLst>
          </p:cNvPr>
          <p:cNvSpPr/>
          <p:nvPr/>
        </p:nvSpPr>
        <p:spPr>
          <a:xfrm>
            <a:off x="7365461" y="3070324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Types startDate Field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4CCAB4D-001B-4EB1-89D1-BFAAE2D47915}"/>
              </a:ext>
            </a:extLst>
          </p:cNvPr>
          <p:cNvCxnSpPr/>
          <p:nvPr/>
        </p:nvCxnSpPr>
        <p:spPr>
          <a:xfrm flipH="1">
            <a:off x="10201353" y="3054500"/>
            <a:ext cx="1" cy="48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95866A-7BA6-4275-B907-A656179CB46B}"/>
              </a:ext>
            </a:extLst>
          </p:cNvPr>
          <p:cNvSpPr/>
          <p:nvPr/>
        </p:nvSpPr>
        <p:spPr>
          <a:xfrm>
            <a:off x="9748631" y="3077278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Types  endDate Field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D4CDBD-6A5E-45CF-A01E-93783A257DB3}"/>
              </a:ext>
            </a:extLst>
          </p:cNvPr>
          <p:cNvSpPr/>
          <p:nvPr/>
        </p:nvSpPr>
        <p:spPr>
          <a:xfrm>
            <a:off x="7200510" y="3533464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StartDate text Filled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4FF7BF-9C5D-4592-B199-390DF71774BB}"/>
              </a:ext>
            </a:extLst>
          </p:cNvPr>
          <p:cNvSpPr/>
          <p:nvPr/>
        </p:nvSpPr>
        <p:spPr>
          <a:xfrm>
            <a:off x="9553574" y="3543299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EndDate text Filled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4FFEBA0-8C48-4276-BB0E-27A7F8DBF6D1}"/>
              </a:ext>
            </a:extLst>
          </p:cNvPr>
          <p:cNvCxnSpPr>
            <a:cxnSpLocks/>
            <a:stCxn id="135" idx="2"/>
            <a:endCxn id="140" idx="3"/>
          </p:cNvCxnSpPr>
          <p:nvPr/>
        </p:nvCxnSpPr>
        <p:spPr>
          <a:xfrm flipH="1">
            <a:off x="6822655" y="3830259"/>
            <a:ext cx="3356394" cy="228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>
            <a:extLst>
              <a:ext uri="{FF2B5EF4-FFF2-40B4-BE49-F238E27FC236}">
                <a16:creationId xmlns:a16="http://schemas.microsoft.com/office/drawing/2014/main" id="{D5C0A45A-BCBE-4D1A-9AC5-BAED3F9978AF}"/>
              </a:ext>
            </a:extLst>
          </p:cNvPr>
          <p:cNvSpPr/>
          <p:nvPr/>
        </p:nvSpPr>
        <p:spPr>
          <a:xfrm>
            <a:off x="6011952" y="5700775"/>
            <a:ext cx="810703" cy="83650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90EA0D-B817-492E-A4C0-35C512932772}"/>
              </a:ext>
            </a:extLst>
          </p:cNvPr>
          <p:cNvSpPr/>
          <p:nvPr/>
        </p:nvSpPr>
        <p:spPr>
          <a:xfrm>
            <a:off x="7154035" y="4268347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check startDate Field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0411EAF-F60C-45D4-AE5B-933D492CE257}"/>
              </a:ext>
            </a:extLst>
          </p:cNvPr>
          <p:cNvSpPr/>
          <p:nvPr/>
        </p:nvSpPr>
        <p:spPr>
          <a:xfrm>
            <a:off x="9204077" y="4012694"/>
            <a:ext cx="938988" cy="92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check endDate Field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97A1906-5082-4DDB-AAC3-3D1967D3D0CC}"/>
              </a:ext>
            </a:extLst>
          </p:cNvPr>
          <p:cNvCxnSpPr>
            <a:cxnSpLocks/>
          </p:cNvCxnSpPr>
          <p:nvPr/>
        </p:nvCxnSpPr>
        <p:spPr>
          <a:xfrm flipV="1">
            <a:off x="6743925" y="2900603"/>
            <a:ext cx="326952" cy="312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F818286-79A0-45A7-8F2E-D6D1AE142FA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7076092" y="2906960"/>
            <a:ext cx="124418" cy="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1F36409-F9CC-4DDF-ACAD-1C3704490218}"/>
              </a:ext>
            </a:extLst>
          </p:cNvPr>
          <p:cNvCxnSpPr>
            <a:cxnSpLocks/>
          </p:cNvCxnSpPr>
          <p:nvPr/>
        </p:nvCxnSpPr>
        <p:spPr>
          <a:xfrm flipV="1">
            <a:off x="11022268" y="2918850"/>
            <a:ext cx="0" cy="165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B897F24-019B-4BC9-8C86-8D67B77AF683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10804524" y="2911020"/>
            <a:ext cx="217746" cy="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76D5AC-5054-40EC-8939-108B7F265E84}"/>
              </a:ext>
            </a:extLst>
          </p:cNvPr>
          <p:cNvCxnSpPr>
            <a:cxnSpLocks/>
          </p:cNvCxnSpPr>
          <p:nvPr/>
        </p:nvCxnSpPr>
        <p:spPr>
          <a:xfrm flipV="1">
            <a:off x="6718296" y="4567812"/>
            <a:ext cx="4303972" cy="165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5CA377F-4D79-4246-92A1-12BAFF504646}"/>
              </a:ext>
            </a:extLst>
          </p:cNvPr>
          <p:cNvSpPr/>
          <p:nvPr/>
        </p:nvSpPr>
        <p:spPr>
          <a:xfrm>
            <a:off x="9676557" y="4640296"/>
            <a:ext cx="1094873" cy="126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Invalid End Date Format OR</a:t>
            </a:r>
          </a:p>
          <a:p>
            <a:pPr algn="ctr"/>
            <a:r>
              <a:rPr lang="en-SG" sz="600" dirty="0">
                <a:solidFill>
                  <a:schemeClr val="tx1"/>
                </a:solidFill>
              </a:rPr>
              <a:t>Missing End Date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61F408E-3DE0-4CA6-A5D9-C671BC797F19}"/>
              </a:ext>
            </a:extLst>
          </p:cNvPr>
          <p:cNvSpPr/>
          <p:nvPr/>
        </p:nvSpPr>
        <p:spPr>
          <a:xfrm>
            <a:off x="6118271" y="5273854"/>
            <a:ext cx="598063" cy="164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 err="1">
                <a:solidFill>
                  <a:schemeClr val="tx1"/>
                </a:solidFill>
              </a:rPr>
              <a:t>FilterAll</a:t>
            </a:r>
            <a:r>
              <a:rPr lang="en-SG" sz="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96C0C02-5C8D-456D-9339-8FA3CCEE7431}"/>
              </a:ext>
            </a:extLst>
          </p:cNvPr>
          <p:cNvSpPr/>
          <p:nvPr/>
        </p:nvSpPr>
        <p:spPr>
          <a:xfrm>
            <a:off x="2602268" y="2775895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StartTime Text Field Editable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48F60D-E423-4935-82D5-1F482041CDA1}"/>
              </a:ext>
            </a:extLst>
          </p:cNvPr>
          <p:cNvSpPr/>
          <p:nvPr/>
        </p:nvSpPr>
        <p:spPr>
          <a:xfrm>
            <a:off x="4474375" y="2763480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EndTime Text Field Editable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EC518A9-D857-47AE-9706-05F68443A4D9}"/>
              </a:ext>
            </a:extLst>
          </p:cNvPr>
          <p:cNvCxnSpPr>
            <a:cxnSpLocks/>
          </p:cNvCxnSpPr>
          <p:nvPr/>
        </p:nvCxnSpPr>
        <p:spPr>
          <a:xfrm>
            <a:off x="3303384" y="2084146"/>
            <a:ext cx="0" cy="67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E3C6A7B-1369-4F43-AE49-CDB27FF23270}"/>
              </a:ext>
            </a:extLst>
          </p:cNvPr>
          <p:cNvCxnSpPr>
            <a:cxnSpLocks/>
          </p:cNvCxnSpPr>
          <p:nvPr/>
        </p:nvCxnSpPr>
        <p:spPr>
          <a:xfrm flipV="1">
            <a:off x="3310548" y="2088695"/>
            <a:ext cx="24147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B6351E1-FBB9-470A-92F0-FD7DDF59A13A}"/>
              </a:ext>
            </a:extLst>
          </p:cNvPr>
          <p:cNvCxnSpPr>
            <a:cxnSpLocks/>
            <a:endCxn id="206" idx="0"/>
          </p:cNvCxnSpPr>
          <p:nvPr/>
        </p:nvCxnSpPr>
        <p:spPr>
          <a:xfrm flipH="1">
            <a:off x="5099850" y="2105326"/>
            <a:ext cx="845868" cy="65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125FDE5-C869-44CE-B731-A5666B6E0C90}"/>
              </a:ext>
            </a:extLst>
          </p:cNvPr>
          <p:cNvSpPr/>
          <p:nvPr/>
        </p:nvSpPr>
        <p:spPr>
          <a:xfrm>
            <a:off x="3086267" y="2363245"/>
            <a:ext cx="938988" cy="105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Click &amp; Release on Start time Field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448B0A5-E3AB-4F30-93D7-ABC1C01DC544}"/>
              </a:ext>
            </a:extLst>
          </p:cNvPr>
          <p:cNvSpPr/>
          <p:nvPr/>
        </p:nvSpPr>
        <p:spPr>
          <a:xfrm>
            <a:off x="5132452" y="2412758"/>
            <a:ext cx="938988" cy="105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Click &amp; Release on Start time Field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8D98D6F-8E73-4F3C-A250-39EEA987F84D}"/>
              </a:ext>
            </a:extLst>
          </p:cNvPr>
          <p:cNvSpPr/>
          <p:nvPr/>
        </p:nvSpPr>
        <p:spPr>
          <a:xfrm>
            <a:off x="2602732" y="3550739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StartTime text Filled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9CA8E1D-C799-4E09-938D-E7B42B003D85}"/>
              </a:ext>
            </a:extLst>
          </p:cNvPr>
          <p:cNvSpPr/>
          <p:nvPr/>
        </p:nvSpPr>
        <p:spPr>
          <a:xfrm>
            <a:off x="4479858" y="3533464"/>
            <a:ext cx="1250949" cy="28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tx1"/>
                </a:solidFill>
              </a:rPr>
              <a:t>EndTime text Filled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92CB6DD-5C4D-4ABA-82E0-523538BBF15C}"/>
              </a:ext>
            </a:extLst>
          </p:cNvPr>
          <p:cNvCxnSpPr/>
          <p:nvPr/>
        </p:nvCxnSpPr>
        <p:spPr>
          <a:xfrm flipH="1">
            <a:off x="3303383" y="3061675"/>
            <a:ext cx="1" cy="48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BBB1121-366B-4D62-84DB-257F564A8700}"/>
              </a:ext>
            </a:extLst>
          </p:cNvPr>
          <p:cNvCxnSpPr/>
          <p:nvPr/>
        </p:nvCxnSpPr>
        <p:spPr>
          <a:xfrm flipH="1">
            <a:off x="5125944" y="3054500"/>
            <a:ext cx="1" cy="48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A3C461C7-3666-4205-890C-EF29600CFD26}"/>
              </a:ext>
            </a:extLst>
          </p:cNvPr>
          <p:cNvSpPr/>
          <p:nvPr/>
        </p:nvSpPr>
        <p:spPr>
          <a:xfrm>
            <a:off x="2862862" y="3021053"/>
            <a:ext cx="85472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Types </a:t>
            </a:r>
            <a:r>
              <a:rPr lang="en-SG" sz="600" dirty="0"/>
              <a:t>S</a:t>
            </a:r>
            <a:r>
              <a:rPr lang="en-SG" sz="600" dirty="0">
                <a:solidFill>
                  <a:schemeClr val="tx1"/>
                </a:solidFill>
              </a:rPr>
              <a:t>tartTime Field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456E4B8-FA7D-4E70-A6B2-EEEF72349BFE}"/>
              </a:ext>
            </a:extLst>
          </p:cNvPr>
          <p:cNvSpPr/>
          <p:nvPr/>
        </p:nvSpPr>
        <p:spPr>
          <a:xfrm>
            <a:off x="4733592" y="3014953"/>
            <a:ext cx="8210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Types </a:t>
            </a:r>
            <a:r>
              <a:rPr lang="en-SG" sz="600" dirty="0"/>
              <a:t>End</a:t>
            </a:r>
            <a:r>
              <a:rPr lang="en-SG" sz="600" dirty="0">
                <a:solidFill>
                  <a:schemeClr val="tx1"/>
                </a:solidFill>
              </a:rPr>
              <a:t>Time Field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1294DF1-9102-4B0F-9722-4FE9698EBABB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3838946" y="2906960"/>
            <a:ext cx="63542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5EE977D-0287-4B19-8ED8-8866F17A50B4}"/>
              </a:ext>
            </a:extLst>
          </p:cNvPr>
          <p:cNvCxnSpPr>
            <a:cxnSpLocks/>
          </p:cNvCxnSpPr>
          <p:nvPr/>
        </p:nvCxnSpPr>
        <p:spPr>
          <a:xfrm flipV="1">
            <a:off x="4156660" y="2217074"/>
            <a:ext cx="0" cy="6883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F48A92D-4140-4D2D-8A73-451B7C66273D}"/>
              </a:ext>
            </a:extLst>
          </p:cNvPr>
          <p:cNvCxnSpPr>
            <a:cxnSpLocks/>
          </p:cNvCxnSpPr>
          <p:nvPr/>
        </p:nvCxnSpPr>
        <p:spPr>
          <a:xfrm flipV="1">
            <a:off x="4156660" y="2133298"/>
            <a:ext cx="1588948" cy="888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E4E85A8-E85C-40DC-9CF2-1784E5B9A85B}"/>
              </a:ext>
            </a:extLst>
          </p:cNvPr>
          <p:cNvSpPr/>
          <p:nvPr/>
        </p:nvSpPr>
        <p:spPr>
          <a:xfrm>
            <a:off x="4072298" y="2203570"/>
            <a:ext cx="950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Clicks &amp; Release outside ‘Time’ Text Field. (Reset to default/previous Time)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3B0A88-9636-4E18-B69B-758D70487416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3299167" y="3836255"/>
            <a:ext cx="2712785" cy="228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3DAC56E-F6E0-4D29-8CBD-9A40C1890FEF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5110924" y="3812525"/>
            <a:ext cx="901028" cy="230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2AC1779-D7D7-4AC2-B1A0-95402E33998B}"/>
              </a:ext>
            </a:extLst>
          </p:cNvPr>
          <p:cNvSpPr/>
          <p:nvPr/>
        </p:nvSpPr>
        <p:spPr>
          <a:xfrm>
            <a:off x="6063095" y="4423673"/>
            <a:ext cx="690978" cy="593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700" dirty="0">
                <a:solidFill>
                  <a:schemeClr val="tx1"/>
                </a:solidFill>
              </a:rPr>
              <a:t>Start and End Date filled &amp;</a:t>
            </a:r>
          </a:p>
          <a:p>
            <a:pPr algn="ctr"/>
            <a:r>
              <a:rPr lang="en-SG" sz="700" dirty="0">
                <a:solidFill>
                  <a:schemeClr val="tx1"/>
                </a:solidFill>
              </a:rPr>
              <a:t>Start and End Time filled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069CA7B4-88DF-47F2-AB7F-D656648C8C34}"/>
              </a:ext>
            </a:extLst>
          </p:cNvPr>
          <p:cNvSpPr/>
          <p:nvPr/>
        </p:nvSpPr>
        <p:spPr>
          <a:xfrm>
            <a:off x="4156660" y="6053169"/>
            <a:ext cx="1128814" cy="477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startDate equals endDate &amp;&amp; </a:t>
            </a:r>
            <a:r>
              <a:rPr lang="en-SG" sz="600" dirty="0" err="1">
                <a:solidFill>
                  <a:schemeClr val="tx1"/>
                </a:solidFill>
              </a:rPr>
              <a:t>startTime</a:t>
            </a:r>
            <a:r>
              <a:rPr lang="en-SG" sz="600" dirty="0">
                <a:solidFill>
                  <a:schemeClr val="tx1"/>
                </a:solidFill>
              </a:rPr>
              <a:t> &gt; </a:t>
            </a:r>
            <a:r>
              <a:rPr lang="en-SG" sz="600" dirty="0" err="1">
                <a:solidFill>
                  <a:schemeClr val="tx1"/>
                </a:solidFill>
              </a:rPr>
              <a:t>endTime</a:t>
            </a:r>
            <a:endParaRPr lang="en-SG" sz="600" dirty="0">
              <a:solidFill>
                <a:schemeClr val="tx1"/>
              </a:solidFill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9768FE5-AA7D-4D78-85E8-7BFAF0CA7409}"/>
              </a:ext>
            </a:extLst>
          </p:cNvPr>
          <p:cNvCxnSpPr>
            <a:cxnSpLocks/>
          </p:cNvCxnSpPr>
          <p:nvPr/>
        </p:nvCxnSpPr>
        <p:spPr>
          <a:xfrm>
            <a:off x="2152382" y="6437916"/>
            <a:ext cx="4181497" cy="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8F359BD-1427-46B1-ADB2-71ECE552A8C4}"/>
              </a:ext>
            </a:extLst>
          </p:cNvPr>
          <p:cNvSpPr/>
          <p:nvPr/>
        </p:nvSpPr>
        <p:spPr>
          <a:xfrm>
            <a:off x="5796069" y="4058857"/>
            <a:ext cx="598063" cy="164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tx1"/>
              </a:solidFill>
            </a:endParaRP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25207AB-6BE9-4487-89E0-1574FE5EAA2F}"/>
              </a:ext>
            </a:extLst>
          </p:cNvPr>
          <p:cNvCxnSpPr>
            <a:cxnSpLocks/>
          </p:cNvCxnSpPr>
          <p:nvPr/>
        </p:nvCxnSpPr>
        <p:spPr>
          <a:xfrm flipH="1" flipV="1">
            <a:off x="2132775" y="2928515"/>
            <a:ext cx="19607" cy="35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CBA28EA-529F-4D96-BEBD-55DD0BCC533A}"/>
              </a:ext>
            </a:extLst>
          </p:cNvPr>
          <p:cNvCxnSpPr>
            <a:cxnSpLocks/>
          </p:cNvCxnSpPr>
          <p:nvPr/>
        </p:nvCxnSpPr>
        <p:spPr>
          <a:xfrm>
            <a:off x="2126906" y="2941499"/>
            <a:ext cx="48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12A8223-A411-47D7-A6C5-38A16BB6720B}"/>
              </a:ext>
            </a:extLst>
          </p:cNvPr>
          <p:cNvCxnSpPr>
            <a:cxnSpLocks/>
          </p:cNvCxnSpPr>
          <p:nvPr/>
        </p:nvCxnSpPr>
        <p:spPr>
          <a:xfrm flipH="1" flipV="1">
            <a:off x="5826479" y="2900603"/>
            <a:ext cx="266472" cy="312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7136614E-F466-4AD6-9928-7A457D2840FF}"/>
              </a:ext>
            </a:extLst>
          </p:cNvPr>
          <p:cNvCxnSpPr>
            <a:cxnSpLocks/>
          </p:cNvCxnSpPr>
          <p:nvPr/>
        </p:nvCxnSpPr>
        <p:spPr>
          <a:xfrm flipH="1">
            <a:off x="5706896" y="2904320"/>
            <a:ext cx="1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95E4F77-A2E6-40A1-BB8F-9D68E9C9076A}"/>
              </a:ext>
            </a:extLst>
          </p:cNvPr>
          <p:cNvCxnSpPr>
            <a:cxnSpLocks/>
            <a:stCxn id="134" idx="2"/>
            <a:endCxn id="140" idx="3"/>
          </p:cNvCxnSpPr>
          <p:nvPr/>
        </p:nvCxnSpPr>
        <p:spPr>
          <a:xfrm flipH="1">
            <a:off x="6822655" y="3820424"/>
            <a:ext cx="1003330" cy="229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DE5EDA5-CFE0-4EC7-BFFA-0CED0194D9A3}"/>
              </a:ext>
            </a:extLst>
          </p:cNvPr>
          <p:cNvSpPr/>
          <p:nvPr/>
        </p:nvSpPr>
        <p:spPr>
          <a:xfrm>
            <a:off x="6583481" y="3213732"/>
            <a:ext cx="1094873" cy="201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Invalid Start Date Format OR</a:t>
            </a:r>
          </a:p>
          <a:p>
            <a:pPr algn="ctr"/>
            <a:r>
              <a:rPr lang="en-SG" sz="600" dirty="0">
                <a:solidFill>
                  <a:schemeClr val="tx1"/>
                </a:solidFill>
              </a:rPr>
              <a:t>Missing Start Date OR</a:t>
            </a:r>
          </a:p>
          <a:p>
            <a:pPr algn="ctr"/>
            <a:r>
              <a:rPr lang="en-SG" sz="600" dirty="0">
                <a:solidFill>
                  <a:schemeClr val="tx1"/>
                </a:solidFill>
              </a:rPr>
              <a:t>End Date &lt; Start Date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C6F4699-1BDD-420F-A064-BEEFFED0903B}"/>
              </a:ext>
            </a:extLst>
          </p:cNvPr>
          <p:cNvSpPr/>
          <p:nvPr/>
        </p:nvSpPr>
        <p:spPr>
          <a:xfrm>
            <a:off x="5313711" y="3197831"/>
            <a:ext cx="1094873" cy="201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Invalid End Time Format or Missing EndTime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17C62DA-4494-4258-BE9D-4F6CD45E9296}"/>
              </a:ext>
            </a:extLst>
          </p:cNvPr>
          <p:cNvCxnSpPr/>
          <p:nvPr/>
        </p:nvCxnSpPr>
        <p:spPr>
          <a:xfrm flipH="1" flipV="1">
            <a:off x="2367520" y="4567812"/>
            <a:ext cx="3798330" cy="172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35773954-D088-4166-A1A0-7E25E7887279}"/>
              </a:ext>
            </a:extLst>
          </p:cNvPr>
          <p:cNvCxnSpPr>
            <a:cxnSpLocks/>
          </p:cNvCxnSpPr>
          <p:nvPr/>
        </p:nvCxnSpPr>
        <p:spPr>
          <a:xfrm flipH="1" flipV="1">
            <a:off x="2357966" y="3061675"/>
            <a:ext cx="12161" cy="151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CDB033-49E3-48B1-9CD1-D7001D22315A}"/>
              </a:ext>
            </a:extLst>
          </p:cNvPr>
          <p:cNvCxnSpPr>
            <a:cxnSpLocks/>
          </p:cNvCxnSpPr>
          <p:nvPr/>
        </p:nvCxnSpPr>
        <p:spPr>
          <a:xfrm>
            <a:off x="2357966" y="3055831"/>
            <a:ext cx="244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ACDB0A9-1C8B-4F24-9D35-50F2D3A9EC91}"/>
              </a:ext>
            </a:extLst>
          </p:cNvPr>
          <p:cNvSpPr/>
          <p:nvPr/>
        </p:nvSpPr>
        <p:spPr>
          <a:xfrm>
            <a:off x="3321609" y="5223012"/>
            <a:ext cx="12987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Invalid StartTime Format or Missing </a:t>
            </a:r>
            <a:r>
              <a:rPr lang="en-SG" sz="600" dirty="0" err="1">
                <a:solidFill>
                  <a:schemeClr val="tx1"/>
                </a:solidFill>
              </a:rPr>
              <a:t>startTime</a:t>
            </a:r>
            <a:endParaRPr lang="en-SG" sz="600" dirty="0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FEEFCE0-84DA-44E6-8C59-C7B67C882ED8}"/>
              </a:ext>
            </a:extLst>
          </p:cNvPr>
          <p:cNvSpPr/>
          <p:nvPr/>
        </p:nvSpPr>
        <p:spPr>
          <a:xfrm>
            <a:off x="10143064" y="5619750"/>
            <a:ext cx="1896531" cy="83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900" u="sng" dirty="0"/>
              <a:t>Legend</a:t>
            </a:r>
          </a:p>
          <a:p>
            <a:r>
              <a:rPr lang="en-SG" sz="900" b="1" dirty="0"/>
              <a:t>Condition </a:t>
            </a:r>
            <a:r>
              <a:rPr lang="en-SG" sz="900" b="1" dirty="0" err="1"/>
              <a:t>FilterAll</a:t>
            </a:r>
            <a:r>
              <a:rPr lang="en-SG" sz="900" b="1" dirty="0"/>
              <a:t>: </a:t>
            </a:r>
          </a:p>
          <a:p>
            <a:r>
              <a:rPr lang="en-SG" sz="900" dirty="0"/>
              <a:t>(endDate &gt; startDate) ||</a:t>
            </a:r>
          </a:p>
          <a:p>
            <a:r>
              <a:rPr lang="en-SG" sz="900" dirty="0"/>
              <a:t>(</a:t>
            </a:r>
            <a:r>
              <a:rPr lang="en-SG" sz="900" dirty="0" err="1"/>
              <a:t>endTime</a:t>
            </a:r>
            <a:r>
              <a:rPr lang="en-SG" sz="900" dirty="0"/>
              <a:t> &gt; </a:t>
            </a:r>
            <a:r>
              <a:rPr lang="en-SG" sz="900" dirty="0" err="1"/>
              <a:t>startTime</a:t>
            </a:r>
            <a:r>
              <a:rPr lang="en-SG" sz="900" dirty="0"/>
              <a:t> &amp;&amp; endDate == startDate)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4BCB7A5-BC12-4B42-9C2E-0AEC6E6047EA}"/>
              </a:ext>
            </a:extLst>
          </p:cNvPr>
          <p:cNvCxnSpPr>
            <a:stCxn id="140" idx="0"/>
            <a:endCxn id="244" idx="2"/>
          </p:cNvCxnSpPr>
          <p:nvPr/>
        </p:nvCxnSpPr>
        <p:spPr>
          <a:xfrm flipH="1" flipV="1">
            <a:off x="6408584" y="5017000"/>
            <a:ext cx="8720" cy="68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92619FC-FA70-4635-A7DE-27940C69DC60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6351058" y="2116667"/>
            <a:ext cx="50206" cy="230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D214EE35-7B8D-4C8B-A337-C19FCD803683}"/>
              </a:ext>
            </a:extLst>
          </p:cNvPr>
          <p:cNvSpPr/>
          <p:nvPr/>
        </p:nvSpPr>
        <p:spPr>
          <a:xfrm>
            <a:off x="5895804" y="2769516"/>
            <a:ext cx="938988" cy="333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tx1"/>
                </a:solidFill>
              </a:rPr>
              <a:t>1)Set New Date &amp; Times onto Graph</a:t>
            </a:r>
          </a:p>
          <a:p>
            <a:pPr algn="ctr"/>
            <a:r>
              <a:rPr lang="en-SG" sz="600" dirty="0">
                <a:solidFill>
                  <a:schemeClr val="tx1"/>
                </a:solidFill>
              </a:rPr>
              <a:t>2) Set New Room’s Color Respectively</a:t>
            </a:r>
          </a:p>
        </p:txBody>
      </p:sp>
    </p:spTree>
    <p:extLst>
      <p:ext uri="{BB962C8B-B14F-4D97-AF65-F5344CB8AC3E}">
        <p14:creationId xmlns:p14="http://schemas.microsoft.com/office/powerpoint/2010/main" val="276778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340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wei jie</dc:creator>
  <cp:lastModifiedBy>lim wei jie</cp:lastModifiedBy>
  <cp:revision>21</cp:revision>
  <dcterms:created xsi:type="dcterms:W3CDTF">2019-03-16T07:11:19Z</dcterms:created>
  <dcterms:modified xsi:type="dcterms:W3CDTF">2019-03-16T15:42:57Z</dcterms:modified>
</cp:coreProperties>
</file>