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</a:t>
            </a:r>
            <a:r>
              <a:rPr lang="en-US" smtClean="0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509929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464844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661567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663770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602859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626464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914400" y="3707233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704592" y="3922190"/>
            <a:ext cx="705616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617848" y="3841492"/>
            <a:ext cx="484006" cy="110071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830791" y="443919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{abstract}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5400000">
            <a:off x="6067401" y="4280707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830792" y="367960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4154391" y="3685957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944583" y="3900914"/>
            <a:ext cx="886209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4113498" y="4564558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840191" y="5117872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763827" y="5117872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6063663" y="4785955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657750" y="4576707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6119568" y="5038525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3505200" y="4122220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2209799" y="1750187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2446408" y="1591698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2209799" y="990600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4270468" y="1719833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{abstract}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4507077" y="1561344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4270468" y="960246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4232778" y="2398510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4530312" y="2066593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4587367" y="2320312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3498756" y="1402858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62</Words>
  <Application>Microsoft Office PowerPoint</Application>
  <PresentationFormat>On-screen Show (4:3)</PresentationFormat>
  <Paragraphs>46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AddressBook – Level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22</cp:revision>
  <dcterms:created xsi:type="dcterms:W3CDTF">2016-07-22T14:33:02Z</dcterms:created>
  <dcterms:modified xsi:type="dcterms:W3CDTF">2016-09-12T09:38:35Z</dcterms:modified>
</cp:coreProperties>
</file>