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7A56-7085-49BB-8278-2A481B649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97533-C185-4DC0-9B79-91024DCE1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22B3F-B243-459E-B0AA-15E0B681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B56B3-D796-4BEE-B2D8-ED2771C9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813E5-1C99-460F-9477-07C9633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C69FA-8249-42E7-A606-0F225F7F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F318F-A5B8-48D9-AA17-74704CB0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C08CB-5C21-47EB-97DE-8C3B5392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69BD4-85E8-4B99-A712-141115B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FF7AB-8A59-411C-BE7D-4F8BAC2B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B71257-E41D-4A07-8099-070FD502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CC5AC2-429C-4455-8203-6D429A8F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46601-54CB-4E57-8E76-E6555E5E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7C949-0121-4566-9103-A0394A1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54627-069A-4AFC-B722-409E6A7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10C0-AF7B-4E9F-874D-0D3B0BB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F2C72-DDA6-4FD3-80AA-07D29610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D61C9-F745-4984-A231-9FA9CA26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C655F-6477-41F7-AE2A-5B425C6D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43B3C-E501-4399-A76C-154AACE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E944-C718-47F9-9A94-C8029957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13AD3-96E8-43AD-A198-6F69D5D7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44E43-2433-40B4-98E1-635C36EB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B8269-6A9D-4F75-A888-2FB4FA25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D09C3-F0A6-4209-A723-B7A85973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4AB4-1471-4E28-B9A4-B96C3D47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B6F9E-9C63-4668-89AB-DDE767D38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AEEDA9-C56E-4E2F-A0BF-2300AAA2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D5BC3-D0CC-4A7E-A6C1-408DD835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9362D-58F2-469D-A0A8-EA27453B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49C3F-43C4-4E21-B7B5-5ABFC8D6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62E9D-80EF-48D8-9F14-CAE4A9AB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772F67-6E65-4378-9041-FBD052D7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BCC401-7806-4D1F-829C-9DC14DA7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87063B-2C5F-457F-9FBE-641CD4615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1E4F31-28AF-45A2-B55D-19AE8F6E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12AC9C-CA45-4008-8EE1-BD66826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6FA2E-ECA5-4594-806E-B4338ED6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4FF82-9D4A-4AB0-8A77-C6A15A11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8FFB-7A20-4503-8B07-368541A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80C6FA-D278-4FE9-B037-7854734C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0020B1-9004-4375-8687-7F986A1A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BCD3-8EB5-46AA-8E24-19179961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7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41375-44F3-498E-AE56-3CBE0749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D32813-A1D7-4194-BD54-23630AC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58946-4004-446C-86D4-E010248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6D4B9-B69A-4C8C-8261-9C4B51A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2C549-5A3A-42C8-AF6A-F9AAC069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C28C56-50FA-4EEC-AB2A-0DB2CB33E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F28EE9-4E3C-45C4-A320-83D76103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95778-54DC-4638-A44A-19AA34D4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03CB2-5DEE-4497-9840-DD376ECF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8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B25E4-419E-4B10-9C92-FD2A3A03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0D4251-0C28-4033-B9D0-9963E6E39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14DE4F-E0F5-42E9-9E2A-953664F6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0CB5E2-8451-44B2-8756-926E6463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72AE0-D98F-41BF-9D93-A80BDB85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8F1B6-B773-46E4-A983-98183E1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10FE4C-A5E5-4731-806C-A9E6B972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A26661-A6EE-4BCB-8137-C4B9252A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D0A05-1475-499A-A33E-DDB0D629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FFDE8-E3A1-4AD6-9DF8-9C5EED5C2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A3DC3F-8817-4863-94D5-9FD90B98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58283-farm-cartoon-landscape" TargetMode="External"/><Relationship Id="rId2" Type="http://schemas.openxmlformats.org/officeDocument/2006/relationships/hyperlink" Target="http://site.sabesp.com.br/site/interna/Default.aspx?secaoId=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306691-FCB4-486D-981E-7E2BE2A15254}"/>
              </a:ext>
            </a:extLst>
          </p:cNvPr>
          <p:cNvSpPr txBox="1"/>
          <p:nvPr/>
        </p:nvSpPr>
        <p:spPr>
          <a:xfrm>
            <a:off x="1252025" y="381614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Arena salva os pets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ED8898-0D27-46F6-8B9A-30975E6562C4}"/>
              </a:ext>
            </a:extLst>
          </p:cNvPr>
          <p:cNvSpPr/>
          <p:nvPr/>
        </p:nvSpPr>
        <p:spPr>
          <a:xfrm>
            <a:off x="168812" y="1090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logo do jogo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174A1A-9938-4A58-AF37-88731524FAAE}"/>
              </a:ext>
            </a:extLst>
          </p:cNvPr>
          <p:cNvSpPr txBox="1"/>
          <p:nvPr/>
        </p:nvSpPr>
        <p:spPr>
          <a:xfrm>
            <a:off x="9917723" y="267286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Android e PC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A108B8-C6EB-4E78-818D-C1BB6599BC55}"/>
              </a:ext>
            </a:extLst>
          </p:cNvPr>
          <p:cNvSpPr txBox="1"/>
          <p:nvPr/>
        </p:nvSpPr>
        <p:spPr>
          <a:xfrm>
            <a:off x="1252025" y="838814"/>
            <a:ext cx="321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Ação - crianças 5 – 10 (ESRB </a:t>
            </a:r>
            <a:r>
              <a:rPr lang="pt-BR" dirty="0" err="1"/>
              <a:t>eC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8A7786-A7EF-494F-B41F-EF52E49C4FAA}"/>
              </a:ext>
            </a:extLst>
          </p:cNvPr>
          <p:cNvSpPr txBox="1"/>
          <p:nvPr/>
        </p:nvSpPr>
        <p:spPr>
          <a:xfrm>
            <a:off x="6396110" y="838814"/>
            <a:ext cx="57958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empresa de água da região foi destruída, o criadouro de cachorrinhos numa fazenda no Interior do Interior está em perigo. Arena é o último recurso dos cãezinhos. Arena deve correr atrás das nuvens carregadas para coletar água da chuva para os cãezinhos beberem, enquanto desvia de perigos como raios, telhas voando e granizo. Com a venda de água excedente para os vizinhos o robô pode ser melhorado com mais velocidade, reservatório maior, escudos, atiradeira contra telhas. O jogador ganha prestígio quando doa para a reforma da empresa de água, e ganha o jogo quando ela está funcionando. O jogador perde e vê seus cães com sede quando não consegue captar água suficiente.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719BF4-A855-40DD-8C23-B513D12D23A4}"/>
              </a:ext>
            </a:extLst>
          </p:cNvPr>
          <p:cNvSpPr/>
          <p:nvPr/>
        </p:nvSpPr>
        <p:spPr>
          <a:xfrm>
            <a:off x="245898" y="1296012"/>
            <a:ext cx="3858814" cy="369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Companhia de água destruída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D8FE6B-8124-46EC-898E-31D473DB54EA}"/>
              </a:ext>
            </a:extLst>
          </p:cNvPr>
          <p:cNvSpPr txBox="1"/>
          <p:nvPr/>
        </p:nvSpPr>
        <p:spPr>
          <a:xfrm>
            <a:off x="245898" y="6128156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Diferenciais de venda: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F3CC01-88D7-4FCC-979B-106935D73A3D}"/>
              </a:ext>
            </a:extLst>
          </p:cNvPr>
          <p:cNvSpPr txBox="1"/>
          <p:nvPr/>
        </p:nvSpPr>
        <p:spPr>
          <a:xfrm>
            <a:off x="9488566" y="6312822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Jogos similares: Mario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42D4B-0A4E-468A-90B7-59853DCA43FD}"/>
              </a:ext>
            </a:extLst>
          </p:cNvPr>
          <p:cNvSpPr/>
          <p:nvPr/>
        </p:nvSpPr>
        <p:spPr>
          <a:xfrm>
            <a:off x="4597655" y="14806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ARENA</a:t>
            </a:r>
          </a:p>
        </p:txBody>
      </p:sp>
      <p:pic>
        <p:nvPicPr>
          <p:cNvPr id="14" name="Imagem 13" descr="Uma imagem contendo edifício&#10;&#10;Descrição gerada automaticamente">
            <a:extLst>
              <a:ext uri="{FF2B5EF4-FFF2-40B4-BE49-F238E27FC236}">
                <a16:creationId xmlns:a16="http://schemas.microsoft.com/office/drawing/2014/main" id="{F547CEA3-B38A-4173-AE9B-B72BE58A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8" y="1739703"/>
            <a:ext cx="3870314" cy="130907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E2B4D15-737D-486C-AD2B-83819AF94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8568" y="3894313"/>
            <a:ext cx="2711243" cy="189787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8D509EB-5CF3-4768-95DE-E2307C2CE883}"/>
              </a:ext>
            </a:extLst>
          </p:cNvPr>
          <p:cNvSpPr/>
          <p:nvPr/>
        </p:nvSpPr>
        <p:spPr>
          <a:xfrm>
            <a:off x="3493653" y="3408236"/>
            <a:ext cx="1936143" cy="369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Fazenda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2B8F30C-DA38-4904-8E8F-2962D88FDF49}"/>
              </a:ext>
            </a:extLst>
          </p:cNvPr>
          <p:cNvSpPr/>
          <p:nvPr/>
        </p:nvSpPr>
        <p:spPr>
          <a:xfrm>
            <a:off x="459466" y="4074933"/>
            <a:ext cx="12708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Filhotinhos</a:t>
            </a:r>
          </a:p>
        </p:txBody>
      </p:sp>
    </p:spTree>
    <p:extLst>
      <p:ext uri="{BB962C8B-B14F-4D97-AF65-F5344CB8AC3E}">
        <p14:creationId xmlns:p14="http://schemas.microsoft.com/office/powerpoint/2010/main" val="29803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ECB8-4CC4-4939-AFF2-2279E895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D3587-67F6-4F72-8129-CCF9D838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foto da </a:t>
            </a:r>
            <a:r>
              <a:rPr lang="pt-BR" dirty="0" err="1"/>
              <a:t>Sabesb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http://site.sabesp.com.br/site/interna/Default.aspx?secaoId=47</a:t>
            </a:r>
            <a:endParaRPr lang="pt-BR" dirty="0"/>
          </a:p>
          <a:p>
            <a:r>
              <a:rPr lang="pt-BR" dirty="0"/>
              <a:t>Link da foto da fazenda: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="https://www.vecteezy.com/free-vector/farm"&gt;Farm Vectors by </a:t>
            </a:r>
            <a:r>
              <a:rPr lang="en-US" dirty="0" err="1"/>
              <a:t>Vecteezy</a:t>
            </a:r>
            <a:r>
              <a:rPr lang="en-US" dirty="0"/>
              <a:t>&lt;/a&gt;</a:t>
            </a:r>
          </a:p>
          <a:p>
            <a:r>
              <a:rPr lang="en-US" dirty="0">
                <a:hlinkClick r:id="rId3"/>
              </a:rPr>
              <a:t>https://www.vecteezy.com/vector-art/158283-farm-cartoon-landscape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332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Pereira Lima</dc:creator>
  <cp:lastModifiedBy>Marcus Vinicius Pereira Lima</cp:lastModifiedBy>
  <cp:revision>13</cp:revision>
  <dcterms:created xsi:type="dcterms:W3CDTF">2019-11-12T09:23:56Z</dcterms:created>
  <dcterms:modified xsi:type="dcterms:W3CDTF">2019-11-13T10:20:26Z</dcterms:modified>
</cp:coreProperties>
</file>