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1269-7365-4924-AF7C-A4226FF2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E35C-9224-0A7E-FD4F-087EDE2A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CC2EA-13D3-7299-BF14-D00E7081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0B91-5D7C-6E8B-4B26-E76C1302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3797-5AF2-0BA6-2D7B-4F62FE32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7048-CC9A-AF8F-1FA4-6AB27CDF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8F20A-3EF1-D48F-0AEB-50BCDFF8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82D1-5E4F-BDDA-1117-08172993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D055-FE5F-7B27-0D66-277037BB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0AC5-57AF-A322-6AD1-F2DE0234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1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2D359-DDA6-9BCC-6AD2-E5E5656A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0C0FE-FCA9-E2B3-EA9B-677C0CAF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9970A-A085-B8BA-5845-4CD24928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DDD0-95E1-9CBB-6714-F0CB4C38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F66D-0666-33CB-690B-C39FAD81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3A67-F2D5-4D0C-3ED5-C1105BEC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37F9-B632-86F4-52FB-E64C1361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EB135-00DF-49D1-0791-E28F5A4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4156-2A89-9D11-2047-0CA7036A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4EEC-2277-A314-D17A-0A802B57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90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D389-DFF3-C8EC-B6D0-164E9D63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4F27-AE1D-9547-28FD-04EBD79F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CA229-0175-D873-38F3-1C62A7A9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92E5-3E88-EADA-2161-4C2E7CC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AA9D-0B65-1116-65E5-5E2665DD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6A33-750D-5FE0-33C6-3E3698C0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2058-7513-29F8-C1ED-4476293C5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18CF0-34B5-3280-8482-EA2D5710B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F170C-30B0-6F05-DE29-B804129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C2151-E6DA-4DC1-FF99-0CC627E7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DF6C-EB44-0F91-AE78-D24895F0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2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79A8-2E26-5565-1327-E1BBBF2C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B218-7C28-0574-EBBA-8BDEB737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D6BB1-BC57-ED57-356F-1155491F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48749-E45B-F352-5FD7-4E23B8AA5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7E957-4E61-C5C9-0340-7E092B477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9ED15-9ABB-A5CD-5738-3D5F3FF9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41E1B-FC6D-692A-0230-3E847A79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D2AD9-089A-5354-0588-2269A593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947-43B1-CCCF-B3B1-903401A6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B32C7-C82C-F527-B193-597D2BFA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94FBE-17B2-C2F7-002E-C544C7BD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287B-E91D-F159-14D0-6BDBE619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2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D5C54-37F9-330D-5AE7-A3D64A49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156C-405E-7148-5457-67C616A3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999B-19DF-9F43-C5D0-21366040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1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2D2-2E36-B956-B3C3-18572D84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59B5-8EDB-B624-2BFD-C4816295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104D-1777-5DE5-4A33-3701EFD55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44B6-126A-C088-4F6C-E829CEF1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FB3F-33A3-BE74-F242-3AD08C48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FD73-E023-D3D7-AB5D-DB2F140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9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3F25-BE48-16DD-C331-6AC0F458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4EABD-EF9E-9FCC-EBF4-3FBD95458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69C69-9FAF-3460-D4D6-8832E82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520DE-4462-5651-C91E-B21E41A4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DBE2-0738-0382-AD7A-CCDCE171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DA52-BB3B-38F3-4831-78E7D2EA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869C-31DB-5DBF-14B4-87C048C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7CF5-6C8D-51F2-8289-2B4C8311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EE4C-80D4-FF8A-0AB2-762F27DAD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B325D-99F0-0741-B894-F2733E7A0529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243A-7D9E-021B-8246-43D98E9F6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1858-2329-ECD7-A3CD-4261B162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3F5A2-716C-424E-A7F7-916CD11753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0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BA5C-9984-102F-9B98-002D530BD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9FDE3-FA2A-2D9A-7FFA-D1C68528C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This is a </a:t>
            </a:r>
            <a:r>
              <a:rPr lang="en-GB"/>
              <a:t>test Microsoft PowerPoint </a:t>
            </a:r>
            <a:r>
              <a:rPr lang="en-GB" dirty="0"/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3594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Portmann</dc:creator>
  <cp:lastModifiedBy>Marcus Portmann</cp:lastModifiedBy>
  <cp:revision>2</cp:revision>
  <dcterms:created xsi:type="dcterms:W3CDTF">2024-06-01T08:20:46Z</dcterms:created>
  <dcterms:modified xsi:type="dcterms:W3CDTF">2024-06-01T08:23:12Z</dcterms:modified>
</cp:coreProperties>
</file>