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3588" cy="30448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6D343-0FAE-4BC1-8591-D27596CD31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1097388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1635120"/>
            <a:ext cx="1097388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6669D2-E42D-4230-8F63-B0E939A150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163512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163512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58437-035F-4DAC-AD2F-2CE4A4FCA6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71244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71244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163512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163512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1635120"/>
            <a:ext cx="35334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B8604-E4BE-4394-9EF5-487635F98A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712440"/>
            <a:ext cx="1097388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19AFA-F015-41DC-8F82-414883F6FA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1097388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5A8E5-F00A-451C-AFA7-EBF569A704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535500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712440"/>
            <a:ext cx="535500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1654E-A748-4422-88B2-68A11C763C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3FE7F-E047-4E51-9361-3C87C19B5C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121320"/>
            <a:ext cx="1097352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7582E-E515-4684-A348-3D0B86B32F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712440"/>
            <a:ext cx="535500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163512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0DAAE-E0A2-4854-8865-5E5C4882F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535500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163512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71C8C-8554-4F16-9EF6-7D148BF5A1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712440"/>
            <a:ext cx="535500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1635120"/>
            <a:ext cx="10973880" cy="8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34"/>
              </a:spcBef>
              <a:buNone/>
            </a:pPr>
            <a:endParaRPr b="0" lang="pt-BR" sz="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08C888-6A7A-43AB-8BFC-FB5BCEC7B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120" y="121320"/>
            <a:ext cx="1097352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9880" y="2774160"/>
            <a:ext cx="386460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42240" y="2774160"/>
            <a:ext cx="284040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22944D-C219-400A-8139-C17FB9C396B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120" y="2774160"/>
            <a:ext cx="284040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712440"/>
            <a:ext cx="10973880" cy="17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8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8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7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6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3200" cy="3045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a933"/>
              </a:gs>
            </a:gsLst>
            <a:lin ang="5400000"/>
          </a:gra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72280" y="0"/>
            <a:ext cx="2187720" cy="30456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3780000" y="1609560"/>
            <a:ext cx="72079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800" spc="-1" strike="noStrike">
                <a:solidFill>
                  <a:srgbClr val="ffffff"/>
                </a:solidFill>
                <a:latin typeface="Arial Black"/>
              </a:rPr>
              <a:t>Usando Github Copilot com PLSQL</a:t>
            </a:r>
            <a:endParaRPr b="0" lang="pt-BR" sz="2800" spc="-1" strike="noStrike">
              <a:solidFill>
                <a:srgbClr val="ffffff"/>
              </a:solidFill>
              <a:latin typeface="Arial Black"/>
            </a:endParaRPr>
          </a:p>
          <a:p>
            <a:r>
              <a:rPr b="0" lang="pt-BR" sz="2800" spc="-1" strike="noStrike">
                <a:solidFill>
                  <a:srgbClr val="ffffff"/>
                </a:solidFill>
                <a:latin typeface="Arial Black"/>
              </a:rPr>
              <a:t>Uma Revolução no Desenvolvimento</a:t>
            </a:r>
            <a:endParaRPr b="0" lang="pt-BR" sz="2800" spc="-1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780000" y="553680"/>
            <a:ext cx="2378160" cy="41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ffffff"/>
                </a:solidFill>
                <a:latin typeface="Arial Black"/>
              </a:rPr>
              <a:t>GITHUB COPILOT</a:t>
            </a:r>
            <a:endParaRPr b="1" lang="pt-BR" sz="1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2024-06-15T16:40:01Z</dcterms:created>
  <dc:creator/>
  <dc:description/>
  <dc:language>pt-BR</dc:language>
  <cp:lastModifiedBy/>
  <dcterms:modified xsi:type="dcterms:W3CDTF">2024-06-26T19:24:16Z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