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6000013" cy="1152001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607AAC-80C0-4CCD-BFBE-D2D0AF4C79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799640" y="4593240"/>
            <a:ext cx="194392440" cy="192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89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799640" y="26952840"/>
            <a:ext cx="1943924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799640" y="61848360"/>
            <a:ext cx="1943924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6F25BD-51D3-43F8-8047-1AAFD49295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799640" y="4593240"/>
            <a:ext cx="194392440" cy="192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89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0799640" y="26952840"/>
            <a:ext cx="948632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10406600" y="26952840"/>
            <a:ext cx="948632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0799640" y="61848360"/>
            <a:ext cx="948632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10406600" y="61848360"/>
            <a:ext cx="948632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776037-FCF9-4ED5-AB64-37C82AB739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799640" y="4593240"/>
            <a:ext cx="194392440" cy="192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89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0799640" y="26952840"/>
            <a:ext cx="6259428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6524120" y="26952840"/>
            <a:ext cx="6259428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42248240" y="26952840"/>
            <a:ext cx="6259428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0799640" y="61848360"/>
            <a:ext cx="6259428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6524120" y="61848360"/>
            <a:ext cx="6259428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42248240" y="61848360"/>
            <a:ext cx="6259428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A9B603-8619-4AEB-BB6D-12DE380BF5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799640" y="4593240"/>
            <a:ext cx="194392440" cy="192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89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799640" y="26952840"/>
            <a:ext cx="194392440" cy="668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0F1F12-1F31-4B21-AFA0-CCC45D76DA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799640" y="4593240"/>
            <a:ext cx="194392440" cy="192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89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0799640" y="26952840"/>
            <a:ext cx="194392440" cy="668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1D7B3-2DAF-46F5-AF91-4D53697C19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799640" y="4593240"/>
            <a:ext cx="194392440" cy="192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89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0799640" y="26952840"/>
            <a:ext cx="94863240" cy="668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10406600" y="26952840"/>
            <a:ext cx="94863240" cy="668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D191BC-8D31-48D3-BA9A-CB370D85B3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99640" y="4593240"/>
            <a:ext cx="194392440" cy="192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89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046D76-0FA5-42A6-8A83-F576745168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799640" y="4593240"/>
            <a:ext cx="194392440" cy="8913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9A37F4-96B6-407A-8528-FA55D34501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799640" y="4593240"/>
            <a:ext cx="194392440" cy="192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89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0799640" y="26952840"/>
            <a:ext cx="948632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10406600" y="26952840"/>
            <a:ext cx="94863240" cy="668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0799640" y="61848360"/>
            <a:ext cx="948632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5AEDC0-A536-4FEE-B9CF-29A3685631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799640" y="4593240"/>
            <a:ext cx="194392440" cy="192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89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799640" y="26952840"/>
            <a:ext cx="94863240" cy="668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10406600" y="26952840"/>
            <a:ext cx="948632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10406600" y="61848360"/>
            <a:ext cx="948632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50267D-AACF-404E-962D-93B2487F05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799640" y="4593240"/>
            <a:ext cx="194392440" cy="192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89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799640" y="26952840"/>
            <a:ext cx="948632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10406600" y="26952840"/>
            <a:ext cx="948632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0799640" y="61848360"/>
            <a:ext cx="194392440" cy="3186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8794"/>
              </a:spcBef>
              <a:buNone/>
            </a:pP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3F9489-E9BE-4773-BDD2-FCB492B69B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799640" y="4593240"/>
            <a:ext cx="194392440" cy="192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8938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89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799640" y="26952840"/>
            <a:ext cx="194392440" cy="668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2879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502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6502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230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569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56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72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78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4878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115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4066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4066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57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066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4066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57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066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4066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57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066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40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0799640" y="104945040"/>
            <a:ext cx="50320440" cy="793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73871640" y="104945040"/>
            <a:ext cx="68464440" cy="793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154871640" y="104945040"/>
            <a:ext cx="50320440" cy="793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B709857-CDF2-40D9-9645-077D710ABEC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0"/>
            <a:ext cx="216000000" cy="1152000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a6099"/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5020000" y="0"/>
            <a:ext cx="83340000" cy="1140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2024-06-15T16:40:01Z</dcterms:created>
  <dc:creator/>
  <dc:description/>
  <dc:language>pt-BR</dc:language>
  <cp:lastModifiedBy/>
  <dcterms:modified xsi:type="dcterms:W3CDTF">2024-06-15T18:07:02Z</dcterms:modified>
  <cp:revision>1</cp:revision>
  <dc:subject/>
  <dc:title/>
</cp:coreProperties>
</file>