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7559675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C4733-3C22-41C3-9DE8-E539FD8C7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FD05A-F1E9-4841-BD20-EEC172EBC7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7B4084-7A42-4D1A-BB7D-05745401B1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768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808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768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808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50941-C783-4059-8A16-E4CD7E0C34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967286-6415-4B9F-AB24-6DC0164D14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49B13E-D55A-4943-8572-72A1D55476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7550FE-7895-48F4-B6AE-BA0DDA7180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0C0EF-8BA0-478C-A6E9-FDF6CD3F59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BC470B-5EB6-4B4F-9560-2050BDAB59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77640" y="402120"/>
            <a:ext cx="6803280" cy="78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F7F1E5-4443-44E7-858E-E7035C8E6A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CA9F3E-18B6-4C6F-8F6B-3BA45DCB51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4EA1E2-7EC5-4E11-8D4A-61A53D95E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F5552B-78FC-44C6-A63C-C9E399BFDA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D74E34-6F07-484F-A76B-E5C92B3897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6E707A-180E-4767-9462-50D04BB1CE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8D8629-E0EA-4A0C-8AF1-73AD425D8C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67768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978080" y="235872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7764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67768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978080" y="5412600"/>
            <a:ext cx="219024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1B8993-CD98-4C82-9BCC-39A117B1F2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45D72-B88C-4207-A6F9-3B425E154E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12E5B-D16F-4DA8-845C-1AD3D1327B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83014A-D308-4D53-9DCB-8D8AD77BF8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02120"/>
            <a:ext cx="6803280" cy="78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E65C54-F73B-4B3E-8494-1A342EF160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CF3D0-00D3-4383-92D3-1BC2A1B1C2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3880" y="541260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325F5-82D7-4306-BB11-85F4E9CC12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3880" y="2358720"/>
            <a:ext cx="331992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5412600"/>
            <a:ext cx="6803280" cy="27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6929D1-D3C5-421E-9276-F8879FB84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5840" y="-417960"/>
            <a:ext cx="6803280" cy="33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5840" y="2356560"/>
            <a:ext cx="6803280" cy="58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583360" y="9180720"/>
            <a:ext cx="23954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5418360" y="9180720"/>
            <a:ext cx="176076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E138AC-2DC7-4769-B628-DBBE2C7097F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375840" y="9180720"/>
            <a:ext cx="176076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583360" y="9180720"/>
            <a:ext cx="23954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5418360" y="9180720"/>
            <a:ext cx="176076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2ABD51-6E12-4F41-A2F4-5ADE1C5B730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375840" y="9180720"/>
            <a:ext cx="176076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77640" y="402120"/>
            <a:ext cx="6803280" cy="168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77640" y="2358720"/>
            <a:ext cx="6803280" cy="58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marcusrjb/prompts-recipe-to-create-a-ebook.git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360" y="360"/>
            <a:ext cx="7559280" cy="10079280"/>
          </a:xfrm>
          <a:prstGeom prst="rect">
            <a:avLst/>
          </a:prstGeom>
          <a:solidFill>
            <a:srgbClr val="727e8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19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6200" y="1359360"/>
            <a:ext cx="7541640" cy="71110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1652400" y="6839280"/>
            <a:ext cx="1144440" cy="71928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2798640" y="9119160"/>
            <a:ext cx="2163240" cy="420480"/>
          </a:xfrm>
          <a:prstGeom prst="rect">
            <a:avLst/>
          </a:prstGeom>
          <a:solidFill>
            <a:srgbClr val="93a2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2130" spc="-1" strike="noStrike">
                <a:solidFill>
                  <a:srgbClr val="ffffff"/>
                </a:solidFill>
                <a:latin typeface="Comic Sans MS"/>
                <a:ea typeface="DejaVu Sans"/>
              </a:rPr>
              <a:t>Marcus Britto</a:t>
            </a:r>
            <a:endParaRPr b="0" lang="pt-BR" sz="21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12"/>
          <p:cNvSpPr/>
          <p:nvPr/>
        </p:nvSpPr>
        <p:spPr>
          <a:xfrm>
            <a:off x="1116000" y="216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Usando um Serviço em um Componente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o 15"/>
          <p:cNvSpPr/>
          <p:nvPr/>
        </p:nvSpPr>
        <p:spPr>
          <a:xfrm>
            <a:off x="1135440" y="162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usar um serviço em um componente, você precisa injetar o serviço no construtor do componente.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27" name="Texto 16"/>
          <p:cNvSpPr/>
          <p:nvPr/>
        </p:nvSpPr>
        <p:spPr>
          <a:xfrm>
            <a:off x="1135440" y="7848000"/>
            <a:ext cx="534420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Neste exemplo, DadosComponent injeta DadosService no seu construtor e usa o método getDados para obter a lista de dados.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828000" y="2880000"/>
            <a:ext cx="6371640" cy="4771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F757BF-F54D-4BD2-9DEA-93D74F74016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Título 5"/>
          <p:cNvSpPr/>
          <p:nvPr/>
        </p:nvSpPr>
        <p:spPr>
          <a:xfrm rot="21588600">
            <a:off x="542520" y="4674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790" spc="-1" strike="noStrike">
                <a:solidFill>
                  <a:srgbClr val="ffffff"/>
                </a:solidFill>
                <a:latin typeface="Impact"/>
                <a:ea typeface="DejaVu Sans"/>
              </a:rPr>
              <a:t>MÓDULOS</a:t>
            </a: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148920" y="539280"/>
            <a:ext cx="1348920" cy="66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170" spc="-1" strike="noStrike">
                <a:solidFill>
                  <a:srgbClr val="ffffff"/>
                </a:solidFill>
                <a:latin typeface="Impact"/>
                <a:ea typeface="DejaVu Sans"/>
              </a:rPr>
              <a:t>4</a:t>
            </a:r>
            <a:endParaRPr b="0" lang="pt-BR" sz="24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33" name="Texto 7"/>
          <p:cNvSpPr/>
          <p:nvPr/>
        </p:nvSpPr>
        <p:spPr>
          <a:xfrm>
            <a:off x="1171440" y="7920000"/>
            <a:ext cx="534420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Os módulos ajudam a organizar a aplicação em partes coesas e reutilizáveis. Cada módulo pode conter componentes, serviços, diretivas e outros recursos.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6A02C1-5C9C-4E08-8045-4FFBD5FD737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13"/>
          <p:cNvSpPr/>
          <p:nvPr/>
        </p:nvSpPr>
        <p:spPr>
          <a:xfrm>
            <a:off x="1116000" y="792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Criando um Módulo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o 17"/>
          <p:cNvSpPr/>
          <p:nvPr/>
        </p:nvSpPr>
        <p:spPr>
          <a:xfrm>
            <a:off x="1135440" y="144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 módulo é definido usando a anotação @NgModule, que especifica os componentes, serviços e outros recursos que pertencem ao módulo.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37" name="Texto 18"/>
          <p:cNvSpPr/>
          <p:nvPr/>
        </p:nvSpPr>
        <p:spPr>
          <a:xfrm>
            <a:off x="1135440" y="7992000"/>
            <a:ext cx="534420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Aqui, AppModule é o módulo raiz da aplicação, que declara os componentes AppComponent e DadosComponent, e importa BrowserModule para funcionalidades básicas de navegação.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20000" y="3072240"/>
            <a:ext cx="6371640" cy="4847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FAC45-9314-4699-9DCB-6985C26A458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Título 6"/>
          <p:cNvSpPr/>
          <p:nvPr/>
        </p:nvSpPr>
        <p:spPr>
          <a:xfrm rot="21588600">
            <a:off x="542520" y="4674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790" spc="-1" strike="noStrike">
                <a:solidFill>
                  <a:srgbClr val="ffffff"/>
                </a:solidFill>
                <a:latin typeface="Impact"/>
                <a:ea typeface="DejaVu Sans"/>
              </a:rPr>
              <a:t>ROTEAMENTO</a:t>
            </a: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148920" y="539280"/>
            <a:ext cx="1348920" cy="66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170" spc="-1" strike="noStrike">
                <a:solidFill>
                  <a:srgbClr val="ffffff"/>
                </a:solidFill>
                <a:latin typeface="Impact"/>
                <a:ea typeface="DejaVu Sans"/>
              </a:rPr>
              <a:t>5</a:t>
            </a:r>
            <a:endParaRPr b="0" lang="pt-BR" sz="24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43" name="Texto 8"/>
          <p:cNvSpPr/>
          <p:nvPr/>
        </p:nvSpPr>
        <p:spPr>
          <a:xfrm>
            <a:off x="1171440" y="7920000"/>
            <a:ext cx="534420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 roteamento em Angular permite a navegação entre diferentes vistas ou componentes. Você define as rotas da aplicação e mapeia URLs para componentes específicos.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C1098D-5E01-4BE2-AA3B-52A6E1F0CE6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ítulo 14"/>
          <p:cNvSpPr/>
          <p:nvPr/>
        </p:nvSpPr>
        <p:spPr>
          <a:xfrm>
            <a:off x="1116000" y="792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Configurando Roteamento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o 19"/>
          <p:cNvSpPr/>
          <p:nvPr/>
        </p:nvSpPr>
        <p:spPr>
          <a:xfrm>
            <a:off x="1135440" y="144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configurar o roteamento, você define um array de rotas e usa o módulo RouterModule para registrar essas rotas na aplicação.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47" name="Texto 20"/>
          <p:cNvSpPr/>
          <p:nvPr/>
        </p:nvSpPr>
        <p:spPr>
          <a:xfrm>
            <a:off x="1135440" y="7992000"/>
            <a:ext cx="534420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Neste exemplo, temos duas rotas configuradas: a rota raiz que carrega o HomeComponent e a rota /about que carrega o AboutComponent.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28000" y="3072240"/>
            <a:ext cx="6371640" cy="4847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C70D35-53FC-4701-B7CC-D5BC7B4188F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15"/>
          <p:cNvSpPr/>
          <p:nvPr/>
        </p:nvSpPr>
        <p:spPr>
          <a:xfrm>
            <a:off x="1116000" y="180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Usando Roteamento em um Template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o 21"/>
          <p:cNvSpPr/>
          <p:nvPr/>
        </p:nvSpPr>
        <p:spPr>
          <a:xfrm>
            <a:off x="1135440" y="144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usar o roteamento em um template, você adiciona links de navegação e um ponto de saída para exibir os componentes correspondentes às rotas.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52" name="Texto 22"/>
          <p:cNvSpPr/>
          <p:nvPr/>
        </p:nvSpPr>
        <p:spPr>
          <a:xfrm>
            <a:off x="1135440" y="7992000"/>
            <a:ext cx="534420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Aqui, routerLink é usado para definir os links de navegação, e router-outlet é um ponto de saída onde os componentes correspondentes às rotas serão exibidos.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28000" y="3072240"/>
            <a:ext cx="6371640" cy="4847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BEB132-9BE3-44BC-8BA7-7B6779CCB79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Título 7"/>
          <p:cNvSpPr/>
          <p:nvPr/>
        </p:nvSpPr>
        <p:spPr>
          <a:xfrm rot="21588600">
            <a:off x="542520" y="4674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790" spc="-1" strike="noStrike">
                <a:solidFill>
                  <a:srgbClr val="ffffff"/>
                </a:solidFill>
                <a:latin typeface="Impact"/>
                <a:ea typeface="DejaVu Sans"/>
              </a:rPr>
              <a:t>CONCLUSÕES</a:t>
            </a: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17D79-AEF7-4CB1-B923-086F18FAB44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16"/>
          <p:cNvSpPr/>
          <p:nvPr/>
        </p:nvSpPr>
        <p:spPr>
          <a:xfrm>
            <a:off x="1116000" y="72036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Conclusão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o 2"/>
          <p:cNvSpPr/>
          <p:nvPr/>
        </p:nvSpPr>
        <p:spPr>
          <a:xfrm>
            <a:off x="1260000" y="342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Este guia apresentou os principais componentes do Angular, desde a criação de componentes básicos até a configuração de roteamento. Pratique esses conceitos para criar aplicações web robustas e escaláveis. Com uma compreensão clara desses componentes, você estará bem equipado para construir e manter aplicações Angular de qualquer tamanho e complexidade.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8ED2ED-6CF6-4CA8-9C87-D137457FBCE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7"/>
          <p:cNvSpPr/>
          <p:nvPr/>
        </p:nvSpPr>
        <p:spPr>
          <a:xfrm>
            <a:off x="1116000" y="72036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Sobre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o 23"/>
          <p:cNvSpPr/>
          <p:nvPr/>
        </p:nvSpPr>
        <p:spPr>
          <a:xfrm>
            <a:off x="1135800" y="3960000"/>
            <a:ext cx="534420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Este ebook foi gerado por IA e diagramado por um humano.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980000" y="5953680"/>
            <a:ext cx="3422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hlinkClick r:id="rId1"/>
              </a:rPr>
              <a:t>Ebook Rise Of The Angular Jedi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7D891E-F675-4679-BAB0-853A9D45AFB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2"/>
          <p:cNvSpPr/>
          <p:nvPr/>
        </p:nvSpPr>
        <p:spPr>
          <a:xfrm>
            <a:off x="1324080" y="900000"/>
            <a:ext cx="5344200" cy="13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Guia Completo dos Principais Componentes do Angular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o 1"/>
          <p:cNvSpPr/>
          <p:nvPr/>
        </p:nvSpPr>
        <p:spPr>
          <a:xfrm>
            <a:off x="1260000" y="3464280"/>
            <a:ext cx="5344200" cy="17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Angular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é um framework robusto para desenvolvimento de aplicações web. Este guia apresenta os principais componentes do Angular, com exemplos práticos para facilitar a compreensão e aplicação no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260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 rot="31200">
            <a:off x="1887840" y="6136560"/>
            <a:ext cx="3782880" cy="2838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59961D-B90F-40FF-89D0-9895D06C2AD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108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1" name="Título 1"/>
          <p:cNvSpPr/>
          <p:nvPr/>
        </p:nvSpPr>
        <p:spPr>
          <a:xfrm rot="21588600">
            <a:off x="542520" y="4674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790" spc="-1" strike="noStrike">
                <a:solidFill>
                  <a:srgbClr val="ffffff"/>
                </a:solidFill>
                <a:latin typeface="Impact"/>
                <a:ea typeface="DejaVu Sans"/>
              </a:rPr>
              <a:t>COMPONENTES</a:t>
            </a: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148920" y="539280"/>
            <a:ext cx="1348920" cy="66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170" spc="-1" strike="noStrike">
                <a:solidFill>
                  <a:srgbClr val="ffffff"/>
                </a:solidFill>
                <a:latin typeface="Impact"/>
                <a:ea typeface="DejaVu Sans"/>
              </a:rPr>
              <a:t>1</a:t>
            </a:r>
            <a:endParaRPr b="0" lang="pt-BR" sz="24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94" name="Texto 4"/>
          <p:cNvSpPr/>
          <p:nvPr/>
        </p:nvSpPr>
        <p:spPr>
          <a:xfrm>
            <a:off x="1171440" y="7920000"/>
            <a:ext cx="534420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Os componentes são a base de qualquer aplicação Angular. Eles representam a UI (User Interface) e a lógica de um pedaço específico da aplicação. Cada componente possui um seletor, um template e um conjunto de estilos.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4CCE3E-ECC4-429D-B1FB-78A721E0138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8"/>
          <p:cNvSpPr/>
          <p:nvPr/>
        </p:nvSpPr>
        <p:spPr>
          <a:xfrm>
            <a:off x="1116000" y="756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Estrutura de um Componente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o 3"/>
          <p:cNvSpPr/>
          <p:nvPr/>
        </p:nvSpPr>
        <p:spPr>
          <a:xfrm>
            <a:off x="1108080" y="174636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 componente é definido usando a anotação @Component, que especifica o seletor do componente, o template (HTML) e os estilos (CSS).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Exemplo de Componente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260000" y="4118760"/>
            <a:ext cx="4679640" cy="3344040"/>
          </a:xfrm>
          <a:prstGeom prst="rect">
            <a:avLst/>
          </a:prstGeom>
          <a:ln w="0">
            <a:noFill/>
          </a:ln>
        </p:spPr>
      </p:pic>
      <p:sp>
        <p:nvSpPr>
          <p:cNvPr id="99" name="Texto 10"/>
          <p:cNvSpPr/>
          <p:nvPr/>
        </p:nvSpPr>
        <p:spPr>
          <a:xfrm>
            <a:off x="1080000" y="756000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Neste exemplo, temos um componente simples que exibe uma mensagem de boas-vindas. O seletor app-root é usado no HTML para referenciar este componente, e o template define o conteúdo que será exibido na página.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500FE4-80D3-4E29-916B-CF8B3100367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Título 3"/>
          <p:cNvSpPr/>
          <p:nvPr/>
        </p:nvSpPr>
        <p:spPr>
          <a:xfrm rot="21588600">
            <a:off x="542520" y="4674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790" spc="-1" strike="noStrike">
                <a:solidFill>
                  <a:srgbClr val="ffffff"/>
                </a:solidFill>
                <a:latin typeface="Impact"/>
                <a:ea typeface="DejaVu Sans"/>
              </a:rPr>
              <a:t>DIRETIVAS</a:t>
            </a: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148920" y="539280"/>
            <a:ext cx="1348920" cy="66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170" spc="-1" strike="noStrike">
                <a:solidFill>
                  <a:srgbClr val="ffffff"/>
                </a:solidFill>
                <a:latin typeface="Impact"/>
                <a:ea typeface="DejaVu Sans"/>
              </a:rPr>
              <a:t>2</a:t>
            </a:r>
            <a:endParaRPr b="0" lang="pt-BR" sz="24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04" name="Texto 5"/>
          <p:cNvSpPr/>
          <p:nvPr/>
        </p:nvSpPr>
        <p:spPr>
          <a:xfrm>
            <a:off x="1171440" y="7920000"/>
            <a:ext cx="534420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As diretivas são classes que podem modificar o comportamento ou o layout de elementos no DOM. Existem três tipos principais de diretivas em Angular: Diretivas de Componente, Diretivas Estruturais e Diretivas de Atributo.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4E93C7-92DD-468B-B0CD-3D1B88225EC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9"/>
          <p:cNvSpPr/>
          <p:nvPr/>
        </p:nvSpPr>
        <p:spPr>
          <a:xfrm>
            <a:off x="1116000" y="756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Diretiva Estrutural: *ngIf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o 9"/>
          <p:cNvSpPr/>
          <p:nvPr/>
        </p:nvSpPr>
        <p:spPr>
          <a:xfrm>
            <a:off x="1108080" y="253836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diretiva *ngIf é usada para adicionar ou remover elementos do DOM com base em uma expressão booleana.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08080" y="4697640"/>
            <a:ext cx="6038280" cy="2034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4F600-9491-4357-89A7-EAE21434C2C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ítulo 10"/>
          <p:cNvSpPr/>
          <p:nvPr/>
        </p:nvSpPr>
        <p:spPr>
          <a:xfrm>
            <a:off x="1116000" y="756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Diretiva de Atributo: ngClass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o 11"/>
          <p:cNvSpPr/>
          <p:nvPr/>
        </p:nvSpPr>
        <p:spPr>
          <a:xfrm>
            <a:off x="1108080" y="253836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diretiva ngClass é usada para adicionar ou remover classes CSS com base em expressões.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485280" y="4392000"/>
            <a:ext cx="6714360" cy="1828080"/>
          </a:xfrm>
          <a:prstGeom prst="rect">
            <a:avLst/>
          </a:prstGeom>
          <a:ln w="0">
            <a:noFill/>
          </a:ln>
        </p:spPr>
      </p:pic>
      <p:sp>
        <p:nvSpPr>
          <p:cNvPr id="113" name="Texto 12"/>
          <p:cNvSpPr/>
          <p:nvPr/>
        </p:nvSpPr>
        <p:spPr>
          <a:xfrm>
            <a:off x="1108080" y="703836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Aqui, a classe classe-exemplo será adicionada ao elemento &lt;div&gt; se a variável condicao for verdadeira.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B8101E-2CF5-4F10-B652-2A1B4C03C48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7559280" cy="10079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5" name="Título 4"/>
          <p:cNvSpPr/>
          <p:nvPr/>
        </p:nvSpPr>
        <p:spPr>
          <a:xfrm rot="21588600">
            <a:off x="542520" y="4242240"/>
            <a:ext cx="6651360" cy="15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Impact"/>
                <a:ea typeface="DejaVu Sans"/>
              </a:rPr>
              <a:t>SERVIÇOS E INJEÇÃO DE DEPENDÊNCIA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8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148920" y="539280"/>
            <a:ext cx="1348920" cy="66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4170" spc="-1" strike="noStrike">
                <a:solidFill>
                  <a:srgbClr val="ffffff"/>
                </a:solidFill>
                <a:latin typeface="Impact"/>
                <a:ea typeface="DejaVu Sans"/>
              </a:rPr>
              <a:t>3</a:t>
            </a:r>
            <a:endParaRPr b="0" lang="pt-BR" sz="24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80640" y="7559280"/>
            <a:ext cx="5677560" cy="1796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18" name="Texto 6"/>
          <p:cNvSpPr/>
          <p:nvPr/>
        </p:nvSpPr>
        <p:spPr>
          <a:xfrm>
            <a:off x="1171440" y="7920000"/>
            <a:ext cx="534420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Os serviços em Angular permitem compartilhar dados e funcionalidades entre diferentes partes da aplicação. A Injeção de Dependência é uma técnica para fornecer instâncias de classes (como serviços) a componentes ou outras classes.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5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CEF866-6CC0-43F0-8291-ABC43B8721F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1"/>
          <p:cNvSpPr/>
          <p:nvPr/>
        </p:nvSpPr>
        <p:spPr>
          <a:xfrm>
            <a:off x="1116000" y="756000"/>
            <a:ext cx="623520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mpact"/>
                <a:ea typeface="DejaVu Sans"/>
              </a:rPr>
              <a:t>Criando um Serviço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o 13"/>
          <p:cNvSpPr/>
          <p:nvPr/>
        </p:nvSpPr>
        <p:spPr>
          <a:xfrm>
            <a:off x="1108080" y="2160000"/>
            <a:ext cx="5344200" cy="29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 serviço é uma classe que pode ser injetada em componentes ou outros serviços.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044000" y="0"/>
            <a:ext cx="98640" cy="144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79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DejaVu Sans"/>
            </a:endParaRPr>
          </a:p>
        </p:txBody>
      </p:sp>
      <p:sp>
        <p:nvSpPr>
          <p:cNvPr id="122" name="Texto 14"/>
          <p:cNvSpPr/>
          <p:nvPr/>
        </p:nvSpPr>
        <p:spPr>
          <a:xfrm>
            <a:off x="1135440" y="7668000"/>
            <a:ext cx="5344200" cy="25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Aqui, DadosService é um serviço que fornece uma lista de dados. O decorator @Injectable indica que esta classe pode ser injetada em outras classes.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440000" y="3587400"/>
            <a:ext cx="4580640" cy="3828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451C4A-75F3-4642-A5FF-83EECF786D1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2024-07-03T18:19:45Z</dcterms:created>
  <dc:creator/>
  <dc:description/>
  <dc:language>pt-BR</dc:language>
  <cp:lastModifiedBy/>
  <cp:lastPrinted>2024-07-04T20:44:21Z</cp:lastPrinted>
  <dcterms:modified xsi:type="dcterms:W3CDTF">2024-07-04T20:48:00Z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